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CB22-A0E8-414B-AE8C-B8FB75B1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E7AB8-A945-A34D-9050-E51FBBB07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53D88-2584-7C4E-B2C3-D75284E5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2489-01C7-3949-A7BB-1A3A3688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4D71A-3B9B-844A-8BB4-17344BE2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806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EF52-5C69-8C43-BAEE-B1E7EC2B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8E2C-7337-C045-9BE9-E23BF8BBF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B92C8-707D-5143-9293-FCACAAC9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A112-BED2-DF45-AE71-78331DAE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00F1-C820-A343-90ED-ED0814C0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315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029D4-389D-7D44-8B93-C44D425B5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CA708-3DE2-9D42-8A08-86D5FD2D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0C1A-7ADE-4441-B4E1-09134491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6A61-5E52-244A-B3ED-FFD7EF45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424E-70FC-734E-880D-902E4AAF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0282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BE7A-E38E-5443-A45E-60935645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56AE-FDF7-0945-B484-3516AE30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63E0A-4149-A249-A67C-1A016869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355C-04A4-DD49-983B-78E69654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26B67-8F9A-F544-B7A2-BC8051C7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3240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02F-8E01-7C46-A5B9-6B71B245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89AB-E366-1A41-A4E4-49E2596A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348C-68B0-FF40-8543-E0F47E9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C504-3C4B-804B-A519-0D3F7C27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94CC-8703-3842-977A-3377BC7F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4537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7E5E-98D2-3B4B-88D6-76783FF9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84EE-2CE7-9D4E-9A0A-46B7CFEC5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EE03C-2702-7244-A6BE-485308E03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C36E6-957E-314C-96E5-BBE0CE3B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0C68E-17C6-E741-88E9-1A896CD1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B15D4-E271-7D4B-B67F-39772BCA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533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4332-FDD0-0F49-ADE5-669D85A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3D17-63AE-9F4E-8CDD-E72C0914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ED8E-C286-CE4C-A65F-E3BE38B65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068FB-1118-8045-AD10-62A647C3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B0B32-360B-2A49-B86E-164D70AB0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1642-FE62-8041-B8C4-BDE01049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2FA34-3C72-C24C-8B37-D2C7B62D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E9434-3AC8-BF47-93F7-C73C80CB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8953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2AA5-52B1-AA45-BADF-911C91A0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91C7A-ED9E-DB41-9F53-DBBA7A96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D6AFA-3650-914C-A9C9-F246F97A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2961F-8DF3-B647-8EEB-A97F1DF0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643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420E6-B8D2-B044-95FB-24B82D93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76433-809E-FB48-96E5-E24982E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4FE9-C33F-3540-BC4F-67C3D876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3897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FEE1-1664-9D48-ABB8-9F94DC06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B905-3658-0144-B868-89B20186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C9F7A-86B6-AC4B-A3CB-1E562B430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7D8-C6B5-294B-8330-2568D3E6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F28D-B1D4-FC44-B438-11B44C51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C311-31C9-2245-8A59-33F0423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5033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CB04-1D11-7A4A-91F2-BFCD5BEA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8B57A-0971-FF47-9804-11FF16D4C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D455B-BE95-4C49-BD89-CBFAC9844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7C29-08AF-084A-88FA-B187920D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E8641-9E2C-F844-8E0D-C7D7855C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5A017-B752-6C4C-A40C-075C7432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1541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8891D-B704-C843-8B10-47D00046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822A-FC39-814F-966E-700C16C6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271CE-F2EC-D448-966D-03DF727EF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6AC5-8ED5-034C-B713-289598994365}" type="datetimeFigureOut">
              <a:rPr lang="en-SI" smtClean="0"/>
              <a:t>03/03/2022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68BD-886C-3E4E-98B7-94DB9D6D0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CE40-7445-C247-800F-B479FA900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BF67-07A4-2144-A8FA-85838A2EEF9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2432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BE0A-B4D5-9A40-A024-471B1524B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1E511-45CC-1E46-A9BD-C858091C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2117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527C-3587-8047-8241-65DCCFFC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4D1C-FAB3-794B-BF65-D3EB0B7A9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About Apache Spark</a:t>
            </a:r>
            <a:br>
              <a:rPr lang="en-GB" dirty="0"/>
            </a:br>
            <a:r>
              <a:rPr lang="en-GB" dirty="0"/>
              <a:t>Spark execution modes</a:t>
            </a:r>
            <a:br>
              <a:rPr lang="en-GB" dirty="0"/>
            </a:br>
            <a:r>
              <a:rPr lang="en-GB" dirty="0"/>
              <a:t>Basic Spark data structures (RDDs) Hands-on tutorial </a:t>
            </a:r>
            <a:endParaRPr lang="en-GB" dirty="0">
              <a:effectLst/>
            </a:endParaRPr>
          </a:p>
          <a:p>
            <a:pPr lvl="1"/>
            <a:r>
              <a:rPr lang="en-GB" dirty="0"/>
              <a:t>▶  RDDs and operations </a:t>
            </a:r>
            <a:endParaRPr lang="en-GB" dirty="0">
              <a:effectLst/>
            </a:endParaRPr>
          </a:p>
          <a:p>
            <a:pPr lvl="1"/>
            <a:r>
              <a:rPr lang="en-GB" dirty="0"/>
              <a:t>▶  </a:t>
            </a:r>
            <a:r>
              <a:rPr lang="en-GB" dirty="0" err="1"/>
              <a:t>DataFrames</a:t>
            </a:r>
            <a:r>
              <a:rPr lang="en-GB" dirty="0"/>
              <a:t>, User defined functions and </a:t>
            </a:r>
            <a:r>
              <a:rPr lang="en-GB" dirty="0" err="1"/>
              <a:t>SparkSQL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Hands-on lab exercises – </a:t>
            </a:r>
            <a:r>
              <a:rPr lang="en-GB" dirty="0" err="1"/>
              <a:t>Jupyter</a:t>
            </a:r>
            <a:r>
              <a:rPr lang="en-GB" dirty="0"/>
              <a:t> notebooks</a:t>
            </a:r>
            <a:br>
              <a:rPr lang="en-GB" dirty="0"/>
            </a:br>
            <a:r>
              <a:rPr lang="en-GB" dirty="0"/>
              <a:t>Hands-on lab exercise – Spark on an HPC </a:t>
            </a:r>
            <a:endParaRPr lang="en-GB" dirty="0">
              <a:effectLst/>
            </a:endParaRPr>
          </a:p>
          <a:p>
            <a:pPr lvl="1"/>
            <a:r>
              <a:rPr lang="en-GB" dirty="0"/>
              <a:t>▶ Apache Spark deployment using </a:t>
            </a:r>
            <a:r>
              <a:rPr lang="en-GB" dirty="0" err="1"/>
              <a:t>Slurm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Independent work &amp; debug session </a:t>
            </a:r>
            <a:endParaRPr lang="en-GB" dirty="0">
              <a:effectLst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74944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7475-653A-4840-800F-9F4E4C90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On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EF10-7BC7-4840-9F91-FEC2715E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Fast, expressive, general-purpose in-memory cluster computing framework compatible with Apache Hadoop and built around speed, ease of use and streaming analytics</a:t>
            </a:r>
            <a:br>
              <a:rPr lang="en-GB" dirty="0"/>
            </a:br>
            <a:r>
              <a:rPr lang="en-GB" dirty="0"/>
              <a:t>Faster and easier than Hadoop MapReduce*</a:t>
            </a:r>
            <a:br>
              <a:rPr lang="en-GB" dirty="0"/>
            </a:br>
            <a:r>
              <a:rPr lang="en-GB" dirty="0"/>
              <a:t>Large community and 3rd party libraries </a:t>
            </a:r>
            <a:endParaRPr lang="en-GB" dirty="0">
              <a:effectLst/>
            </a:endParaRPr>
          </a:p>
          <a:p>
            <a:r>
              <a:rPr lang="en-GB" dirty="0"/>
              <a:t>Provides high-level APIs (Java, Scala, Python, R) Supports variety of workloads </a:t>
            </a:r>
            <a:endParaRPr lang="en-GB" dirty="0">
              <a:effectLst/>
            </a:endParaRPr>
          </a:p>
          <a:p>
            <a:pPr lvl="1"/>
            <a:r>
              <a:rPr lang="en-GB" dirty="0"/>
              <a:t>▶ interactive queries, streaming, machine learning and graph processing </a:t>
            </a:r>
            <a:endParaRPr lang="en-GB" dirty="0">
              <a:effectLst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6755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2F1B-327A-C84B-BFCB-1482D26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Spark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DF95-C94A-FA40-87E6-3CFD5E83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Logs processing (Uber)</a:t>
            </a:r>
          </a:p>
          <a:p>
            <a:r>
              <a:rPr lang="en-GB" dirty="0"/>
              <a:t>Event detection and real-time analysis</a:t>
            </a:r>
          </a:p>
          <a:p>
            <a:r>
              <a:rPr lang="en-GB" dirty="0"/>
              <a:t> Interactive analysis</a:t>
            </a:r>
          </a:p>
          <a:p>
            <a:r>
              <a:rPr lang="en-GB" dirty="0"/>
              <a:t>Latency reduction</a:t>
            </a:r>
          </a:p>
          <a:p>
            <a:r>
              <a:rPr lang="en-GB" dirty="0"/>
              <a:t>Advanced ad-targeting (Yahoo!) </a:t>
            </a:r>
          </a:p>
          <a:p>
            <a:r>
              <a:rPr lang="en-GB" dirty="0"/>
              <a:t>Recommendation systems (Netflix, Pinterest) </a:t>
            </a:r>
          </a:p>
          <a:p>
            <a:r>
              <a:rPr lang="en-GB" dirty="0"/>
              <a:t>Fraud detection</a:t>
            </a:r>
          </a:p>
          <a:p>
            <a:r>
              <a:rPr lang="en-GB" dirty="0"/>
              <a:t>Sentiment analysis (Twitter)</a:t>
            </a:r>
            <a:br>
              <a:rPr lang="en-GB" dirty="0"/>
            </a:br>
            <a:endParaRPr lang="en-GB" dirty="0">
              <a:effectLst/>
            </a:endParaRPr>
          </a:p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DDF15-BD10-064D-920A-2564F4B9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94" y="1351033"/>
            <a:ext cx="4585215" cy="20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5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1</vt:lpstr>
      <vt:lpstr>PowerPoint Presentation</vt:lpstr>
      <vt:lpstr>On Apache Spark</vt:lpstr>
      <vt:lpstr>Spark Use-Cases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Tomaž Kaštrun</dc:creator>
  <cp:lastModifiedBy>Tomaž Kaštrun</cp:lastModifiedBy>
  <cp:revision>1</cp:revision>
  <dcterms:created xsi:type="dcterms:W3CDTF">2022-03-03T19:06:00Z</dcterms:created>
  <dcterms:modified xsi:type="dcterms:W3CDTF">2022-03-03T19:54:55Z</dcterms:modified>
</cp:coreProperties>
</file>