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Delez" initials="AD" lastIdx="31" clrIdx="0">
    <p:extLst>
      <p:ext uri="{19B8F6BF-5375-455C-9EA6-DF929625EA0E}">
        <p15:presenceInfo xmlns:p15="http://schemas.microsoft.com/office/powerpoint/2012/main" userId="7bfe3d0f105d0e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1:55:35.109" idx="1">
    <p:pos x="10" y="10"/>
    <p:text>Slide 1:</p:text>
    <p:extLst>
      <p:ext uri="{C676402C-5697-4E1C-873F-D02D1690AC5C}">
        <p15:threadingInfo xmlns:p15="http://schemas.microsoft.com/office/powerpoint/2012/main" timeZoneBias="240"/>
      </p:ext>
    </p:extLst>
  </p:cm>
  <p:cm authorId="1" dt="2017-03-25T01:56:21.976" idx="2">
    <p:pos x="10" y="106"/>
    <p:text>1) Modal pop up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  <p:cm authorId="1" dt="2017-03-25T01:56:45.525" idx="3">
    <p:pos x="10" y="202"/>
    <p:text>2) doc.ready 
JQuery Readies the DOM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  <p:cm authorId="1" dt="2017-03-25T01:58:14.457" idx="4">
    <p:pos x="10" y="298"/>
    <p:text>3) landing page is darkened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1:58:33.668" idx="6">
    <p:pos x="10" y="10"/>
    <p:text>Slide 2</p:text>
    <p:extLst>
      <p:ext uri="{C676402C-5697-4E1C-873F-D02D1690AC5C}">
        <p15:threadingInfo xmlns:p15="http://schemas.microsoft.com/office/powerpoint/2012/main" timeZoneBias="240"/>
      </p:ext>
    </p:extLst>
  </p:cm>
  <p:cm authorId="1" dt="2017-03-25T01:58:53.541" idx="7">
    <p:pos x="10" y="106"/>
    <p:text>1) Choose an image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1" dt="2017-03-25T01:59:08.699" idx="8">
    <p:pos x="10" y="202"/>
    <p:text>2) an image is highlighted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1" dt="2017-03-25T01:59:41.908" idx="9">
    <p:pos x="10" y="298"/>
    <p:text>3) img is anchored link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1" dt="2017-03-25T01:59:54.326" idx="10">
    <p:pos x="10" y="394"/>
    <p:text>4) return false is like preventDefault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2:02:48.357" idx="11">
    <p:pos x="10" y="10"/>
    <p:text>Slide 3</p:text>
    <p:extLst>
      <p:ext uri="{C676402C-5697-4E1C-873F-D02D1690AC5C}">
        <p15:threadingInfo xmlns:p15="http://schemas.microsoft.com/office/powerpoint/2012/main" timeZoneBias="240"/>
      </p:ext>
    </p:extLst>
  </p:cm>
  <p:cm authorId="1" dt="2017-03-25T02:03:23.852" idx="12">
    <p:pos x="10" y="106"/>
    <p:text>1) free to click any image</p:text>
    <p:extLst>
      <p:ext uri="{C676402C-5697-4E1C-873F-D02D1690AC5C}">
        <p15:threadingInfo xmlns:p15="http://schemas.microsoft.com/office/powerpoint/2012/main" timeZoneBias="240">
          <p15:parentCm authorId="1" idx="11"/>
        </p15:threadingInfo>
      </p:ext>
    </p:extLst>
  </p:cm>
  <p:cm authorId="1" dt="2017-03-25T02:04:07.894" idx="13">
    <p:pos x="10" y="202"/>
    <p:text>2) highlighted img is deselected when new image is clicked</p:text>
    <p:extLst>
      <p:ext uri="{C676402C-5697-4E1C-873F-D02D1690AC5C}">
        <p15:threadingInfo xmlns:p15="http://schemas.microsoft.com/office/powerpoint/2012/main" timeZoneBias="240">
          <p15:parentCm authorId="1" idx="11"/>
        </p15:threadingInfo>
      </p:ext>
    </p:extLst>
  </p:cm>
  <p:cm authorId="1" dt="2017-03-25T02:04:42.093" idx="14">
    <p:pos x="10" y="298"/>
    <p:text>3)adds class to DOM</p:text>
    <p:extLst>
      <p:ext uri="{C676402C-5697-4E1C-873F-D02D1690AC5C}">
        <p15:threadingInfo xmlns:p15="http://schemas.microsoft.com/office/powerpoint/2012/main" timeZoneBias="240">
          <p15:parentCm authorId="1" idx="1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2:04:56.757" idx="15">
    <p:pos x="10" y="10"/>
    <p:text>slide 4</p:text>
    <p:extLst>
      <p:ext uri="{C676402C-5697-4E1C-873F-D02D1690AC5C}">
        <p15:threadingInfo xmlns:p15="http://schemas.microsoft.com/office/powerpoint/2012/main" timeZoneBias="240"/>
      </p:ext>
    </p:extLst>
  </p:cm>
  <p:cm authorId="1" dt="2017-03-25T02:05:58.127" idx="16">
    <p:pos x="10" y="106"/>
    <p:text>1) red is html for the input</p:text>
    <p:extLst>
      <p:ext uri="{C676402C-5697-4E1C-873F-D02D1690AC5C}">
        <p15:threadingInfo xmlns:p15="http://schemas.microsoft.com/office/powerpoint/2012/main" timeZoneBias="240">
          <p15:parentCm authorId="1" idx="15"/>
        </p15:threadingInfo>
      </p:ext>
    </p:extLst>
  </p:cm>
  <p:cm authorId="1" dt="2017-03-25T02:09:51.838" idx="17">
    <p:pos x="10" y="202"/>
    <p:text>2) green is the popover that controls the username</p:text>
    <p:extLst>
      <p:ext uri="{C676402C-5697-4E1C-873F-D02D1690AC5C}">
        <p15:threadingInfo xmlns:p15="http://schemas.microsoft.com/office/powerpoint/2012/main" timeZoneBias="240">
          <p15:parentCm authorId="1" idx="15"/>
        </p15:threadingInfo>
      </p:ext>
    </p:extLst>
  </p:cm>
  <p:cm authorId="1" dt="2017-03-25T02:10:14.510" idx="18">
    <p:pos x="10" y="298"/>
    <p:text>3) prevents user from creating a username lower than 5 characters</p:text>
    <p:extLst>
      <p:ext uri="{C676402C-5697-4E1C-873F-D02D1690AC5C}">
        <p15:threadingInfo xmlns:p15="http://schemas.microsoft.com/office/powerpoint/2012/main" timeZoneBias="240">
          <p15:parentCm authorId="1" idx="1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2:11:00.997" idx="19">
    <p:pos x="10" y="10"/>
    <p:text>slide 5</p:text>
    <p:extLst>
      <p:ext uri="{C676402C-5697-4E1C-873F-D02D1690AC5C}">
        <p15:threadingInfo xmlns:p15="http://schemas.microsoft.com/office/powerpoint/2012/main" timeZoneBias="240"/>
      </p:ext>
    </p:extLst>
  </p:cm>
  <p:cm authorId="1" dt="2017-03-25T02:11:56.135" idx="20">
    <p:pos x="10" y="106"/>
    <p:text>1) start button initiates function</p:text>
    <p:extLst>
      <p:ext uri="{C676402C-5697-4E1C-873F-D02D1690AC5C}">
        <p15:threadingInfo xmlns:p15="http://schemas.microsoft.com/office/powerpoint/2012/main" timeZoneBias="240">
          <p15:parentCm authorId="1" idx="19"/>
        </p15:threadingInfo>
      </p:ext>
    </p:extLst>
  </p:cm>
  <p:cm authorId="1" dt="2017-03-25T02:12:24.402" idx="21">
    <p:pos x="10" y="202"/>
    <p:text>2) popover is triggered if the if statement is not satisfied</p:text>
    <p:extLst>
      <p:ext uri="{C676402C-5697-4E1C-873F-D02D1690AC5C}">
        <p15:threadingInfo xmlns:p15="http://schemas.microsoft.com/office/powerpoint/2012/main" timeZoneBias="240">
          <p15:parentCm authorId="1" idx="19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2:13:02.877" idx="22">
    <p:pos x="10" y="10"/>
    <p:text>slide 6</p:text>
    <p:extLst>
      <p:ext uri="{C676402C-5697-4E1C-873F-D02D1690AC5C}">
        <p15:threadingInfo xmlns:p15="http://schemas.microsoft.com/office/powerpoint/2012/main" timeZoneBias="240"/>
      </p:ext>
    </p:extLst>
  </p:cm>
  <p:cm authorId="1" dt="2017-03-25T02:13:24.812" idx="23">
    <p:pos x="10" y="106"/>
    <p:text>1) conditions met</p:text>
    <p:extLst>
      <p:ext uri="{C676402C-5697-4E1C-873F-D02D1690AC5C}">
        <p15:threadingInfo xmlns:p15="http://schemas.microsoft.com/office/powerpoint/2012/main" timeZoneBias="240">
          <p15:parentCm authorId="1" idx="22"/>
        </p15:threadingInfo>
      </p:ext>
    </p:extLst>
  </p:cm>
  <p:cm authorId="1" dt="2017-03-25T02:13:47.433" idx="24">
    <p:pos x="10" y="202"/>
    <p:text>2) save user name in localStorage</p:text>
    <p:extLst>
      <p:ext uri="{C676402C-5697-4E1C-873F-D02D1690AC5C}">
        <p15:threadingInfo xmlns:p15="http://schemas.microsoft.com/office/powerpoint/2012/main" timeZoneBias="240">
          <p15:parentCm authorId="1" idx="22"/>
        </p15:threadingInfo>
      </p:ext>
    </p:extLst>
  </p:cm>
  <p:cm authorId="1" dt="2017-03-25T02:14:05.540" idx="25">
    <p:pos x="10" y="298"/>
    <p:text>3) JSON converts to a string</p:text>
    <p:extLst>
      <p:ext uri="{C676402C-5697-4E1C-873F-D02D1690AC5C}">
        <p15:threadingInfo xmlns:p15="http://schemas.microsoft.com/office/powerpoint/2012/main" timeZoneBias="240">
          <p15:parentCm authorId="1" idx="22"/>
        </p15:threadingInfo>
      </p:ext>
    </p:extLst>
  </p:cm>
  <p:cm authorId="1" dt="2017-03-25T02:16:27.939" idx="26">
    <p:pos x="10" y="394"/>
    <p:text>4) the window then selects the link associated with the clicked image</p:text>
    <p:extLst>
      <p:ext uri="{C676402C-5697-4E1C-873F-D02D1690AC5C}">
        <p15:threadingInfo xmlns:p15="http://schemas.microsoft.com/office/powerpoint/2012/main" timeZoneBias="240">
          <p15:parentCm authorId="1" idx="22"/>
        </p15:threadingInfo>
      </p:ext>
    </p:extLst>
  </p:cm>
  <p:cm authorId="1" dt="2017-03-25T02:19:34.257" idx="27">
    <p:pos x="10" y="490"/>
    <p:text>5) modal is called to hide</p:text>
    <p:extLst>
      <p:ext uri="{C676402C-5697-4E1C-873F-D02D1690AC5C}">
        <p15:threadingInfo xmlns:p15="http://schemas.microsoft.com/office/powerpoint/2012/main" timeZoneBias="240">
          <p15:parentCm authorId="1" idx="2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02:20:23.684" idx="28">
    <p:pos x="3657" y="2335"/>
    <p:text>slide 7</p:text>
    <p:extLst>
      <p:ext uri="{C676402C-5697-4E1C-873F-D02D1690AC5C}">
        <p15:threadingInfo xmlns:p15="http://schemas.microsoft.com/office/powerpoint/2012/main" timeZoneBias="240"/>
      </p:ext>
    </p:extLst>
  </p:cm>
  <p:cm authorId="1" dt="2017-03-25T02:20:52.002" idx="29">
    <p:pos x="3657" y="2431"/>
    <p:text>1) call to localStorage</p:text>
    <p:extLst>
      <p:ext uri="{C676402C-5697-4E1C-873F-D02D1690AC5C}">
        <p15:threadingInfo xmlns:p15="http://schemas.microsoft.com/office/powerpoint/2012/main" timeZoneBias="240">
          <p15:parentCm authorId="1" idx="28"/>
        </p15:threadingInfo>
      </p:ext>
    </p:extLst>
  </p:cm>
  <p:cm authorId="1" dt="2017-03-25T02:21:00.889" idx="30">
    <p:pos x="3657" y="2527"/>
    <p:text>2) retrieve the object</p:text>
    <p:extLst>
      <p:ext uri="{C676402C-5697-4E1C-873F-D02D1690AC5C}">
        <p15:threadingInfo xmlns:p15="http://schemas.microsoft.com/office/powerpoint/2012/main" timeZoneBias="240">
          <p15:parentCm authorId="1" idx="28"/>
        </p15:threadingInfo>
      </p:ext>
    </p:extLst>
  </p:cm>
  <p:cm authorId="1" dt="2017-03-25T02:21:27.817" idx="31">
    <p:pos x="3657" y="2623"/>
    <p:text>3) push the username in the top right corner</p:text>
    <p:extLst>
      <p:ext uri="{C676402C-5697-4E1C-873F-D02D1690AC5C}">
        <p15:threadingInfo xmlns:p15="http://schemas.microsoft.com/office/powerpoint/2012/main" timeZoneBias="240">
          <p15:parentCm authorId="1" idx="28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AF72-988A-4888-9B39-3915B23D4D9D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3F9B-2D60-446C-8E04-9E7EB5800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67" y="-38188"/>
            <a:ext cx="6366933" cy="358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235"/>
            <a:ext cx="5671609" cy="319028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6" y="365125"/>
            <a:ext cx="5662151" cy="1554615"/>
          </a:xfrm>
          <a:solidFill>
            <a:srgbClr val="00B0F0"/>
          </a:solidFill>
        </p:spPr>
      </p:pic>
      <p:sp>
        <p:nvSpPr>
          <p:cNvPr id="13" name="Arrow: Right 12"/>
          <p:cNvSpPr/>
          <p:nvPr/>
        </p:nvSpPr>
        <p:spPr>
          <a:xfrm>
            <a:off x="4510454" y="2321169"/>
            <a:ext cx="1125415" cy="46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4756638" y="4976446"/>
            <a:ext cx="1178170" cy="5275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9568" y="2230999"/>
            <a:ext cx="249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On Launch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6" y="3286037"/>
            <a:ext cx="3575932" cy="13093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6110" y="4715607"/>
            <a:ext cx="43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Landing page is darkened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5585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065" y="0"/>
            <a:ext cx="4272153" cy="745046"/>
          </a:xfrm>
        </p:spPr>
        <p:txBody>
          <a:bodyPr/>
          <a:lstStyle/>
          <a:p>
            <a:r>
              <a:rPr lang="en-US" dirty="0"/>
              <a:t>Choose an image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375"/>
            <a:ext cx="6475308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97" y="2394214"/>
            <a:ext cx="5669771" cy="1798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89" y="590650"/>
            <a:ext cx="4030189" cy="1397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5170" y="881439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css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6" y="4528114"/>
            <a:ext cx="9799730" cy="16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5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25" y="257175"/>
            <a:ext cx="2608158" cy="110886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14" y="1184983"/>
            <a:ext cx="4978011" cy="869814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0"/>
            <a:ext cx="647530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" y="4623364"/>
            <a:ext cx="9799730" cy="1634561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Arrow: Down 2"/>
          <p:cNvSpPr/>
          <p:nvPr/>
        </p:nvSpPr>
        <p:spPr>
          <a:xfrm>
            <a:off x="8449407" y="4157371"/>
            <a:ext cx="395654" cy="465993"/>
          </a:xfrm>
          <a:prstGeom prst="downArrow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1485" y="3652026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the class “selected”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62" y="2190810"/>
            <a:ext cx="4294714" cy="13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1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527952"/>
            <a:ext cx="5362575" cy="16915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Arrow: Down 7"/>
          <p:cNvSpPr/>
          <p:nvPr/>
        </p:nvSpPr>
        <p:spPr>
          <a:xfrm>
            <a:off x="2628900" y="2551207"/>
            <a:ext cx="483576" cy="7561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42" y="2877908"/>
            <a:ext cx="5328658" cy="2341594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1" name="Arrow: Down 10"/>
          <p:cNvSpPr/>
          <p:nvPr/>
        </p:nvSpPr>
        <p:spPr>
          <a:xfrm>
            <a:off x="8115300" y="2189285"/>
            <a:ext cx="483577" cy="5890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04440"/>
            <a:ext cx="10515600" cy="1597136"/>
          </a:xfrm>
        </p:spPr>
      </p:pic>
    </p:spTree>
    <p:extLst>
      <p:ext uri="{BB962C8B-B14F-4D97-AF65-F5344CB8AC3E}">
        <p14:creationId xmlns:p14="http://schemas.microsoft.com/office/powerpoint/2010/main" val="118056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593"/>
          <a:stretch/>
        </p:blipFill>
        <p:spPr>
          <a:xfrm>
            <a:off x="5217935" y="2689187"/>
            <a:ext cx="6410624" cy="189160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1" y="96607"/>
            <a:ext cx="5047325" cy="2217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2" y="2797077"/>
            <a:ext cx="4572396" cy="141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93770" y="4893229"/>
            <a:ext cx="2517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under .</a:t>
            </a:r>
            <a:r>
              <a:rPr lang="en-US" sz="3200" dirty="0" err="1"/>
              <a:t>startButton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8541" y="4953597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conditions met</a:t>
            </a:r>
          </a:p>
        </p:txBody>
      </p:sp>
    </p:spTree>
    <p:extLst>
      <p:ext uri="{BB962C8B-B14F-4D97-AF65-F5344CB8AC3E}">
        <p14:creationId xmlns:p14="http://schemas.microsoft.com/office/powerpoint/2010/main" val="268140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5972"/>
            <a:ext cx="5272612" cy="1663173"/>
          </a:xfrm>
          <a:prstGeom prst="rect">
            <a:avLst/>
          </a:prstGeom>
        </p:spPr>
      </p:pic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2" y="593136"/>
            <a:ext cx="5913632" cy="2606266"/>
          </a:xfrm>
        </p:spPr>
      </p:pic>
    </p:spTree>
    <p:extLst>
      <p:ext uri="{BB962C8B-B14F-4D97-AF65-F5344CB8AC3E}">
        <p14:creationId xmlns:p14="http://schemas.microsoft.com/office/powerpoint/2010/main" val="144951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4" y="111125"/>
            <a:ext cx="5439481" cy="305970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31" y="2501184"/>
            <a:ext cx="5684643" cy="3759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4" y="3706192"/>
            <a:ext cx="5559095" cy="18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Choose an image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Launch</dc:title>
  <dc:creator>Alan Delez</dc:creator>
  <cp:lastModifiedBy>Alan Delez</cp:lastModifiedBy>
  <cp:revision>10</cp:revision>
  <dcterms:created xsi:type="dcterms:W3CDTF">2017-03-24T19:14:18Z</dcterms:created>
  <dcterms:modified xsi:type="dcterms:W3CDTF">2017-03-25T06:22:10Z</dcterms:modified>
</cp:coreProperties>
</file>