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9F1-50D0-56E6-164D-91D023126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789DF-38BA-DC7A-83DE-C668CF7E9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A5B4-14D2-2CA9-0C3F-BBF9F094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1448-F1F2-4756-9DFE-1E336B83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ED7E-41D3-3ED5-B6E5-4FD2FA7F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3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69A6-2BD1-ECC2-4926-1E31A396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58E05-57AA-2A10-6A42-AF8DB0D39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4E2B-C726-DCF8-6B8F-F8F07AEE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AD3C-32F6-6210-F2BF-3AFC26C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8C84-7A73-A527-203B-7B1813E5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5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22E9B-1535-7276-EE8C-7DE9DF36C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49B4D-5979-A6F3-9266-B58780F9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C377-746A-A994-A3E0-DCDC5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B4F3-909F-155D-E861-E289EC39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78321-2F65-0EEA-EAD1-FC4F23FD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3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23B0-1EF7-6415-2691-DD7A83D7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8EFC-4D8D-50F8-7F72-2DCC2A4C7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3138-42FA-1FB8-5702-BE5A4FE3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13BB3-0C5D-B618-C028-6C714DC2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38C8-4A58-B213-2307-693B000E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1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2217-2C2D-9583-993E-397F4BF4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55680-CDB3-7D86-C4FA-8480519E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8C06-32EB-427A-E2AF-3F9E13F3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4840-E9E5-ACAC-22BE-B68961EE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3A5D-FBDB-3E48-C551-DD278FA6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9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5DB2-60DE-E289-7679-CE05A0A8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7030-8B94-BA05-9E6C-608C3E746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9025C-A586-AC0E-E383-EA2E09E1B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BD26F-C201-FF65-FED5-FACCD2F1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59909-5A75-82A0-7E3D-19056D5F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2FB6A-C078-C102-BF2D-C691CE6A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8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7A45-1817-7C02-AD4C-1FB78E65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79B20-0636-06A4-12E7-11C90470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860EC-7DAF-6C01-7D25-25F99B2A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07CA-FA4D-0604-8C15-F8015E717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7A600-4DF0-F1FC-105B-46C8721D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C4A13-3EA0-53E9-E825-7111E7CD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E4B43-B236-05A3-4420-C7AC38B3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A3FE9-E269-63D1-CE35-E9A8072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81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B2D7-FFE1-2E20-23FC-9E4834BC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354D5-8467-6E37-3FB8-CDE104AA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06DC8-A1B9-449A-AD36-D7E87D23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82A00-F5A9-2E9D-FCD2-E019F205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64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F0AE8-84E1-4AA8-6982-C3DCB64C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99EE0-6FD3-A2B5-BED0-F4DED363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2F497-41F5-BFC9-70B5-816130A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C13E-4558-759F-039D-0309DEF5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5C8D-1F7A-C15E-F48C-5AF5EE60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032C-2E6D-F5A4-C0F3-49A92CC61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B258-C079-D87C-8F8B-66C1F5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FFAF-7003-A5F4-BFDA-3BC495D9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02D48-CC37-CCF5-EE51-0F8C84BA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38AA-8AD8-F4AA-7793-EB3E5A76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6689E-F4E4-7D8D-784E-8B48EDF9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B72A-8C78-B778-899C-34728124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AC4E3-9BDB-CD51-7098-4354C414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5C87-DB9F-4624-248B-CFC06A5F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4CA79-C2CB-364A-A8BB-80D7E5FD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CDE5A-316F-C473-E4E8-91EA2105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FA014-ADFC-E78C-D535-C12F6A2E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A481-C38C-11EA-54F9-165B09287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748F-CD65-40F6-B043-F774E393B8BB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5B26-C13E-C1D5-C2F0-DE26BCB33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A617-81BB-4612-6CD4-4425DACD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BEA58-402D-44C6-8F1D-445E21648C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3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DF51-2027-86E9-04EC-483EF4000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159" y="170255"/>
            <a:ext cx="9144000" cy="2387600"/>
          </a:xfrm>
        </p:spPr>
        <p:txBody>
          <a:bodyPr/>
          <a:lstStyle/>
          <a:p>
            <a:r>
              <a:rPr lang="en-IN" dirty="0" err="1"/>
              <a:t>TodayInHistory</a:t>
            </a:r>
            <a:r>
              <a:rPr lang="en-IN" dirty="0"/>
              <a:t> </a:t>
            </a:r>
            <a:r>
              <a:rPr lang="en-IN" dirty="0" err="1"/>
              <a:t>ChatBot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92D75-82AD-FD29-174F-D16DAE6C4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618" y="2970441"/>
            <a:ext cx="9646763" cy="2387599"/>
          </a:xfrm>
        </p:spPr>
        <p:txBody>
          <a:bodyPr>
            <a:normAutofit fontScale="62500" lnSpcReduction="20000"/>
          </a:bodyPr>
          <a:lstStyle/>
          <a:p>
            <a:r>
              <a:rPr lang="en-IN" sz="3800" b="1" dirty="0"/>
              <a:t>Team 14</a:t>
            </a:r>
          </a:p>
          <a:p>
            <a:r>
              <a:rPr lang="en-IN" dirty="0"/>
              <a:t>Praveen Goswami</a:t>
            </a:r>
          </a:p>
          <a:p>
            <a:r>
              <a:rPr lang="en-IN" dirty="0"/>
              <a:t>Rohan </a:t>
            </a:r>
            <a:r>
              <a:rPr lang="en-IN" dirty="0" err="1"/>
              <a:t>Suryawanshi</a:t>
            </a:r>
            <a:endParaRPr lang="en-IN" dirty="0"/>
          </a:p>
          <a:p>
            <a:r>
              <a:rPr lang="en-IN" dirty="0"/>
              <a:t>Arman Attar</a:t>
            </a:r>
          </a:p>
          <a:p>
            <a:r>
              <a:rPr lang="en-IN" dirty="0"/>
              <a:t>Yashaswini Chaudhari</a:t>
            </a:r>
          </a:p>
          <a:p>
            <a:r>
              <a:rPr lang="en-IN" dirty="0"/>
              <a:t>Pooja Tingane</a:t>
            </a:r>
          </a:p>
          <a:p>
            <a:r>
              <a:rPr lang="en-IN" dirty="0"/>
              <a:t>Atul Sonawale</a:t>
            </a:r>
          </a:p>
          <a:p>
            <a:r>
              <a:rPr lang="en-IN" dirty="0"/>
              <a:t>Ayushi Mehta</a:t>
            </a:r>
          </a:p>
        </p:txBody>
      </p:sp>
    </p:spTree>
    <p:extLst>
      <p:ext uri="{BB962C8B-B14F-4D97-AF65-F5344CB8AC3E}">
        <p14:creationId xmlns:p14="http://schemas.microsoft.com/office/powerpoint/2010/main" val="412993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53CBB-24A8-EFD7-6368-C8EB589D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889"/>
            <a:ext cx="12192000" cy="58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6E6C-CE30-A0C3-87D5-E1F25F9E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 Behind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6B7C-1614-8054-1655-92269F0F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(Python) to manage the backend,</a:t>
            </a:r>
          </a:p>
          <a:p>
            <a:r>
              <a:rPr lang="en-US" dirty="0"/>
              <a:t>The Wikimedia “On This Day” API to fetch real-time historical events,</a:t>
            </a:r>
          </a:p>
          <a:p>
            <a:r>
              <a:rPr lang="en-US" dirty="0"/>
              <a:t>And </a:t>
            </a:r>
            <a:r>
              <a:rPr lang="en-US" dirty="0" err="1"/>
              <a:t>SwiftChat</a:t>
            </a:r>
            <a:r>
              <a:rPr lang="en-US" dirty="0"/>
              <a:t> SDK to present messages in an interactive, user-friendly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26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5EB5-9171-A4D2-9FA3-A102C42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62E2-5068-8204-EB45-D78AE29A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Event Categorization</a:t>
            </a:r>
          </a:p>
          <a:p>
            <a:r>
              <a:rPr lang="en-US" dirty="0"/>
              <a:t>Interactive Carousel</a:t>
            </a:r>
          </a:p>
          <a:p>
            <a:r>
              <a:rPr lang="en-US" dirty="0"/>
              <a:t>Tap to Dive Deeper</a:t>
            </a:r>
          </a:p>
          <a:p>
            <a:r>
              <a:rPr lang="en-US" dirty="0"/>
              <a:t>Event Filtering &amp; Prioritization</a:t>
            </a:r>
          </a:p>
          <a:p>
            <a:r>
              <a:rPr lang="en-US" dirty="0"/>
              <a:t>AI-Driven Summarization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76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2193-A05B-CA10-D07A-3BB0AA53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40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63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TodayInHistory ChatBot</vt:lpstr>
      <vt:lpstr>PowerPoint Presentation</vt:lpstr>
      <vt:lpstr>The Tech Behind It</vt:lpstr>
      <vt:lpstr>Future 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Tingane</dc:creator>
  <cp:lastModifiedBy>Atul Sonawale</cp:lastModifiedBy>
  <cp:revision>2</cp:revision>
  <dcterms:created xsi:type="dcterms:W3CDTF">2025-05-14T10:17:56Z</dcterms:created>
  <dcterms:modified xsi:type="dcterms:W3CDTF">2025-05-14T11:59:43Z</dcterms:modified>
</cp:coreProperties>
</file>