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6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550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87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1861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23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429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944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38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9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0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9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3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8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8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9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6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96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62425" y="1343025"/>
            <a:ext cx="4638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Financial Literacy</a:t>
            </a:r>
            <a:endParaRPr lang="en-IN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57475" y="2305050"/>
            <a:ext cx="713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Empowering the Next Generation with Smart Money Habits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52475" y="3257550"/>
            <a:ext cx="4886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Team 2</a:t>
            </a:r>
          </a:p>
          <a:p>
            <a:endParaRPr lang="en-IN" dirty="0"/>
          </a:p>
          <a:p>
            <a:r>
              <a:rPr lang="en-IN" dirty="0" err="1" smtClean="0"/>
              <a:t>Bharath</a:t>
            </a:r>
            <a:r>
              <a:rPr lang="en-IN" dirty="0" smtClean="0"/>
              <a:t> </a:t>
            </a:r>
            <a:r>
              <a:rPr lang="en-IN" dirty="0" err="1" smtClean="0"/>
              <a:t>Mahavadi</a:t>
            </a:r>
            <a:endParaRPr lang="en-IN" dirty="0" smtClean="0"/>
          </a:p>
          <a:p>
            <a:r>
              <a:rPr lang="en-IN" dirty="0" smtClean="0"/>
              <a:t>Ravi </a:t>
            </a:r>
            <a:r>
              <a:rPr lang="en-IN" dirty="0" err="1" smtClean="0"/>
              <a:t>Gunturu</a:t>
            </a:r>
            <a:endParaRPr lang="en-IN" dirty="0" smtClean="0"/>
          </a:p>
          <a:p>
            <a:r>
              <a:rPr lang="en-IN" dirty="0" err="1" smtClean="0"/>
              <a:t>Atul</a:t>
            </a:r>
            <a:r>
              <a:rPr lang="en-IN" dirty="0" smtClean="0"/>
              <a:t> Agrawal</a:t>
            </a:r>
          </a:p>
          <a:p>
            <a:r>
              <a:rPr lang="en-IN" dirty="0" smtClean="0"/>
              <a:t>Pranav </a:t>
            </a:r>
            <a:r>
              <a:rPr lang="en-IN" dirty="0" err="1" smtClean="0"/>
              <a:t>Ratnaparkhi</a:t>
            </a:r>
            <a:endParaRPr lang="en-IN" dirty="0" smtClean="0"/>
          </a:p>
          <a:p>
            <a:r>
              <a:rPr lang="en-IN" dirty="0" smtClean="0"/>
              <a:t>Rajesh </a:t>
            </a:r>
            <a:r>
              <a:rPr lang="en-IN" dirty="0" err="1" smtClean="0"/>
              <a:t>Yadav</a:t>
            </a:r>
            <a:endParaRPr lang="en-IN" dirty="0" smtClean="0"/>
          </a:p>
          <a:p>
            <a:r>
              <a:rPr lang="en-IN" dirty="0" err="1" smtClean="0"/>
              <a:t>Maruthi</a:t>
            </a:r>
            <a:r>
              <a:rPr lang="en-IN" dirty="0" smtClean="0"/>
              <a:t> Prasad </a:t>
            </a:r>
            <a:r>
              <a:rPr lang="en-IN" dirty="0" err="1" smtClean="0"/>
              <a:t>Chitti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22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599" y="253900"/>
            <a:ext cx="9172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b="1" dirty="0"/>
              <a:t>Vision Statement</a:t>
            </a:r>
            <a:r>
              <a:rPr lang="en-IN" b="1" dirty="0" smtClean="0"/>
              <a:t>:</a:t>
            </a:r>
          </a:p>
          <a:p>
            <a:endParaRPr lang="en-IN" dirty="0"/>
          </a:p>
          <a:p>
            <a:r>
              <a:rPr lang="en-IN" i="1" dirty="0" smtClean="0"/>
              <a:t>To </a:t>
            </a:r>
            <a:r>
              <a:rPr lang="en-IN" i="1" dirty="0"/>
              <a:t>empower children and young learners with essential financial knowledge and habits through an engaging, interactive, and accessible mobile </a:t>
            </a:r>
            <a:r>
              <a:rPr lang="en-IN" i="1" dirty="0" smtClean="0"/>
              <a:t>app shaping </a:t>
            </a:r>
            <a:r>
              <a:rPr lang="en-IN" i="1" dirty="0"/>
              <a:t>a financially responsible and confident generation for the future.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61" y="2209801"/>
            <a:ext cx="9384939" cy="4397184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80229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124" y="266700"/>
            <a:ext cx="834390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b="1" dirty="0" smtClean="0"/>
              <a:t>Problem Statement:</a:t>
            </a:r>
          </a:p>
          <a:p>
            <a:endParaRPr lang="en-IN" dirty="0"/>
          </a:p>
          <a:p>
            <a:r>
              <a:rPr lang="en-IN" i="1" dirty="0" smtClean="0"/>
              <a:t>Many of the Young in this generation lack basic understanding of personal finance, leading to poor money management in adulthood.</a:t>
            </a:r>
          </a:p>
          <a:p>
            <a:endParaRPr lang="en-IN" i="1" dirty="0"/>
          </a:p>
          <a:p>
            <a:r>
              <a:rPr lang="en-IN" i="1" dirty="0" smtClean="0"/>
              <a:t>Traditional education often misses essential topics like savings, budgeting and investing.</a:t>
            </a:r>
          </a:p>
          <a:p>
            <a:endParaRPr lang="en-IN" i="1" dirty="0"/>
          </a:p>
          <a:p>
            <a:r>
              <a:rPr lang="en-IN" i="1" dirty="0" smtClean="0"/>
              <a:t>To bridge this gap, an engaging age-appropriate mobile app will help in learning about money fun and accessible.</a:t>
            </a:r>
          </a:p>
          <a:p>
            <a:endParaRPr lang="en-IN" i="1" dirty="0"/>
          </a:p>
          <a:p>
            <a:endParaRPr lang="en-IN" b="1" dirty="0" smtClean="0"/>
          </a:p>
          <a:p>
            <a:r>
              <a:rPr lang="en-IN" b="1" dirty="0" smtClean="0"/>
              <a:t>Target </a:t>
            </a:r>
            <a:r>
              <a:rPr lang="en-IN" b="1" dirty="0"/>
              <a:t>Audience:</a:t>
            </a:r>
          </a:p>
          <a:p>
            <a:endParaRPr lang="en-IN" i="1" dirty="0"/>
          </a:p>
          <a:p>
            <a:r>
              <a:rPr lang="en-IN" i="1" dirty="0" smtClean="0"/>
              <a:t>This project aims to empower students and educators with the knowledge and skills to make smart financial decisions. </a:t>
            </a:r>
          </a:p>
          <a:p>
            <a:endParaRPr lang="en-IN" i="1" dirty="0"/>
          </a:p>
          <a:p>
            <a:r>
              <a:rPr lang="en-IN" dirty="0"/>
              <a:t> </a:t>
            </a:r>
            <a:r>
              <a:rPr lang="en-IN" i="1" dirty="0"/>
              <a:t>It</a:t>
            </a:r>
            <a:r>
              <a:rPr lang="en-IN" dirty="0" smtClean="0"/>
              <a:t> </a:t>
            </a:r>
            <a:r>
              <a:rPr lang="en-IN" i="1" dirty="0" smtClean="0"/>
              <a:t>promotes </a:t>
            </a:r>
            <a:r>
              <a:rPr lang="en-IN" i="1" dirty="0"/>
              <a:t>economic empowerment, and nurture a financially aware generation ready to contribute positively to society.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5" y="1196372"/>
            <a:ext cx="1724025" cy="21634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033" y="4001770"/>
            <a:ext cx="3829317" cy="215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49" y="542925"/>
            <a:ext cx="83439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b="1" dirty="0" smtClean="0"/>
              <a:t>Solution Overview:</a:t>
            </a:r>
          </a:p>
          <a:p>
            <a:endParaRPr lang="en-IN" dirty="0"/>
          </a:p>
          <a:p>
            <a:r>
              <a:rPr lang="en-IN" i="1" dirty="0" smtClean="0"/>
              <a:t>This </a:t>
            </a:r>
            <a:r>
              <a:rPr lang="en-IN" i="1" dirty="0"/>
              <a:t>mobile app </a:t>
            </a:r>
            <a:r>
              <a:rPr lang="en-IN" i="1" dirty="0" smtClean="0"/>
              <a:t>delivers </a:t>
            </a:r>
            <a:r>
              <a:rPr lang="en-IN" i="1" dirty="0"/>
              <a:t>interactive, </a:t>
            </a:r>
            <a:r>
              <a:rPr lang="en-IN" i="1" dirty="0" err="1"/>
              <a:t>gamified</a:t>
            </a:r>
            <a:r>
              <a:rPr lang="en-IN" i="1" dirty="0"/>
              <a:t>, and curriculum-aligned financial literacy education for students and teachers, designed to be accessible, multilingual, and scalable for schools</a:t>
            </a:r>
          </a:p>
          <a:p>
            <a:endParaRPr lang="en-IN" b="1" dirty="0" smtClean="0"/>
          </a:p>
          <a:p>
            <a:endParaRPr lang="en-IN" b="1" dirty="0" smtClean="0"/>
          </a:p>
          <a:p>
            <a:r>
              <a:rPr lang="en-IN" b="1" dirty="0" smtClean="0"/>
              <a:t>Key </a:t>
            </a:r>
            <a:r>
              <a:rPr lang="en-IN" b="1" dirty="0"/>
              <a:t>Features:</a:t>
            </a:r>
          </a:p>
          <a:p>
            <a:endParaRPr lang="en-IN" i="1" dirty="0"/>
          </a:p>
          <a:p>
            <a:r>
              <a:rPr lang="en-IN" i="1" dirty="0" err="1" smtClean="0"/>
              <a:t>Gamified</a:t>
            </a:r>
            <a:r>
              <a:rPr lang="en-IN" i="1" dirty="0" smtClean="0"/>
              <a:t> Lessons: Budgeting tool.</a:t>
            </a:r>
          </a:p>
          <a:p>
            <a:endParaRPr lang="en-IN" i="1" dirty="0"/>
          </a:p>
          <a:p>
            <a:r>
              <a:rPr lang="en-IN" i="1" dirty="0" smtClean="0"/>
              <a:t>Interactive Simulations: money management games</a:t>
            </a:r>
          </a:p>
          <a:p>
            <a:endParaRPr lang="en-IN" i="1" dirty="0"/>
          </a:p>
          <a:p>
            <a:r>
              <a:rPr lang="en-IN" i="1" dirty="0" smtClean="0"/>
              <a:t>Progress Tracking: visual dashboard showing persona growth and rewards</a:t>
            </a:r>
          </a:p>
          <a:p>
            <a:endParaRPr lang="en-IN" i="1" dirty="0"/>
          </a:p>
          <a:p>
            <a:r>
              <a:rPr lang="en-IN" i="1" dirty="0" smtClean="0"/>
              <a:t>Quiz &amp; Rewards: Learning through points, badges and challenges. </a:t>
            </a:r>
            <a:endParaRPr lang="en-IN" i="1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651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49" y="542925"/>
            <a:ext cx="82296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r>
              <a:rPr lang="en-IN" b="1" dirty="0" smtClean="0"/>
              <a:t>Technical Overview:</a:t>
            </a:r>
            <a:endParaRPr lang="en-IN" b="1" dirty="0"/>
          </a:p>
          <a:p>
            <a:endParaRPr lang="en-IN" i="1" dirty="0"/>
          </a:p>
          <a:p>
            <a:r>
              <a:rPr lang="en-IN" i="1" dirty="0" smtClean="0"/>
              <a:t>Platform</a:t>
            </a:r>
            <a:r>
              <a:rPr lang="en-IN" i="1" dirty="0"/>
              <a:t>: </a:t>
            </a:r>
            <a:r>
              <a:rPr lang="en-IN" i="1" dirty="0" smtClean="0"/>
              <a:t>Platform independent</a:t>
            </a:r>
          </a:p>
          <a:p>
            <a:endParaRPr lang="en-IN" i="1" dirty="0"/>
          </a:p>
          <a:p>
            <a:r>
              <a:rPr lang="en-IN" i="1" dirty="0" smtClean="0"/>
              <a:t>Multilingual </a:t>
            </a:r>
            <a:r>
              <a:rPr lang="en-IN" i="1" dirty="0"/>
              <a:t>Support: English + regional Indian languages</a:t>
            </a:r>
            <a:r>
              <a:rPr lang="en-IN" i="1" dirty="0" smtClean="0"/>
              <a:t>.</a:t>
            </a:r>
          </a:p>
          <a:p>
            <a:endParaRPr lang="en-IN" i="1" dirty="0"/>
          </a:p>
          <a:p>
            <a:r>
              <a:rPr lang="en-IN" i="1" dirty="0" smtClean="0"/>
              <a:t>Secure </a:t>
            </a:r>
            <a:r>
              <a:rPr lang="en-IN" i="1" dirty="0"/>
              <a:t>&amp; Compliant: Follows child data protection and privacy </a:t>
            </a:r>
            <a:r>
              <a:rPr lang="en-IN" i="1" dirty="0" smtClean="0"/>
              <a:t>norms</a:t>
            </a:r>
          </a:p>
          <a:p>
            <a:endParaRPr lang="en-IN" i="1" dirty="0"/>
          </a:p>
          <a:p>
            <a:endParaRPr lang="en-IN" i="1" dirty="0" smtClean="0"/>
          </a:p>
          <a:p>
            <a:r>
              <a:rPr lang="en-IN" b="1" dirty="0"/>
              <a:t>Tech Stack</a:t>
            </a:r>
            <a:r>
              <a:rPr lang="en-IN" b="1" dirty="0" smtClean="0"/>
              <a:t>:</a:t>
            </a:r>
          </a:p>
          <a:p>
            <a:endParaRPr lang="en-IN" b="1" dirty="0"/>
          </a:p>
          <a:p>
            <a:r>
              <a:rPr lang="en-IN" i="1" dirty="0" err="1" smtClean="0"/>
              <a:t>Reactjs</a:t>
            </a:r>
            <a:endParaRPr lang="en-IN" i="1" dirty="0" smtClean="0"/>
          </a:p>
          <a:p>
            <a:endParaRPr lang="en-IN" i="1" dirty="0"/>
          </a:p>
          <a:p>
            <a:r>
              <a:rPr lang="en-IN" i="1" dirty="0" smtClean="0"/>
              <a:t>NGROK</a:t>
            </a:r>
          </a:p>
          <a:p>
            <a:endParaRPr lang="en-IN" i="1" dirty="0"/>
          </a:p>
          <a:p>
            <a:r>
              <a:rPr lang="en-IN" i="1" dirty="0" err="1"/>
              <a:t>Swiftchat</a:t>
            </a:r>
            <a:r>
              <a:rPr lang="en-IN" i="1" dirty="0"/>
              <a:t> platform</a:t>
            </a:r>
            <a:endParaRPr lang="en-IN" i="1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32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390</TotalTime>
  <Words>263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RAYALU</dc:creator>
  <cp:lastModifiedBy>RAYALU</cp:lastModifiedBy>
  <cp:revision>15</cp:revision>
  <dcterms:created xsi:type="dcterms:W3CDTF">2025-05-14T04:52:42Z</dcterms:created>
  <dcterms:modified xsi:type="dcterms:W3CDTF">2025-05-14T11:22:52Z</dcterms:modified>
</cp:coreProperties>
</file>