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Microsoft JhengHei UI Light" panose="020B0304030504040204" pitchFamily="34" charset="-120"/>
      <p:regular r:id="rId9"/>
    </p:embeddedFont>
    <p:embeddedFont>
      <p:font typeface="MuseoModerno Medium" panose="020B0604020202020204" charset="0"/>
      <p:regular r:id="rId10"/>
    </p:embeddedFont>
    <p:embeddedFont>
      <p:font typeface="Source Sans Pro" panose="020B0503030403020204" pitchFamily="34" charset="0"/>
      <p:regular r:id="rId11"/>
      <p:bold r:id="rId12"/>
    </p:embeddedFont>
    <p:embeddedFont>
      <p:font typeface="Source Sans Pro Bold" panose="020B0703030403020204" pitchFamily="34" charset="0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69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MuseoModerno Medium" pitchFamily="34" charset="-120"/>
              </a:rPr>
              <a:t>GeoME Bot: Navigate Your Urban World</a:t>
            </a:r>
            <a:endParaRPr lang="en-US" sz="445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Welcome to GeoME Bot - your intelligent urban companion. Discover how our location-aware assistant transforms city exploration through personalized recommendations and intuitive navigation.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270040" y="5467112"/>
            <a:ext cx="234636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B4150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 Team4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02286"/>
            <a:ext cx="89599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Location-Based City Information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512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5093732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5129093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Real-time Context Awareness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5973842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Access immediate information about your surroundings as you move through the city.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5235893" y="50512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963" y="5093732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73008" y="5129093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Comprehensive Urban Data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973008" y="5973842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Find details on amenities, public services, and city infrastructure in seconds.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9677995" y="50512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3065" y="5093732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415111" y="5129093"/>
            <a:ext cx="33993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Location-Tailored Results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0415111" y="5619512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Receive information that's relevant to exactly where you stand.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6165" y="918210"/>
            <a:ext cx="7313890" cy="666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Interactive Map Exploration</a:t>
            </a:r>
            <a:endParaRPr lang="en-US" sz="41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65" y="1904286"/>
            <a:ext cx="1065967" cy="12792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31933" y="2117408"/>
            <a:ext cx="2994303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Search for Destinations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2131933" y="2578298"/>
            <a:ext cx="6265902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Find specific locations with intelligent search capabilities.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65" y="3183493"/>
            <a:ext cx="1065967" cy="156936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31933" y="3396615"/>
            <a:ext cx="3512344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Visualize Your Environment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2131933" y="3857506"/>
            <a:ext cx="6265902" cy="682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See your surroundings from different perspectives with interactive maps.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165" y="4752856"/>
            <a:ext cx="1065967" cy="12792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31933" y="4965978"/>
            <a:ext cx="2664976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Navigate with Ease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2131933" y="5426869"/>
            <a:ext cx="6265902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Move through the urban landscape with confidence and clarity.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165" y="6032063"/>
            <a:ext cx="1065967" cy="127920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131933" y="6245185"/>
            <a:ext cx="3438168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Toggle Information Layers</a:t>
            </a:r>
            <a:endParaRPr lang="en-US" sz="2050" dirty="0"/>
          </a:p>
        </p:txBody>
      </p:sp>
      <p:sp>
        <p:nvSpPr>
          <p:cNvPr id="15" name="Text 8"/>
          <p:cNvSpPr/>
          <p:nvPr/>
        </p:nvSpPr>
        <p:spPr>
          <a:xfrm>
            <a:off x="2131933" y="6706076"/>
            <a:ext cx="6265902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Customize your map view to show only what matters to you.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97762"/>
            <a:ext cx="73072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Conversational Navigation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735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Natural Language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5466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Ask questions just like you would to a local guide. The bot understands conversational queries.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4744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"How do I get to the museum?"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68964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"Where's the nearest coffee shop?"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3373517"/>
            <a:ext cx="31915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Step-by-Step Guidance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32928" y="395466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Receive clear directions that adapt as you move through the city.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488453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Turn-by-turn instructions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32928" y="532673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Real-time route adjustments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33735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Transit Information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72067" y="395466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Get comprehensive public transportation details integrated with your journey.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72067" y="488453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Schedule updates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72067" y="532673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Platform numbers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72341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Discover Points of Interest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Food &amp; Drink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cafes, restaurants, and bars that match your tastes.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31765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Attractions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Uncover cultural sites, monuments, and local landmarks.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3565088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Green Spaces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Find parks, gardens, and outdoor recreation areas nearby.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57909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Shopping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Locate markets, boutiques, and shopping districts in your vicinity.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5402461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4628"/>
            <a:ext cx="88137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Personalized Recommendations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30" y="1997035"/>
            <a:ext cx="1614011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2613065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88255" y="22238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Your Perfect Match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088255" y="2714268"/>
            <a:ext cx="58320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Suggestions that align perfectly with your unique preferences.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4918115" y="3317081"/>
            <a:ext cx="8861822" cy="15240"/>
          </a:xfrm>
          <a:prstGeom prst="roundRect">
            <a:avLst>
              <a:gd name="adj" fmla="val 223256"/>
            </a:avLst>
          </a:prstGeom>
          <a:solidFill>
            <a:srgbClr val="D9D4C9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424" y="3360658"/>
            <a:ext cx="3228022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3814762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95261" y="3587472"/>
            <a:ext cx="29697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Learning from History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5895261" y="4077891"/>
            <a:ext cx="611993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Recommendations based on your past interactions and favorites.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223256"/>
            </a:avLst>
          </a:prstGeom>
          <a:solidFill>
            <a:srgbClr val="D9D4C9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3418" y="4724281"/>
            <a:ext cx="484203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892" y="5178385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702266" y="49510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Preference Filtering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6702266" y="5441513"/>
            <a:ext cx="50225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Results tailored to your specified interests and needs.</a:t>
            </a:r>
            <a:endParaRPr lang="en-US" sz="1750" dirty="0"/>
          </a:p>
        </p:txBody>
      </p:sp>
      <p:sp>
        <p:nvSpPr>
          <p:cNvPr id="17" name="Shape 9"/>
          <p:cNvSpPr/>
          <p:nvPr/>
        </p:nvSpPr>
        <p:spPr>
          <a:xfrm>
            <a:off x="6532126" y="6044327"/>
            <a:ext cx="7247811" cy="15240"/>
          </a:xfrm>
          <a:prstGeom prst="roundRect">
            <a:avLst>
              <a:gd name="adj" fmla="val 223256"/>
            </a:avLst>
          </a:prstGeom>
          <a:solidFill>
            <a:srgbClr val="D9D4C9"/>
          </a:solidFill>
          <a:ln/>
        </p:spPr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294" y="6087904"/>
            <a:ext cx="6456164" cy="1306949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4773" y="6542008"/>
            <a:ext cx="318968" cy="398621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509272" y="6314718"/>
            <a:ext cx="28451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Comprehensive Data</a:t>
            </a:r>
            <a:endParaRPr lang="en-US" sz="2200" dirty="0"/>
          </a:p>
        </p:txBody>
      </p:sp>
      <p:sp>
        <p:nvSpPr>
          <p:cNvPr id="21" name="Text 11"/>
          <p:cNvSpPr/>
          <p:nvPr/>
        </p:nvSpPr>
        <p:spPr>
          <a:xfrm>
            <a:off x="7509272" y="6805136"/>
            <a:ext cx="462867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Drawing from vast datasets to find ideal matches.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319</Words>
  <Application>Microsoft Office PowerPoint</Application>
  <PresentationFormat>Custom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Source Sans Pro</vt:lpstr>
      <vt:lpstr>Source Sans Pro Bold</vt:lpstr>
      <vt:lpstr>MuseoModerno Medium</vt:lpstr>
      <vt:lpstr>Arial</vt:lpstr>
      <vt:lpstr>Microsoft JhengHei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Mritunjay Singh</cp:lastModifiedBy>
  <cp:revision>2</cp:revision>
  <dcterms:created xsi:type="dcterms:W3CDTF">2025-05-14T08:41:04Z</dcterms:created>
  <dcterms:modified xsi:type="dcterms:W3CDTF">2025-05-14T08:47:56Z</dcterms:modified>
</cp:coreProperties>
</file>