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1955D9-F7E7-422D-AFBF-ED8C07D4954E}" v="3" dt="2025-05-14T11:27:56.9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9828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11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773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854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448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950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89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232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2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58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83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5A76-F624-4E66-84CB-5A36567A8533}" type="datetimeFigureOut">
              <a:rPr lang="en-IN" smtClean="0"/>
              <a:t>14-05-2025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3C808A5-1207-4462-94D5-1D095A88C0F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299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2743F-4BB8-9198-9A2D-321D3C6D30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Code for Bharat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B7E20-AA87-9246-6881-E5A4A599E6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571" y="3623810"/>
            <a:ext cx="9144000" cy="1655762"/>
          </a:xfrm>
        </p:spPr>
        <p:txBody>
          <a:bodyPr>
            <a:normAutofit fontScale="62500" lnSpcReduction="20000"/>
          </a:bodyPr>
          <a:lstStyle/>
          <a:p>
            <a:r>
              <a:rPr lang="en-IN" sz="2800" b="1" dirty="0"/>
              <a:t>Team6- Number Nuggets</a:t>
            </a:r>
            <a:br>
              <a:rPr lang="en-IN" sz="2800" b="1" dirty="0"/>
            </a:br>
            <a:br>
              <a:rPr lang="en-IN" dirty="0"/>
            </a:br>
            <a:r>
              <a:rPr lang="en-IN" dirty="0"/>
              <a:t>Shubham Solanki</a:t>
            </a:r>
            <a:br>
              <a:rPr lang="en-IN" dirty="0"/>
            </a:br>
            <a:r>
              <a:rPr lang="en-IN" dirty="0"/>
              <a:t>Swetha Bansal</a:t>
            </a:r>
            <a:br>
              <a:rPr lang="en-IN" dirty="0"/>
            </a:br>
            <a:r>
              <a:rPr lang="en-IN" dirty="0"/>
              <a:t>Priyanka Garg</a:t>
            </a:r>
            <a:br>
              <a:rPr lang="en-IN" dirty="0"/>
            </a:br>
            <a:r>
              <a:rPr lang="en-IN" dirty="0"/>
              <a:t>Milan Soni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1747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C10A46-D127-9911-3759-BF54054719F3}"/>
              </a:ext>
            </a:extLst>
          </p:cNvPr>
          <p:cNvSpPr txBox="1"/>
          <p:nvPr/>
        </p:nvSpPr>
        <p:spPr>
          <a:xfrm>
            <a:off x="1709057" y="1175657"/>
            <a:ext cx="8316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Noto Color Emoji"/>
              </a:rPr>
              <a:t>🔢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Number Nuggets 	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Delivers daily trivia tied to math, dates, or fun number     facts to make numeracy memorable. 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B4C091-3AEB-9CE4-5958-B213DCC7FD8D}"/>
              </a:ext>
            </a:extLst>
          </p:cNvPr>
          <p:cNvSpPr txBox="1"/>
          <p:nvPr/>
        </p:nvSpPr>
        <p:spPr>
          <a:xfrm>
            <a:off x="1709057" y="2656114"/>
            <a:ext cx="8937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many students, numbers feel like lifeless equations — things to memorize, not explore. But what if we could breathe wonder into math by connecting numbers to stories, science, and surprises?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Number Nuggets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is a chatbot that turns every number into a fascinating fact. Whether it’s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birthday of a freedom fighter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distance between Earth and Mars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or a quirky math property, the bot delivers one intriguing nugget a day — transforming numeracy into an adventure. Designed for middle and high school learners, this idea turns dry digits into memorable experiences. With a conversational interface and trivia-style interaction, it helps students build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number sense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cross-subject awareness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, and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a lasting sense of curiosity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471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CA234D-C856-B577-EB3D-B14490DB65B5}"/>
              </a:ext>
            </a:extLst>
          </p:cNvPr>
          <p:cNvSpPr txBox="1"/>
          <p:nvPr/>
        </p:nvSpPr>
        <p:spPr>
          <a:xfrm>
            <a:off x="2090057" y="3679372"/>
            <a:ext cx="84037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Tech Stack-</a:t>
            </a:r>
            <a:br>
              <a:rPr lang="en-IN" dirty="0"/>
            </a:br>
            <a:r>
              <a:rPr lang="en-IN" dirty="0"/>
              <a:t>Spring Boot</a:t>
            </a:r>
            <a:br>
              <a:rPr lang="en-IN" dirty="0"/>
            </a:br>
            <a:r>
              <a:rPr lang="en-IN" dirty="0"/>
              <a:t>Java 22</a:t>
            </a:r>
            <a:br>
              <a:rPr lang="en-IN" dirty="0"/>
            </a:br>
            <a:r>
              <a:rPr lang="en-IN" dirty="0" err="1"/>
              <a:t>SwiftChat</a:t>
            </a:r>
            <a:r>
              <a:rPr lang="en-IN" dirty="0"/>
              <a:t> Api</a:t>
            </a:r>
            <a:br>
              <a:rPr lang="en-IN" dirty="0"/>
            </a:br>
            <a:r>
              <a:rPr lang="en-IN" dirty="0" err="1"/>
              <a:t>RestApi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740D22-1BA3-F3BE-8BCB-78F6FEBC388F}"/>
              </a:ext>
            </a:extLst>
          </p:cNvPr>
          <p:cNvSpPr txBox="1"/>
          <p:nvPr/>
        </p:nvSpPr>
        <p:spPr>
          <a:xfrm>
            <a:off x="2090057" y="1055914"/>
            <a:ext cx="76417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Noto Color Emoji"/>
              </a:rPr>
              <a:t>🚀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mbria-Bold"/>
              </a:rPr>
              <a:t>Why It Matters </a:t>
            </a:r>
            <a:endParaRPr lang="en-IN" sz="1800" b="0" i="0" u="none" strike="noStrike" baseline="0" dirty="0">
              <a:solidFill>
                <a:srgbClr val="000000"/>
              </a:solidFill>
              <a:latin typeface="Cambria-Bold"/>
            </a:endParaRPr>
          </a:p>
          <a:p>
            <a:br>
              <a:rPr lang="en-US" dirty="0"/>
            </a:br>
            <a:r>
              <a:rPr lang="en-US" dirty="0"/>
              <a:t>Number Nuggets is an educational resource commonly used in schools, especially in primary and early secondary education, to support the development of numeracy skills. It typically refers to bite-sized pieces of numerical learning that are easy to digest and review regularly.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202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48FBD4-E139-54E9-364E-13EF6CB16B0D}"/>
              </a:ext>
            </a:extLst>
          </p:cNvPr>
          <p:cNvSpPr txBox="1"/>
          <p:nvPr/>
        </p:nvSpPr>
        <p:spPr>
          <a:xfrm>
            <a:off x="1306285" y="849084"/>
            <a:ext cx="90133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Noto Color Emoji"/>
              </a:rPr>
              <a:t>🧩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mbria-Bold"/>
              </a:rPr>
              <a:t>Core Features </a:t>
            </a:r>
            <a:endParaRPr lang="en-IN" sz="1800" b="0" i="0" u="none" strike="noStrike" baseline="0" dirty="0">
              <a:solidFill>
                <a:srgbClr val="000000"/>
              </a:solidFill>
              <a:latin typeface="Cambria-Bold"/>
            </a:endParaRP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Noto Color Emoji"/>
              </a:rPr>
              <a:t>📬 </a:t>
            </a:r>
            <a:r>
              <a:rPr lang="en-IN" sz="1800" b="1" i="0" u="none" strike="noStrike" baseline="0" dirty="0">
                <a:solidFill>
                  <a:srgbClr val="000000"/>
                </a:solidFill>
                <a:latin typeface="Cambria-Bold"/>
              </a:rPr>
              <a:t>Daily Number Nugget </a:t>
            </a:r>
            <a:endParaRPr lang="en-IN" sz="1800" b="0" i="0" u="none" strike="noStrike" baseline="0" dirty="0">
              <a:solidFill>
                <a:srgbClr val="000000"/>
              </a:solidFill>
              <a:latin typeface="Cambria-Bold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Each morning or afternoon, the bot sends one captivating fact tied to a number.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Example: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oto Color Emoji"/>
              </a:rPr>
              <a:t>🔢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1729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is not just a number — it’s the famous Hardy–Ramanujan number! It’s the smallest number expressible as the sum of two cubes in two different ways.”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Trivia types can range across: ○ Mathematical oddities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○ Historic dates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○ Scientific constants </a:t>
            </a:r>
          </a:p>
          <a:p>
            <a:r>
              <a:rPr lang="en-IN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○ Pop culture references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IN" sz="1800" b="1" i="0" u="none" strike="noStrike" baseline="0" dirty="0">
                <a:solidFill>
                  <a:srgbClr val="000000"/>
                </a:solidFill>
                <a:latin typeface="Cambria-Bold"/>
              </a:rPr>
              <a:t>Explore by Number </a:t>
            </a:r>
            <a:endParaRPr lang="en-IN" sz="1800" b="0" i="0" u="none" strike="noStrike" baseline="0" dirty="0">
              <a:solidFill>
                <a:srgbClr val="000000"/>
              </a:solidFill>
              <a:latin typeface="Cambria-Bold"/>
            </a:endParaRP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Let users type in or click a number of interest — like their birthday, roll number, or a random number.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The bot responds with a matching fact, like: “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Noto Color Emoji"/>
              </a:rPr>
              <a:t>🎉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15 – The number of languages in the Indian currency note!” </a:t>
            </a:r>
          </a:p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●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For bonus points, allow users to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mbria-Bold"/>
              </a:rPr>
              <a:t>favorite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mbria" panose="02040503050406030204" pitchFamily="18" charset="0"/>
              </a:rPr>
              <a:t>numbers or facts they love.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05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6CE3EE-EDDD-A9C2-63FE-AF8FF42DC669}"/>
              </a:ext>
            </a:extLst>
          </p:cNvPr>
          <p:cNvSpPr txBox="1"/>
          <p:nvPr/>
        </p:nvSpPr>
        <p:spPr>
          <a:xfrm>
            <a:off x="2231571" y="360011"/>
            <a:ext cx="7347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Architecture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83571E-0212-752B-1771-16A83AEC8E05}"/>
              </a:ext>
            </a:extLst>
          </p:cNvPr>
          <p:cNvSpPr txBox="1"/>
          <p:nvPr/>
        </p:nvSpPr>
        <p:spPr>
          <a:xfrm>
            <a:off x="2122714" y="1050344"/>
            <a:ext cx="905691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┌──────────────────────┐</a:t>
            </a:r>
          </a:p>
          <a:p>
            <a:r>
              <a:rPr lang="en-IN" dirty="0"/>
              <a:t>                            │      User Client     │</a:t>
            </a:r>
          </a:p>
          <a:p>
            <a:r>
              <a:rPr lang="en-IN" dirty="0"/>
              <a:t>                            │ (Web, Mobile, Chat)  │</a:t>
            </a:r>
          </a:p>
          <a:p>
            <a:r>
              <a:rPr lang="en-IN" dirty="0"/>
              <a:t>                            └─────────┬────────────┘</a:t>
            </a:r>
          </a:p>
          <a:p>
            <a:r>
              <a:rPr lang="en-IN" dirty="0"/>
              <a:t>                                      │</a:t>
            </a:r>
          </a:p>
          <a:p>
            <a:r>
              <a:rPr lang="en-IN" dirty="0"/>
              <a:t>│                             │                              │</a:t>
            </a:r>
          </a:p>
          <a:p>
            <a:r>
              <a:rPr lang="en-IN" dirty="0"/>
              <a:t>┌─────────▼─────────┐</a:t>
            </a:r>
          </a:p>
          <a:p>
            <a:r>
              <a:rPr lang="en-IN" dirty="0"/>
              <a:t>│ Authentication │         │   Chatbot Engine    │         │  Analytics Engine │</a:t>
            </a:r>
          </a:p>
          <a:p>
            <a:r>
              <a:rPr lang="en-IN" dirty="0"/>
              <a:t>│  (OAuth2, JWT) │         │ (LLM, Dialog Manager│         │ (Logs, Insights)  │</a:t>
            </a:r>
          </a:p>
          <a:p>
            <a:r>
              <a:rPr lang="en-IN" dirty="0"/>
              <a:t>└────────────────┘         │   Prompt Router)    │         └───────────────────┘</a:t>
            </a:r>
          </a:p>
          <a:p>
            <a:r>
              <a:rPr lang="en-IN" dirty="0"/>
              <a:t>                           └──────────┬──────────┘</a:t>
            </a:r>
          </a:p>
          <a:p>
            <a:r>
              <a:rPr lang="en-IN" dirty="0"/>
              <a:t>                                      │</a:t>
            </a:r>
          </a:p>
          <a:p>
            <a:r>
              <a:rPr lang="en-IN" dirty="0"/>
              <a:t>                      ┌───────────────▼──────────────┐</a:t>
            </a:r>
          </a:p>
          <a:p>
            <a:r>
              <a:rPr lang="en-IN" dirty="0"/>
              <a:t>                      │      Math Services Layer     │</a:t>
            </a:r>
          </a:p>
          <a:p>
            <a:r>
              <a:rPr lang="en-IN" dirty="0"/>
              <a:t>                      │  (Computation, Trivia APIs,  │</a:t>
            </a:r>
          </a:p>
          <a:p>
            <a:r>
              <a:rPr lang="en-IN" dirty="0"/>
              <a:t>                      │  Custom Math Logic Engine)   │</a:t>
            </a:r>
          </a:p>
          <a:p>
            <a:r>
              <a:rPr lang="en-IN" dirty="0"/>
              <a:t>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880545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55B1B-FB8B-917E-2A1B-CF0EFF7696CE}"/>
              </a:ext>
            </a:extLst>
          </p:cNvPr>
          <p:cNvSpPr txBox="1"/>
          <p:nvPr/>
        </p:nvSpPr>
        <p:spPr>
          <a:xfrm>
            <a:off x="2100943" y="1426029"/>
            <a:ext cx="7576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Git: https://github.com/Code4Bharat-2025/team6</a:t>
            </a:r>
          </a:p>
        </p:txBody>
      </p:sp>
    </p:spTree>
    <p:extLst>
      <p:ext uri="{BB962C8B-B14F-4D97-AF65-F5344CB8AC3E}">
        <p14:creationId xmlns:p14="http://schemas.microsoft.com/office/powerpoint/2010/main" val="138528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A378E1B-B6A3-860A-BCBA-B87447CA1661}"/>
              </a:ext>
            </a:extLst>
          </p:cNvPr>
          <p:cNvSpPr/>
          <p:nvPr/>
        </p:nvSpPr>
        <p:spPr>
          <a:xfrm>
            <a:off x="4018968" y="1811609"/>
            <a:ext cx="2760692" cy="255454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Thank</a:t>
            </a:r>
            <a:br>
              <a:rPr lang="en-IN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</a:br>
            <a:r>
              <a:rPr lang="en-IN" sz="8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54632799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</TotalTime>
  <Words>493</Words>
  <Application>Microsoft Office PowerPoint</Application>
  <PresentationFormat>Widescreen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</vt:lpstr>
      <vt:lpstr>Cambria-Bold</vt:lpstr>
      <vt:lpstr>Gill Sans MT</vt:lpstr>
      <vt:lpstr>Noto Color Emoji</vt:lpstr>
      <vt:lpstr>Gallery</vt:lpstr>
      <vt:lpstr>Code for Bharat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Soni</dc:creator>
  <cp:lastModifiedBy>Milan Soni</cp:lastModifiedBy>
  <cp:revision>2</cp:revision>
  <dcterms:created xsi:type="dcterms:W3CDTF">2025-05-14T11:13:58Z</dcterms:created>
  <dcterms:modified xsi:type="dcterms:W3CDTF">2025-05-14T11:32:00Z</dcterms:modified>
</cp:coreProperties>
</file>