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8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15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2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1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2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8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World City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Your smart AI companion</a:t>
            </a:r>
            <a:r>
              <a:rPr lang="en-IN" b="1" dirty="0"/>
              <a:t> for City Exploration</a:t>
            </a:r>
            <a:r>
              <a:rPr b="1" dirty="0"/>
              <a:t> – Hackathon </a:t>
            </a:r>
            <a:r>
              <a:rPr dirty="0"/>
              <a:t>Project</a:t>
            </a:r>
            <a:r>
              <a:rPr lang="en-IN" dirty="0"/>
              <a:t> 14</a:t>
            </a:r>
            <a:r>
              <a:rPr lang="en-IN" baseline="30000" dirty="0"/>
              <a:t>th</a:t>
            </a:r>
            <a:r>
              <a:rPr lang="en-IN" dirty="0"/>
              <a:t> May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i="1" dirty="0"/>
              <a:t>Explore the world, one city at a time</a:t>
            </a:r>
            <a:r>
              <a:rPr lang="en-IN" b="1" i="1" dirty="0"/>
              <a:t> </a:t>
            </a:r>
            <a:r>
              <a:rPr lang="en-IN" dirty="0">
                <a:sym typeface="Wingdings" panose="05000000000000000000" pitchFamily="2" charset="2"/>
              </a:rPr>
              <a:t> </a:t>
            </a:r>
            <a:endParaRPr dirty="0"/>
          </a:p>
          <a:p>
            <a:pPr lvl="1"/>
            <a:r>
              <a:rPr lang="en-IN" dirty="0"/>
              <a:t>Akshay Rathore </a:t>
            </a:r>
          </a:p>
          <a:p>
            <a:pPr lvl="1"/>
            <a:r>
              <a:rPr lang="en-IN" dirty="0"/>
              <a:t>Prajwal </a:t>
            </a:r>
            <a:r>
              <a:rPr lang="en-IN" dirty="0" err="1"/>
              <a:t>Kuthwal</a:t>
            </a:r>
            <a:endParaRPr lang="en-IN" dirty="0"/>
          </a:p>
          <a:p>
            <a:pPr lvl="1"/>
            <a:r>
              <a:rPr lang="en-IN" dirty="0"/>
              <a:t>Priyanka Shinde </a:t>
            </a:r>
          </a:p>
          <a:p>
            <a:pPr lvl="1"/>
            <a:r>
              <a:rPr lang="en-IN" dirty="0"/>
              <a:t>Sarala Tambe</a:t>
            </a:r>
          </a:p>
          <a:p>
            <a:pPr lvl="1"/>
            <a:r>
              <a:rPr lang="en-IN" dirty="0"/>
              <a:t>Priyanka Patil </a:t>
            </a:r>
          </a:p>
          <a:p>
            <a:pPr lvl="1"/>
            <a:r>
              <a:rPr lang="en-IN" dirty="0" err="1"/>
              <a:t>Shubhanshi</a:t>
            </a:r>
            <a:r>
              <a:rPr lang="en-IN" dirty="0"/>
              <a:t> Garg</a:t>
            </a:r>
          </a:p>
          <a:p>
            <a:pPr lvl="1"/>
            <a:r>
              <a:rPr lang="en-IN" dirty="0"/>
              <a:t>Nilesh Badani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Travelers</a:t>
            </a:r>
            <a:r>
              <a:rPr lang="en-IN" dirty="0"/>
              <a:t> – Student </a:t>
            </a:r>
            <a:r>
              <a:rPr dirty="0"/>
              <a:t> often struggle to get instant, reliable, and localized info about cities around the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An AI-powered bot that offers:</a:t>
            </a:r>
          </a:p>
          <a:p>
            <a:r>
              <a:rPr dirty="0"/>
              <a:t>City guides</a:t>
            </a:r>
            <a:endParaRPr lang="en-IN" dirty="0"/>
          </a:p>
          <a:p>
            <a:r>
              <a:rPr lang="en-IN" dirty="0"/>
              <a:t>Near by-visit places </a:t>
            </a:r>
            <a:endParaRPr dirty="0"/>
          </a:p>
          <a:p>
            <a:r>
              <a:rPr dirty="0"/>
              <a:t>Local food tips</a:t>
            </a:r>
          </a:p>
          <a:p>
            <a:r>
              <a:rPr dirty="0"/>
              <a:t>Weather updates</a:t>
            </a:r>
            <a:r>
              <a:rPr lang="en-IN" dirty="0"/>
              <a:t> </a:t>
            </a:r>
            <a:endParaRPr dirty="0"/>
          </a:p>
          <a:p>
            <a:r>
              <a:rPr dirty="0"/>
              <a:t>Budget advice</a:t>
            </a:r>
          </a:p>
          <a:p>
            <a:r>
              <a:rPr dirty="0"/>
              <a:t>Cultural insights</a:t>
            </a:r>
            <a:r>
              <a:rPr lang="en-I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City search &amp; recommendations</a:t>
            </a:r>
          </a:p>
          <a:p>
            <a:r>
              <a:rPr dirty="0"/>
              <a:t>Smart Q&amp;A on local info</a:t>
            </a:r>
          </a:p>
          <a:p>
            <a:r>
              <a:rPr lang="en-IN" dirty="0"/>
              <a:t>Real - Time</a:t>
            </a:r>
            <a:r>
              <a:rPr dirty="0"/>
              <a:t> &amp; images</a:t>
            </a:r>
            <a:r>
              <a:rPr lang="en-IN" dirty="0"/>
              <a:t> –</a:t>
            </a:r>
          </a:p>
          <a:p>
            <a:r>
              <a:rPr lang="en-IN" dirty="0"/>
              <a:t>Travel Quiz –Place of the City( Knowledge base)</a:t>
            </a:r>
          </a:p>
          <a:p>
            <a:r>
              <a:rPr lang="en-IN" dirty="0"/>
              <a:t>Map Glimpse </a:t>
            </a:r>
          </a:p>
          <a:p>
            <a:r>
              <a:rPr lang="en-US" dirty="0"/>
              <a:t>Food, weather, budget tips  - </a:t>
            </a:r>
            <a:r>
              <a:rPr lang="en-US" i="1" dirty="0"/>
              <a:t>MVP ++</a:t>
            </a:r>
          </a:p>
          <a:p>
            <a:r>
              <a:rPr lang="en-US" dirty="0"/>
              <a:t>Packing/safety guidance -</a:t>
            </a:r>
            <a:r>
              <a:rPr lang="en-US" i="1" dirty="0"/>
              <a:t> MVP ++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React / HTML + CSS</a:t>
            </a:r>
          </a:p>
          <a:p>
            <a:r>
              <a:rPr dirty="0"/>
              <a:t>Backend: </a:t>
            </a:r>
            <a:r>
              <a:rPr lang="en-IN" dirty="0"/>
              <a:t>Python , </a:t>
            </a:r>
            <a:r>
              <a:rPr lang="en-IN" dirty="0" err="1"/>
              <a:t>spaCy</a:t>
            </a:r>
            <a:endParaRPr dirty="0"/>
          </a:p>
          <a:p>
            <a:r>
              <a:rPr dirty="0"/>
              <a:t>APIs: Open</a:t>
            </a:r>
            <a:r>
              <a:rPr lang="en-IN" dirty="0"/>
              <a:t> </a:t>
            </a:r>
            <a:r>
              <a:rPr dirty="0"/>
              <a:t>Weather, Google Maps,</a:t>
            </a:r>
            <a:r>
              <a:rPr lang="en-IN" dirty="0"/>
              <a:t> ChatGPT</a:t>
            </a:r>
            <a:r>
              <a:rPr dirty="0"/>
              <a:t>, Wikipedia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User inputs a city</a:t>
            </a:r>
          </a:p>
          <a:p>
            <a:r>
              <a:rPr dirty="0"/>
              <a:t>2. Bot fetches info from APIs</a:t>
            </a:r>
          </a:p>
          <a:p>
            <a:r>
              <a:rPr dirty="0"/>
              <a:t>3. AI summarizes &amp; replies</a:t>
            </a:r>
          </a:p>
          <a:p>
            <a:r>
              <a:rPr dirty="0"/>
              <a:t>4. Optionally shows map/images</a:t>
            </a:r>
          </a:p>
          <a:p>
            <a:r>
              <a:rPr dirty="0"/>
              <a:t>5. User explores, learns, travels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485C-533F-03AC-0D7E-3E3B9986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A5A52-67F4-F5AF-07D2-4A70F67F5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265" y="2160588"/>
            <a:ext cx="5555083" cy="3881437"/>
          </a:xfrm>
        </p:spPr>
      </p:pic>
    </p:spTree>
    <p:extLst>
      <p:ext uri="{BB962C8B-B14F-4D97-AF65-F5344CB8AC3E}">
        <p14:creationId xmlns:p14="http://schemas.microsoft.com/office/powerpoint/2010/main" val="395367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Student travelers</a:t>
            </a:r>
          </a:p>
          <a:p>
            <a:r>
              <a:rPr dirty="0"/>
              <a:t>Tourists</a:t>
            </a:r>
          </a:p>
          <a:p>
            <a:r>
              <a:rPr dirty="0"/>
              <a:t>Teachers &amp; learners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Multilingual support</a:t>
            </a:r>
          </a:p>
          <a:p>
            <a:r>
              <a:t>• Voice assistant integration</a:t>
            </a:r>
          </a:p>
          <a:p>
            <a:r>
              <a:t>• Offline mode</a:t>
            </a:r>
          </a:p>
          <a:p>
            <a:r>
              <a:t>• Itinerary planning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181</TotalTime>
  <Words>219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World City Explorer</vt:lpstr>
      <vt:lpstr>Problem Statement</vt:lpstr>
      <vt:lpstr>Solution Overview</vt:lpstr>
      <vt:lpstr>Key Features</vt:lpstr>
      <vt:lpstr>Tech Stack</vt:lpstr>
      <vt:lpstr>How It Works</vt:lpstr>
      <vt:lpstr>Design </vt:lpstr>
      <vt:lpstr>Use Cases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Sarala</cp:lastModifiedBy>
  <cp:revision>44</cp:revision>
  <dcterms:created xsi:type="dcterms:W3CDTF">2013-01-27T09:14:16Z</dcterms:created>
  <dcterms:modified xsi:type="dcterms:W3CDTF">2025-05-14T12:31:19Z</dcterms:modified>
  <cp:category/>
</cp:coreProperties>
</file>