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Amatic SC"/>
      <p:regular r:id="rId9"/>
      <p:bold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maticSC-regular.fntdata"/><Relationship Id="rId14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Shape 18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Shape 18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Shape 18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Shape 1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55D4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Shape 205"/>
          <p:cNvSpPr txBox="1"/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95A5A6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Shape 1593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594" name="Shape 1594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55D4B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95A5A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 txBox="1"/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1" type="subTitle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Shape 664"/>
          <p:cNvSpPr txBox="1"/>
          <p:nvPr>
            <p:ph idx="1" type="body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Shape 841"/>
          <p:cNvSpPr txBox="1"/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Shape 1019"/>
          <p:cNvSpPr txBox="1"/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1021" name="Shape 1021"/>
          <p:cNvSpPr txBox="1"/>
          <p:nvPr>
            <p:ph idx="2" type="body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Shape 1198"/>
          <p:cNvSpPr txBox="1"/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9" name="Shape 1199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0" name="Shape 1200"/>
          <p:cNvSpPr txBox="1"/>
          <p:nvPr>
            <p:ph idx="2" type="body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1" name="Shape 1201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Shape 1378"/>
          <p:cNvSpPr txBox="1"/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Shape 1380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381" name="Shape 1381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85" name="Shape 1485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rIns="117025" tIns="1170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idx="4294967295" type="ctrTitle"/>
          </p:nvPr>
        </p:nvSpPr>
        <p:spPr>
          <a:xfrm>
            <a:off x="1715250" y="2877000"/>
            <a:ext cx="5713500" cy="110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Здравейте!</a:t>
            </a:r>
          </a:p>
        </p:txBody>
      </p:sp>
      <p:sp>
        <p:nvSpPr>
          <p:cNvPr id="1809" name="Shape 1809"/>
          <p:cNvSpPr txBox="1"/>
          <p:nvPr>
            <p:ph idx="4294967295" type="subTitle"/>
          </p:nvPr>
        </p:nvSpPr>
        <p:spPr>
          <a:xfrm>
            <a:off x="1715250" y="4098275"/>
            <a:ext cx="5713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Ние сме Стоян и Христо</a:t>
            </a:r>
          </a:p>
        </p:txBody>
      </p:sp>
      <p:pic>
        <p:nvPicPr>
          <p:cNvPr descr="logo.png" id="1810" name="Shape 18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600" y="1339899"/>
            <a:ext cx="1282824" cy="12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 txBox="1"/>
          <p:nvPr>
            <p:ph idx="4294967295" type="ctrTitle"/>
          </p:nvPr>
        </p:nvSpPr>
        <p:spPr>
          <a:xfrm>
            <a:off x="1379675" y="3723825"/>
            <a:ext cx="6395700" cy="12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5400">
                <a:solidFill>
                  <a:schemeClr val="lt1"/>
                </a:solidFill>
              </a:rPr>
              <a:t>Нашият проект</a:t>
            </a:r>
          </a:p>
        </p:txBody>
      </p:sp>
      <p:sp>
        <p:nvSpPr>
          <p:cNvPr id="1816" name="Shape 1816"/>
          <p:cNvSpPr/>
          <p:nvPr/>
        </p:nvSpPr>
        <p:spPr>
          <a:xfrm>
            <a:off x="3213452" y="703601"/>
            <a:ext cx="2728141" cy="2522752"/>
          </a:xfrm>
          <a:custGeom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17" name="Shape 1817"/>
          <p:cNvSpPr/>
          <p:nvPr/>
        </p:nvSpPr>
        <p:spPr>
          <a:xfrm>
            <a:off x="4014779" y="1296298"/>
            <a:ext cx="1114426" cy="1337353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/>
          <p:nvPr>
            <p:ph idx="1" type="body"/>
          </p:nvPr>
        </p:nvSpPr>
        <p:spPr>
          <a:xfrm>
            <a:off x="1832400" y="2669200"/>
            <a:ext cx="5479200" cy="109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Проблеми при реализацията </a:t>
            </a:r>
          </a:p>
        </p:txBody>
      </p:sp>
      <p:pic>
        <p:nvPicPr>
          <p:cNvPr descr="presentation picture.png" id="1823" name="Shape 1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6075">
            <a:off x="6758093" y="5092207"/>
            <a:ext cx="2831762" cy="154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4294967295" type="ctrTitle"/>
          </p:nvPr>
        </p:nvSpPr>
        <p:spPr>
          <a:xfrm>
            <a:off x="1660200" y="2111125"/>
            <a:ext cx="5823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Демо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