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6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2" autoAdjust="0"/>
    <p:restoredTop sz="94660"/>
  </p:normalViewPr>
  <p:slideViewPr>
    <p:cSldViewPr snapToGrid="0">
      <p:cViewPr>
        <p:scale>
          <a:sx n="75" d="100"/>
          <a:sy n="75" d="100"/>
        </p:scale>
        <p:origin x="1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00C1-904A-4B3B-9C2C-92B581912EB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FF63-A995-42D9-9822-42629738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7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00C1-904A-4B3B-9C2C-92B581912EB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FF63-A995-42D9-9822-42629738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00C1-904A-4B3B-9C2C-92B581912EB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FF63-A995-42D9-9822-42629738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00C1-904A-4B3B-9C2C-92B581912EB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FF63-A995-42D9-9822-42629738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00C1-904A-4B3B-9C2C-92B581912EB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FF63-A995-42D9-9822-42629738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00C1-904A-4B3B-9C2C-92B581912EB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FF63-A995-42D9-9822-42629738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00C1-904A-4B3B-9C2C-92B581912EB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FF63-A995-42D9-9822-42629738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00C1-904A-4B3B-9C2C-92B581912EB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FF63-A995-42D9-9822-42629738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00C1-904A-4B3B-9C2C-92B581912EB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FF63-A995-42D9-9822-42629738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00C1-904A-4B3B-9C2C-92B581912EB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FF63-A995-42D9-9822-42629738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00C1-904A-4B3B-9C2C-92B581912EB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FF63-A995-42D9-9822-42629738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00C1-904A-4B3B-9C2C-92B581912EB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FF63-A995-42D9-9822-42629738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4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2367280" y="873760"/>
            <a:ext cx="7985759" cy="40219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/>
          <p:cNvGrpSpPr/>
          <p:nvPr/>
        </p:nvGrpSpPr>
        <p:grpSpPr>
          <a:xfrm>
            <a:off x="2701122" y="1213905"/>
            <a:ext cx="7315200" cy="3668066"/>
            <a:chOff x="363794" y="629262"/>
            <a:chExt cx="7248585" cy="3441620"/>
          </a:xfrm>
        </p:grpSpPr>
        <p:grpSp>
          <p:nvGrpSpPr>
            <p:cNvPr id="161" name="Group 160"/>
            <p:cNvGrpSpPr/>
            <p:nvPr/>
          </p:nvGrpSpPr>
          <p:grpSpPr>
            <a:xfrm>
              <a:off x="363794" y="629262"/>
              <a:ext cx="2005778" cy="2733367"/>
              <a:chOff x="127821" y="157314"/>
              <a:chExt cx="2005778" cy="2733367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27821" y="157314"/>
                <a:ext cx="757083" cy="2733367"/>
              </a:xfrm>
              <a:custGeom>
                <a:avLst/>
                <a:gdLst>
                  <a:gd name="connsiteX0" fmla="*/ 0 w 884903"/>
                  <a:gd name="connsiteY0" fmla="*/ 0 h 2546555"/>
                  <a:gd name="connsiteX1" fmla="*/ 884903 w 884903"/>
                  <a:gd name="connsiteY1" fmla="*/ 0 h 2546555"/>
                  <a:gd name="connsiteX2" fmla="*/ 884903 w 884903"/>
                  <a:gd name="connsiteY2" fmla="*/ 2546555 h 2546555"/>
                  <a:gd name="connsiteX3" fmla="*/ 0 w 884903"/>
                  <a:gd name="connsiteY3" fmla="*/ 2546555 h 2546555"/>
                  <a:gd name="connsiteX4" fmla="*/ 0 w 884903"/>
                  <a:gd name="connsiteY4" fmla="*/ 0 h 2546555"/>
                  <a:gd name="connsiteX0" fmla="*/ 550607 w 884903"/>
                  <a:gd name="connsiteY0" fmla="*/ 19665 h 2546555"/>
                  <a:gd name="connsiteX1" fmla="*/ 884903 w 884903"/>
                  <a:gd name="connsiteY1" fmla="*/ 0 h 2546555"/>
                  <a:gd name="connsiteX2" fmla="*/ 884903 w 884903"/>
                  <a:gd name="connsiteY2" fmla="*/ 2546555 h 2546555"/>
                  <a:gd name="connsiteX3" fmla="*/ 0 w 884903"/>
                  <a:gd name="connsiteY3" fmla="*/ 2546555 h 2546555"/>
                  <a:gd name="connsiteX4" fmla="*/ 550607 w 884903"/>
                  <a:gd name="connsiteY4" fmla="*/ 19665 h 2546555"/>
                  <a:gd name="connsiteX0" fmla="*/ 550607 w 884903"/>
                  <a:gd name="connsiteY0" fmla="*/ 19665 h 2546555"/>
                  <a:gd name="connsiteX1" fmla="*/ 884903 w 884903"/>
                  <a:gd name="connsiteY1" fmla="*/ 0 h 2546555"/>
                  <a:gd name="connsiteX2" fmla="*/ 884903 w 884903"/>
                  <a:gd name="connsiteY2" fmla="*/ 2546555 h 2546555"/>
                  <a:gd name="connsiteX3" fmla="*/ 0 w 884903"/>
                  <a:gd name="connsiteY3" fmla="*/ 2546555 h 2546555"/>
                  <a:gd name="connsiteX4" fmla="*/ 540774 w 884903"/>
                  <a:gd name="connsiteY4" fmla="*/ 1465007 h 2546555"/>
                  <a:gd name="connsiteX5" fmla="*/ 550607 w 884903"/>
                  <a:gd name="connsiteY5" fmla="*/ 19665 h 2546555"/>
                  <a:gd name="connsiteX0" fmla="*/ 914400 w 1248696"/>
                  <a:gd name="connsiteY0" fmla="*/ 19665 h 2566219"/>
                  <a:gd name="connsiteX1" fmla="*/ 1248696 w 1248696"/>
                  <a:gd name="connsiteY1" fmla="*/ 0 h 2566219"/>
                  <a:gd name="connsiteX2" fmla="*/ 1248696 w 1248696"/>
                  <a:gd name="connsiteY2" fmla="*/ 2546555 h 2566219"/>
                  <a:gd name="connsiteX3" fmla="*/ 0 w 1248696"/>
                  <a:gd name="connsiteY3" fmla="*/ 2566219 h 2566219"/>
                  <a:gd name="connsiteX4" fmla="*/ 904567 w 1248696"/>
                  <a:gd name="connsiteY4" fmla="*/ 1465007 h 2566219"/>
                  <a:gd name="connsiteX5" fmla="*/ 914400 w 1248696"/>
                  <a:gd name="connsiteY5" fmla="*/ 19665 h 2566219"/>
                  <a:gd name="connsiteX0" fmla="*/ 914400 w 1248696"/>
                  <a:gd name="connsiteY0" fmla="*/ 19665 h 2566219"/>
                  <a:gd name="connsiteX1" fmla="*/ 1248696 w 1248696"/>
                  <a:gd name="connsiteY1" fmla="*/ 0 h 2566219"/>
                  <a:gd name="connsiteX2" fmla="*/ 1248696 w 1248696"/>
                  <a:gd name="connsiteY2" fmla="*/ 2546555 h 2566219"/>
                  <a:gd name="connsiteX3" fmla="*/ 0 w 1248696"/>
                  <a:gd name="connsiteY3" fmla="*/ 2566219 h 2566219"/>
                  <a:gd name="connsiteX4" fmla="*/ 1061883 w 1248696"/>
                  <a:gd name="connsiteY4" fmla="*/ 2084439 h 2566219"/>
                  <a:gd name="connsiteX5" fmla="*/ 914400 w 1248696"/>
                  <a:gd name="connsiteY5" fmla="*/ 19665 h 2566219"/>
                  <a:gd name="connsiteX0" fmla="*/ 884903 w 1248696"/>
                  <a:gd name="connsiteY0" fmla="*/ 0 h 2615379"/>
                  <a:gd name="connsiteX1" fmla="*/ 1248696 w 1248696"/>
                  <a:gd name="connsiteY1" fmla="*/ 49160 h 2615379"/>
                  <a:gd name="connsiteX2" fmla="*/ 1248696 w 1248696"/>
                  <a:gd name="connsiteY2" fmla="*/ 2595715 h 2615379"/>
                  <a:gd name="connsiteX3" fmla="*/ 0 w 1248696"/>
                  <a:gd name="connsiteY3" fmla="*/ 2615379 h 2615379"/>
                  <a:gd name="connsiteX4" fmla="*/ 1061883 w 1248696"/>
                  <a:gd name="connsiteY4" fmla="*/ 2133599 h 2615379"/>
                  <a:gd name="connsiteX5" fmla="*/ 884903 w 1248696"/>
                  <a:gd name="connsiteY5" fmla="*/ 0 h 2615379"/>
                  <a:gd name="connsiteX0" fmla="*/ 914400 w 1248696"/>
                  <a:gd name="connsiteY0" fmla="*/ 0 h 2753031"/>
                  <a:gd name="connsiteX1" fmla="*/ 1248696 w 1248696"/>
                  <a:gd name="connsiteY1" fmla="*/ 186812 h 2753031"/>
                  <a:gd name="connsiteX2" fmla="*/ 1248696 w 1248696"/>
                  <a:gd name="connsiteY2" fmla="*/ 2733367 h 2753031"/>
                  <a:gd name="connsiteX3" fmla="*/ 0 w 1248696"/>
                  <a:gd name="connsiteY3" fmla="*/ 2753031 h 2753031"/>
                  <a:gd name="connsiteX4" fmla="*/ 1061883 w 1248696"/>
                  <a:gd name="connsiteY4" fmla="*/ 2271251 h 2753031"/>
                  <a:gd name="connsiteX5" fmla="*/ 914400 w 1248696"/>
                  <a:gd name="connsiteY5" fmla="*/ 0 h 2753031"/>
                  <a:gd name="connsiteX0" fmla="*/ 422787 w 757083"/>
                  <a:gd name="connsiteY0" fmla="*/ 0 h 2733367"/>
                  <a:gd name="connsiteX1" fmla="*/ 757083 w 757083"/>
                  <a:gd name="connsiteY1" fmla="*/ 186812 h 2733367"/>
                  <a:gd name="connsiteX2" fmla="*/ 757083 w 757083"/>
                  <a:gd name="connsiteY2" fmla="*/ 2733367 h 2733367"/>
                  <a:gd name="connsiteX3" fmla="*/ 0 w 757083"/>
                  <a:gd name="connsiteY3" fmla="*/ 2733367 h 2733367"/>
                  <a:gd name="connsiteX4" fmla="*/ 570270 w 757083"/>
                  <a:gd name="connsiteY4" fmla="*/ 2271251 h 2733367"/>
                  <a:gd name="connsiteX5" fmla="*/ 422787 w 757083"/>
                  <a:gd name="connsiteY5" fmla="*/ 0 h 273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083" h="2733367">
                    <a:moveTo>
                      <a:pt x="422787" y="0"/>
                    </a:moveTo>
                    <a:lnTo>
                      <a:pt x="757083" y="186812"/>
                    </a:lnTo>
                    <a:lnTo>
                      <a:pt x="757083" y="2733367"/>
                    </a:lnTo>
                    <a:lnTo>
                      <a:pt x="0" y="2733367"/>
                    </a:lnTo>
                    <a:cubicBezTo>
                      <a:pt x="88490" y="2284361"/>
                      <a:pt x="481780" y="2720257"/>
                      <a:pt x="570270" y="2271251"/>
                    </a:cubicBezTo>
                    <a:cubicBezTo>
                      <a:pt x="573548" y="1789470"/>
                      <a:pt x="419509" y="481781"/>
                      <a:pt x="422787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884904" y="1838631"/>
                <a:ext cx="491612" cy="18681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7"/>
              <p:cNvSpPr/>
              <p:nvPr/>
            </p:nvSpPr>
            <p:spPr>
              <a:xfrm flipH="1">
                <a:off x="1376516" y="157314"/>
                <a:ext cx="757083" cy="2733367"/>
              </a:xfrm>
              <a:custGeom>
                <a:avLst/>
                <a:gdLst>
                  <a:gd name="connsiteX0" fmla="*/ 0 w 884903"/>
                  <a:gd name="connsiteY0" fmla="*/ 0 h 2546555"/>
                  <a:gd name="connsiteX1" fmla="*/ 884903 w 884903"/>
                  <a:gd name="connsiteY1" fmla="*/ 0 h 2546555"/>
                  <a:gd name="connsiteX2" fmla="*/ 884903 w 884903"/>
                  <a:gd name="connsiteY2" fmla="*/ 2546555 h 2546555"/>
                  <a:gd name="connsiteX3" fmla="*/ 0 w 884903"/>
                  <a:gd name="connsiteY3" fmla="*/ 2546555 h 2546555"/>
                  <a:gd name="connsiteX4" fmla="*/ 0 w 884903"/>
                  <a:gd name="connsiteY4" fmla="*/ 0 h 2546555"/>
                  <a:gd name="connsiteX0" fmla="*/ 550607 w 884903"/>
                  <a:gd name="connsiteY0" fmla="*/ 19665 h 2546555"/>
                  <a:gd name="connsiteX1" fmla="*/ 884903 w 884903"/>
                  <a:gd name="connsiteY1" fmla="*/ 0 h 2546555"/>
                  <a:gd name="connsiteX2" fmla="*/ 884903 w 884903"/>
                  <a:gd name="connsiteY2" fmla="*/ 2546555 h 2546555"/>
                  <a:gd name="connsiteX3" fmla="*/ 0 w 884903"/>
                  <a:gd name="connsiteY3" fmla="*/ 2546555 h 2546555"/>
                  <a:gd name="connsiteX4" fmla="*/ 550607 w 884903"/>
                  <a:gd name="connsiteY4" fmla="*/ 19665 h 2546555"/>
                  <a:gd name="connsiteX0" fmla="*/ 550607 w 884903"/>
                  <a:gd name="connsiteY0" fmla="*/ 19665 h 2546555"/>
                  <a:gd name="connsiteX1" fmla="*/ 884903 w 884903"/>
                  <a:gd name="connsiteY1" fmla="*/ 0 h 2546555"/>
                  <a:gd name="connsiteX2" fmla="*/ 884903 w 884903"/>
                  <a:gd name="connsiteY2" fmla="*/ 2546555 h 2546555"/>
                  <a:gd name="connsiteX3" fmla="*/ 0 w 884903"/>
                  <a:gd name="connsiteY3" fmla="*/ 2546555 h 2546555"/>
                  <a:gd name="connsiteX4" fmla="*/ 540774 w 884903"/>
                  <a:gd name="connsiteY4" fmla="*/ 1465007 h 2546555"/>
                  <a:gd name="connsiteX5" fmla="*/ 550607 w 884903"/>
                  <a:gd name="connsiteY5" fmla="*/ 19665 h 2546555"/>
                  <a:gd name="connsiteX0" fmla="*/ 914400 w 1248696"/>
                  <a:gd name="connsiteY0" fmla="*/ 19665 h 2566219"/>
                  <a:gd name="connsiteX1" fmla="*/ 1248696 w 1248696"/>
                  <a:gd name="connsiteY1" fmla="*/ 0 h 2566219"/>
                  <a:gd name="connsiteX2" fmla="*/ 1248696 w 1248696"/>
                  <a:gd name="connsiteY2" fmla="*/ 2546555 h 2566219"/>
                  <a:gd name="connsiteX3" fmla="*/ 0 w 1248696"/>
                  <a:gd name="connsiteY3" fmla="*/ 2566219 h 2566219"/>
                  <a:gd name="connsiteX4" fmla="*/ 904567 w 1248696"/>
                  <a:gd name="connsiteY4" fmla="*/ 1465007 h 2566219"/>
                  <a:gd name="connsiteX5" fmla="*/ 914400 w 1248696"/>
                  <a:gd name="connsiteY5" fmla="*/ 19665 h 2566219"/>
                  <a:gd name="connsiteX0" fmla="*/ 914400 w 1248696"/>
                  <a:gd name="connsiteY0" fmla="*/ 19665 h 2566219"/>
                  <a:gd name="connsiteX1" fmla="*/ 1248696 w 1248696"/>
                  <a:gd name="connsiteY1" fmla="*/ 0 h 2566219"/>
                  <a:gd name="connsiteX2" fmla="*/ 1248696 w 1248696"/>
                  <a:gd name="connsiteY2" fmla="*/ 2546555 h 2566219"/>
                  <a:gd name="connsiteX3" fmla="*/ 0 w 1248696"/>
                  <a:gd name="connsiteY3" fmla="*/ 2566219 h 2566219"/>
                  <a:gd name="connsiteX4" fmla="*/ 1061883 w 1248696"/>
                  <a:gd name="connsiteY4" fmla="*/ 2084439 h 2566219"/>
                  <a:gd name="connsiteX5" fmla="*/ 914400 w 1248696"/>
                  <a:gd name="connsiteY5" fmla="*/ 19665 h 2566219"/>
                  <a:gd name="connsiteX0" fmla="*/ 884903 w 1248696"/>
                  <a:gd name="connsiteY0" fmla="*/ 0 h 2615379"/>
                  <a:gd name="connsiteX1" fmla="*/ 1248696 w 1248696"/>
                  <a:gd name="connsiteY1" fmla="*/ 49160 h 2615379"/>
                  <a:gd name="connsiteX2" fmla="*/ 1248696 w 1248696"/>
                  <a:gd name="connsiteY2" fmla="*/ 2595715 h 2615379"/>
                  <a:gd name="connsiteX3" fmla="*/ 0 w 1248696"/>
                  <a:gd name="connsiteY3" fmla="*/ 2615379 h 2615379"/>
                  <a:gd name="connsiteX4" fmla="*/ 1061883 w 1248696"/>
                  <a:gd name="connsiteY4" fmla="*/ 2133599 h 2615379"/>
                  <a:gd name="connsiteX5" fmla="*/ 884903 w 1248696"/>
                  <a:gd name="connsiteY5" fmla="*/ 0 h 2615379"/>
                  <a:gd name="connsiteX0" fmla="*/ 914400 w 1248696"/>
                  <a:gd name="connsiteY0" fmla="*/ 0 h 2753031"/>
                  <a:gd name="connsiteX1" fmla="*/ 1248696 w 1248696"/>
                  <a:gd name="connsiteY1" fmla="*/ 186812 h 2753031"/>
                  <a:gd name="connsiteX2" fmla="*/ 1248696 w 1248696"/>
                  <a:gd name="connsiteY2" fmla="*/ 2733367 h 2753031"/>
                  <a:gd name="connsiteX3" fmla="*/ 0 w 1248696"/>
                  <a:gd name="connsiteY3" fmla="*/ 2753031 h 2753031"/>
                  <a:gd name="connsiteX4" fmla="*/ 1061883 w 1248696"/>
                  <a:gd name="connsiteY4" fmla="*/ 2271251 h 2753031"/>
                  <a:gd name="connsiteX5" fmla="*/ 914400 w 1248696"/>
                  <a:gd name="connsiteY5" fmla="*/ 0 h 2753031"/>
                  <a:gd name="connsiteX0" fmla="*/ 422787 w 757083"/>
                  <a:gd name="connsiteY0" fmla="*/ 0 h 2733367"/>
                  <a:gd name="connsiteX1" fmla="*/ 757083 w 757083"/>
                  <a:gd name="connsiteY1" fmla="*/ 186812 h 2733367"/>
                  <a:gd name="connsiteX2" fmla="*/ 757083 w 757083"/>
                  <a:gd name="connsiteY2" fmla="*/ 2733367 h 2733367"/>
                  <a:gd name="connsiteX3" fmla="*/ 0 w 757083"/>
                  <a:gd name="connsiteY3" fmla="*/ 2733367 h 2733367"/>
                  <a:gd name="connsiteX4" fmla="*/ 570270 w 757083"/>
                  <a:gd name="connsiteY4" fmla="*/ 2271251 h 2733367"/>
                  <a:gd name="connsiteX5" fmla="*/ 422787 w 757083"/>
                  <a:gd name="connsiteY5" fmla="*/ 0 h 273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083" h="2733367">
                    <a:moveTo>
                      <a:pt x="422787" y="0"/>
                    </a:moveTo>
                    <a:lnTo>
                      <a:pt x="757083" y="186812"/>
                    </a:lnTo>
                    <a:lnTo>
                      <a:pt x="757083" y="2733367"/>
                    </a:lnTo>
                    <a:lnTo>
                      <a:pt x="0" y="2733367"/>
                    </a:lnTo>
                    <a:cubicBezTo>
                      <a:pt x="88490" y="2284361"/>
                      <a:pt x="481780" y="2720257"/>
                      <a:pt x="570270" y="2271251"/>
                    </a:cubicBezTo>
                    <a:cubicBezTo>
                      <a:pt x="573548" y="1789470"/>
                      <a:pt x="419509" y="481781"/>
                      <a:pt x="422787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2460676" y="2133599"/>
              <a:ext cx="975943" cy="1229029"/>
              <a:chOff x="4246781" y="1053346"/>
              <a:chExt cx="2703712" cy="315775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4576457" y="1053346"/>
                <a:ext cx="2044361" cy="1141547"/>
              </a:xfrm>
              <a:custGeom>
                <a:avLst/>
                <a:gdLst>
                  <a:gd name="connsiteX0" fmla="*/ 0 w 1917290"/>
                  <a:gd name="connsiteY0" fmla="*/ 0 h 589936"/>
                  <a:gd name="connsiteX1" fmla="*/ 1917290 w 1917290"/>
                  <a:gd name="connsiteY1" fmla="*/ 0 h 589936"/>
                  <a:gd name="connsiteX2" fmla="*/ 1917290 w 1917290"/>
                  <a:gd name="connsiteY2" fmla="*/ 589936 h 589936"/>
                  <a:gd name="connsiteX3" fmla="*/ 0 w 1917290"/>
                  <a:gd name="connsiteY3" fmla="*/ 589936 h 589936"/>
                  <a:gd name="connsiteX4" fmla="*/ 0 w 1917290"/>
                  <a:gd name="connsiteY4" fmla="*/ 0 h 589936"/>
                  <a:gd name="connsiteX0" fmla="*/ 19664 w 1917290"/>
                  <a:gd name="connsiteY0" fmla="*/ 481781 h 589936"/>
                  <a:gd name="connsiteX1" fmla="*/ 1917290 w 1917290"/>
                  <a:gd name="connsiteY1" fmla="*/ 0 h 589936"/>
                  <a:gd name="connsiteX2" fmla="*/ 1917290 w 1917290"/>
                  <a:gd name="connsiteY2" fmla="*/ 589936 h 589936"/>
                  <a:gd name="connsiteX3" fmla="*/ 0 w 1917290"/>
                  <a:gd name="connsiteY3" fmla="*/ 589936 h 589936"/>
                  <a:gd name="connsiteX4" fmla="*/ 19664 w 1917290"/>
                  <a:gd name="connsiteY4" fmla="*/ 481781 h 589936"/>
                  <a:gd name="connsiteX0" fmla="*/ 307258 w 1917290"/>
                  <a:gd name="connsiteY0" fmla="*/ 43107 h 589936"/>
                  <a:gd name="connsiteX1" fmla="*/ 1917290 w 1917290"/>
                  <a:gd name="connsiteY1" fmla="*/ 0 h 589936"/>
                  <a:gd name="connsiteX2" fmla="*/ 1917290 w 1917290"/>
                  <a:gd name="connsiteY2" fmla="*/ 589936 h 589936"/>
                  <a:gd name="connsiteX3" fmla="*/ 0 w 1917290"/>
                  <a:gd name="connsiteY3" fmla="*/ 589936 h 589936"/>
                  <a:gd name="connsiteX4" fmla="*/ 307258 w 1917290"/>
                  <a:gd name="connsiteY4" fmla="*/ 43107 h 589936"/>
                  <a:gd name="connsiteX0" fmla="*/ 0 w 1945557"/>
                  <a:gd name="connsiteY0" fmla="*/ 466653 h 589936"/>
                  <a:gd name="connsiteX1" fmla="*/ 1945557 w 1945557"/>
                  <a:gd name="connsiteY1" fmla="*/ 0 h 589936"/>
                  <a:gd name="connsiteX2" fmla="*/ 1945557 w 1945557"/>
                  <a:gd name="connsiteY2" fmla="*/ 589936 h 589936"/>
                  <a:gd name="connsiteX3" fmla="*/ 28267 w 1945557"/>
                  <a:gd name="connsiteY3" fmla="*/ 589936 h 589936"/>
                  <a:gd name="connsiteX4" fmla="*/ 0 w 1945557"/>
                  <a:gd name="connsiteY4" fmla="*/ 466653 h 589936"/>
                  <a:gd name="connsiteX0" fmla="*/ 35643 w 1917290"/>
                  <a:gd name="connsiteY0" fmla="*/ 330514 h 589936"/>
                  <a:gd name="connsiteX1" fmla="*/ 1917290 w 1917290"/>
                  <a:gd name="connsiteY1" fmla="*/ 0 h 589936"/>
                  <a:gd name="connsiteX2" fmla="*/ 1917290 w 1917290"/>
                  <a:gd name="connsiteY2" fmla="*/ 589936 h 589936"/>
                  <a:gd name="connsiteX3" fmla="*/ 0 w 1917290"/>
                  <a:gd name="connsiteY3" fmla="*/ 589936 h 589936"/>
                  <a:gd name="connsiteX4" fmla="*/ 35643 w 1917290"/>
                  <a:gd name="connsiteY4" fmla="*/ 330514 h 589936"/>
                  <a:gd name="connsiteX0" fmla="*/ 0 w 1881647"/>
                  <a:gd name="connsiteY0" fmla="*/ 330514 h 620190"/>
                  <a:gd name="connsiteX1" fmla="*/ 1881647 w 1881647"/>
                  <a:gd name="connsiteY1" fmla="*/ 0 h 620190"/>
                  <a:gd name="connsiteX2" fmla="*/ 1881647 w 1881647"/>
                  <a:gd name="connsiteY2" fmla="*/ 589936 h 620190"/>
                  <a:gd name="connsiteX3" fmla="*/ 44243 w 1881647"/>
                  <a:gd name="connsiteY3" fmla="*/ 620190 h 620190"/>
                  <a:gd name="connsiteX4" fmla="*/ 0 w 1881647"/>
                  <a:gd name="connsiteY4" fmla="*/ 330514 h 620190"/>
                  <a:gd name="connsiteX0" fmla="*/ 3689 w 1837403"/>
                  <a:gd name="connsiteY0" fmla="*/ 194374 h 620190"/>
                  <a:gd name="connsiteX1" fmla="*/ 1837403 w 1837403"/>
                  <a:gd name="connsiteY1" fmla="*/ 0 h 620190"/>
                  <a:gd name="connsiteX2" fmla="*/ 1837403 w 1837403"/>
                  <a:gd name="connsiteY2" fmla="*/ 589936 h 620190"/>
                  <a:gd name="connsiteX3" fmla="*/ -1 w 1837403"/>
                  <a:gd name="connsiteY3" fmla="*/ 620190 h 620190"/>
                  <a:gd name="connsiteX4" fmla="*/ 3689 w 1837403"/>
                  <a:gd name="connsiteY4" fmla="*/ 194374 h 620190"/>
                  <a:gd name="connsiteX0" fmla="*/ 3691 w 1925741"/>
                  <a:gd name="connsiteY0" fmla="*/ 1434800 h 1860616"/>
                  <a:gd name="connsiteX1" fmla="*/ 1925741 w 1925741"/>
                  <a:gd name="connsiteY1" fmla="*/ 0 h 1860616"/>
                  <a:gd name="connsiteX2" fmla="*/ 1837405 w 1925741"/>
                  <a:gd name="connsiteY2" fmla="*/ 1830362 h 1860616"/>
                  <a:gd name="connsiteX3" fmla="*/ 1 w 1925741"/>
                  <a:gd name="connsiteY3" fmla="*/ 1860616 h 1860616"/>
                  <a:gd name="connsiteX4" fmla="*/ 3691 w 1925741"/>
                  <a:gd name="connsiteY4" fmla="*/ 1434800 h 1860616"/>
                  <a:gd name="connsiteX0" fmla="*/ 3690 w 1997882"/>
                  <a:gd name="connsiteY0" fmla="*/ 1434800 h 1860616"/>
                  <a:gd name="connsiteX1" fmla="*/ 1925740 w 1997882"/>
                  <a:gd name="connsiteY1" fmla="*/ 0 h 1860616"/>
                  <a:gd name="connsiteX2" fmla="*/ 1997883 w 1997882"/>
                  <a:gd name="connsiteY2" fmla="*/ 573220 h 1860616"/>
                  <a:gd name="connsiteX3" fmla="*/ 0 w 1997882"/>
                  <a:gd name="connsiteY3" fmla="*/ 1860616 h 1860616"/>
                  <a:gd name="connsiteX4" fmla="*/ 3690 w 1997882"/>
                  <a:gd name="connsiteY4" fmla="*/ 1434800 h 1860616"/>
                  <a:gd name="connsiteX0" fmla="*/ 3690 w 3501344"/>
                  <a:gd name="connsiteY0" fmla="*/ 1786802 h 2212618"/>
                  <a:gd name="connsiteX1" fmla="*/ 3501344 w 3501344"/>
                  <a:gd name="connsiteY1" fmla="*/ 0 h 2212618"/>
                  <a:gd name="connsiteX2" fmla="*/ 1997883 w 3501344"/>
                  <a:gd name="connsiteY2" fmla="*/ 925222 h 2212618"/>
                  <a:gd name="connsiteX3" fmla="*/ 0 w 3501344"/>
                  <a:gd name="connsiteY3" fmla="*/ 2212618 h 2212618"/>
                  <a:gd name="connsiteX4" fmla="*/ 3690 w 3501344"/>
                  <a:gd name="connsiteY4" fmla="*/ 1786802 h 2212618"/>
                  <a:gd name="connsiteX0" fmla="*/ 3690 w 3209566"/>
                  <a:gd name="connsiteY0" fmla="*/ 4200522 h 4626338"/>
                  <a:gd name="connsiteX1" fmla="*/ 3209566 w 3209566"/>
                  <a:gd name="connsiteY1" fmla="*/ 0 h 4626338"/>
                  <a:gd name="connsiteX2" fmla="*/ 1997883 w 3209566"/>
                  <a:gd name="connsiteY2" fmla="*/ 3338942 h 4626338"/>
                  <a:gd name="connsiteX3" fmla="*/ 0 w 3209566"/>
                  <a:gd name="connsiteY3" fmla="*/ 4626338 h 4626338"/>
                  <a:gd name="connsiteX4" fmla="*/ 3690 w 3209566"/>
                  <a:gd name="connsiteY4" fmla="*/ 4200522 h 4626338"/>
                  <a:gd name="connsiteX0" fmla="*/ 3690 w 3209566"/>
                  <a:gd name="connsiteY0" fmla="*/ 4200522 h 4626338"/>
                  <a:gd name="connsiteX1" fmla="*/ 3209566 w 3209566"/>
                  <a:gd name="connsiteY1" fmla="*/ 0 h 4626338"/>
                  <a:gd name="connsiteX2" fmla="*/ 2552263 w 3209566"/>
                  <a:gd name="connsiteY2" fmla="*/ 3841798 h 4626338"/>
                  <a:gd name="connsiteX3" fmla="*/ 0 w 3209566"/>
                  <a:gd name="connsiteY3" fmla="*/ 4626338 h 4626338"/>
                  <a:gd name="connsiteX4" fmla="*/ 3690 w 3209566"/>
                  <a:gd name="connsiteY4" fmla="*/ 4200522 h 4626338"/>
                  <a:gd name="connsiteX0" fmla="*/ 3690 w 3209566"/>
                  <a:gd name="connsiteY0" fmla="*/ 4200522 h 4626338"/>
                  <a:gd name="connsiteX1" fmla="*/ 3209566 w 3209566"/>
                  <a:gd name="connsiteY1" fmla="*/ 0 h 4626338"/>
                  <a:gd name="connsiteX2" fmla="*/ 2712741 w 3209566"/>
                  <a:gd name="connsiteY2" fmla="*/ 2534363 h 4626338"/>
                  <a:gd name="connsiteX3" fmla="*/ 0 w 3209566"/>
                  <a:gd name="connsiteY3" fmla="*/ 4626338 h 4626338"/>
                  <a:gd name="connsiteX4" fmla="*/ 3690 w 3209566"/>
                  <a:gd name="connsiteY4" fmla="*/ 4200522 h 4626338"/>
                  <a:gd name="connsiteX0" fmla="*/ 3690 w 3209566"/>
                  <a:gd name="connsiteY0" fmla="*/ 4200522 h 5679501"/>
                  <a:gd name="connsiteX1" fmla="*/ 3209566 w 3209566"/>
                  <a:gd name="connsiteY1" fmla="*/ 0 h 5679501"/>
                  <a:gd name="connsiteX2" fmla="*/ 2712741 w 3209566"/>
                  <a:gd name="connsiteY2" fmla="*/ 2534363 h 5679501"/>
                  <a:gd name="connsiteX3" fmla="*/ 0 w 3209566"/>
                  <a:gd name="connsiteY3" fmla="*/ 5679501 h 5679501"/>
                  <a:gd name="connsiteX4" fmla="*/ 3690 w 3209566"/>
                  <a:gd name="connsiteY4" fmla="*/ 4200522 h 5679501"/>
                  <a:gd name="connsiteX0" fmla="*/ -1 w 3205875"/>
                  <a:gd name="connsiteY0" fmla="*/ 4200522 h 9816915"/>
                  <a:gd name="connsiteX1" fmla="*/ 3205875 w 3205875"/>
                  <a:gd name="connsiteY1" fmla="*/ 0 h 9816915"/>
                  <a:gd name="connsiteX2" fmla="*/ 2709050 w 3205875"/>
                  <a:gd name="connsiteY2" fmla="*/ 2534363 h 9816915"/>
                  <a:gd name="connsiteX3" fmla="*/ 73960 w 3205875"/>
                  <a:gd name="connsiteY3" fmla="*/ 9816915 h 9816915"/>
                  <a:gd name="connsiteX4" fmla="*/ -1 w 3205875"/>
                  <a:gd name="connsiteY4" fmla="*/ 4200522 h 9816915"/>
                  <a:gd name="connsiteX0" fmla="*/ -1 w 5271522"/>
                  <a:gd name="connsiteY0" fmla="*/ 4200522 h 9816915"/>
                  <a:gd name="connsiteX1" fmla="*/ 3205875 w 5271522"/>
                  <a:gd name="connsiteY1" fmla="*/ 0 h 9816915"/>
                  <a:gd name="connsiteX2" fmla="*/ 5271522 w 5271522"/>
                  <a:gd name="connsiteY2" fmla="*/ 5016817 h 9816915"/>
                  <a:gd name="connsiteX3" fmla="*/ 73960 w 5271522"/>
                  <a:gd name="connsiteY3" fmla="*/ 9816915 h 9816915"/>
                  <a:gd name="connsiteX4" fmla="*/ -1 w 5271522"/>
                  <a:gd name="connsiteY4" fmla="*/ 4200522 h 9816915"/>
                  <a:gd name="connsiteX0" fmla="*/ -1 w 8227285"/>
                  <a:gd name="connsiteY0" fmla="*/ 7811362 h 13427755"/>
                  <a:gd name="connsiteX1" fmla="*/ 8227285 w 8227285"/>
                  <a:gd name="connsiteY1" fmla="*/ 0 h 13427755"/>
                  <a:gd name="connsiteX2" fmla="*/ 5271522 w 8227285"/>
                  <a:gd name="connsiteY2" fmla="*/ 8627657 h 13427755"/>
                  <a:gd name="connsiteX3" fmla="*/ 73960 w 8227285"/>
                  <a:gd name="connsiteY3" fmla="*/ 13427755 h 13427755"/>
                  <a:gd name="connsiteX4" fmla="*/ -1 w 8227285"/>
                  <a:gd name="connsiteY4" fmla="*/ 7811362 h 13427755"/>
                  <a:gd name="connsiteX0" fmla="*/ -1 w 6984875"/>
                  <a:gd name="connsiteY0" fmla="*/ 14732132 h 20348525"/>
                  <a:gd name="connsiteX1" fmla="*/ 6984875 w 6984875"/>
                  <a:gd name="connsiteY1" fmla="*/ 0 h 20348525"/>
                  <a:gd name="connsiteX2" fmla="*/ 5271522 w 6984875"/>
                  <a:gd name="connsiteY2" fmla="*/ 15548427 h 20348525"/>
                  <a:gd name="connsiteX3" fmla="*/ 73960 w 6984875"/>
                  <a:gd name="connsiteY3" fmla="*/ 20348525 h 20348525"/>
                  <a:gd name="connsiteX4" fmla="*/ -1 w 6984875"/>
                  <a:gd name="connsiteY4" fmla="*/ 14732132 h 20348525"/>
                  <a:gd name="connsiteX0" fmla="*/ 28005 w 7012881"/>
                  <a:gd name="connsiteY0" fmla="*/ 14732132 h 21024939"/>
                  <a:gd name="connsiteX1" fmla="*/ 7012881 w 7012881"/>
                  <a:gd name="connsiteY1" fmla="*/ 0 h 21024939"/>
                  <a:gd name="connsiteX2" fmla="*/ 5299528 w 7012881"/>
                  <a:gd name="connsiteY2" fmla="*/ 15548427 h 21024939"/>
                  <a:gd name="connsiteX3" fmla="*/ 0 w 7012881"/>
                  <a:gd name="connsiteY3" fmla="*/ 21024939 h 21024939"/>
                  <a:gd name="connsiteX4" fmla="*/ 28005 w 7012881"/>
                  <a:gd name="connsiteY4" fmla="*/ 14732132 h 21024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2881" h="21024939">
                    <a:moveTo>
                      <a:pt x="28005" y="14732132"/>
                    </a:moveTo>
                    <a:lnTo>
                      <a:pt x="7012881" y="0"/>
                    </a:lnTo>
                    <a:lnTo>
                      <a:pt x="5299528" y="15548427"/>
                    </a:lnTo>
                    <a:lnTo>
                      <a:pt x="0" y="21024939"/>
                    </a:lnTo>
                    <a:lnTo>
                      <a:pt x="28005" y="1473213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246781" y="1829991"/>
                <a:ext cx="415537" cy="2381106"/>
              </a:xfrm>
              <a:custGeom>
                <a:avLst/>
                <a:gdLst>
                  <a:gd name="connsiteX0" fmla="*/ 0 w 237803"/>
                  <a:gd name="connsiteY0" fmla="*/ 0 h 2387161"/>
                  <a:gd name="connsiteX1" fmla="*/ 237803 w 237803"/>
                  <a:gd name="connsiteY1" fmla="*/ 0 h 2387161"/>
                  <a:gd name="connsiteX2" fmla="*/ 237803 w 237803"/>
                  <a:gd name="connsiteY2" fmla="*/ 2387161 h 2387161"/>
                  <a:gd name="connsiteX3" fmla="*/ 0 w 237803"/>
                  <a:gd name="connsiteY3" fmla="*/ 2387161 h 2387161"/>
                  <a:gd name="connsiteX4" fmla="*/ 0 w 237803"/>
                  <a:gd name="connsiteY4" fmla="*/ 0 h 2387161"/>
                  <a:gd name="connsiteX0" fmla="*/ 0 w 267300"/>
                  <a:gd name="connsiteY0" fmla="*/ 137652 h 2387161"/>
                  <a:gd name="connsiteX1" fmla="*/ 267300 w 267300"/>
                  <a:gd name="connsiteY1" fmla="*/ 0 h 2387161"/>
                  <a:gd name="connsiteX2" fmla="*/ 267300 w 267300"/>
                  <a:gd name="connsiteY2" fmla="*/ 2387161 h 2387161"/>
                  <a:gd name="connsiteX3" fmla="*/ 29497 w 267300"/>
                  <a:gd name="connsiteY3" fmla="*/ 2387161 h 2387161"/>
                  <a:gd name="connsiteX4" fmla="*/ 0 w 267300"/>
                  <a:gd name="connsiteY4" fmla="*/ 137652 h 2387161"/>
                  <a:gd name="connsiteX0" fmla="*/ 0 w 365622"/>
                  <a:gd name="connsiteY0" fmla="*/ 98323 h 2387161"/>
                  <a:gd name="connsiteX1" fmla="*/ 365622 w 365622"/>
                  <a:gd name="connsiteY1" fmla="*/ 0 h 2387161"/>
                  <a:gd name="connsiteX2" fmla="*/ 365622 w 365622"/>
                  <a:gd name="connsiteY2" fmla="*/ 2387161 h 2387161"/>
                  <a:gd name="connsiteX3" fmla="*/ 127819 w 365622"/>
                  <a:gd name="connsiteY3" fmla="*/ 2387161 h 2387161"/>
                  <a:gd name="connsiteX4" fmla="*/ 0 w 365622"/>
                  <a:gd name="connsiteY4" fmla="*/ 98323 h 2387161"/>
                  <a:gd name="connsiteX0" fmla="*/ 0 w 385287"/>
                  <a:gd name="connsiteY0" fmla="*/ 98323 h 2387161"/>
                  <a:gd name="connsiteX1" fmla="*/ 365622 w 385287"/>
                  <a:gd name="connsiteY1" fmla="*/ 0 h 2387161"/>
                  <a:gd name="connsiteX2" fmla="*/ 385287 w 385287"/>
                  <a:gd name="connsiteY2" fmla="*/ 2347832 h 2387161"/>
                  <a:gd name="connsiteX3" fmla="*/ 127819 w 385287"/>
                  <a:gd name="connsiteY3" fmla="*/ 2387161 h 2387161"/>
                  <a:gd name="connsiteX4" fmla="*/ 0 w 385287"/>
                  <a:gd name="connsiteY4" fmla="*/ 98323 h 2387161"/>
                  <a:gd name="connsiteX0" fmla="*/ 0 w 385287"/>
                  <a:gd name="connsiteY0" fmla="*/ 98323 h 2347832"/>
                  <a:gd name="connsiteX1" fmla="*/ 365622 w 385287"/>
                  <a:gd name="connsiteY1" fmla="*/ 0 h 2347832"/>
                  <a:gd name="connsiteX2" fmla="*/ 385287 w 385287"/>
                  <a:gd name="connsiteY2" fmla="*/ 2347832 h 2347832"/>
                  <a:gd name="connsiteX3" fmla="*/ 127819 w 385287"/>
                  <a:gd name="connsiteY3" fmla="*/ 2347832 h 2347832"/>
                  <a:gd name="connsiteX4" fmla="*/ 0 w 385287"/>
                  <a:gd name="connsiteY4" fmla="*/ 98323 h 2347832"/>
                  <a:gd name="connsiteX0" fmla="*/ 0 w 400413"/>
                  <a:gd name="connsiteY0" fmla="*/ 119302 h 2347832"/>
                  <a:gd name="connsiteX1" fmla="*/ 380748 w 400413"/>
                  <a:gd name="connsiteY1" fmla="*/ 0 h 2347832"/>
                  <a:gd name="connsiteX2" fmla="*/ 400413 w 400413"/>
                  <a:gd name="connsiteY2" fmla="*/ 2347832 h 2347832"/>
                  <a:gd name="connsiteX3" fmla="*/ 142945 w 400413"/>
                  <a:gd name="connsiteY3" fmla="*/ 2347832 h 2347832"/>
                  <a:gd name="connsiteX4" fmla="*/ 0 w 400413"/>
                  <a:gd name="connsiteY4" fmla="*/ 119302 h 2347832"/>
                  <a:gd name="connsiteX0" fmla="*/ 0 w 415538"/>
                  <a:gd name="connsiteY0" fmla="*/ 150772 h 2347832"/>
                  <a:gd name="connsiteX1" fmla="*/ 395873 w 415538"/>
                  <a:gd name="connsiteY1" fmla="*/ 0 h 2347832"/>
                  <a:gd name="connsiteX2" fmla="*/ 415538 w 415538"/>
                  <a:gd name="connsiteY2" fmla="*/ 2347832 h 2347832"/>
                  <a:gd name="connsiteX3" fmla="*/ 158070 w 415538"/>
                  <a:gd name="connsiteY3" fmla="*/ 2347832 h 2347832"/>
                  <a:gd name="connsiteX4" fmla="*/ 0 w 415538"/>
                  <a:gd name="connsiteY4" fmla="*/ 150772 h 2347832"/>
                  <a:gd name="connsiteX0" fmla="*/ 0 w 415538"/>
                  <a:gd name="connsiteY0" fmla="*/ 144816 h 2341876"/>
                  <a:gd name="connsiteX1" fmla="*/ 395872 w 415538"/>
                  <a:gd name="connsiteY1" fmla="*/ 0 h 2341876"/>
                  <a:gd name="connsiteX2" fmla="*/ 415538 w 415538"/>
                  <a:gd name="connsiteY2" fmla="*/ 2341876 h 2341876"/>
                  <a:gd name="connsiteX3" fmla="*/ 158070 w 415538"/>
                  <a:gd name="connsiteY3" fmla="*/ 2341876 h 2341876"/>
                  <a:gd name="connsiteX4" fmla="*/ 0 w 415538"/>
                  <a:gd name="connsiteY4" fmla="*/ 144816 h 234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538" h="2341876">
                    <a:moveTo>
                      <a:pt x="0" y="144816"/>
                    </a:moveTo>
                    <a:lnTo>
                      <a:pt x="395872" y="0"/>
                    </a:lnTo>
                    <a:lnTo>
                      <a:pt x="415538" y="2341876"/>
                    </a:lnTo>
                    <a:lnTo>
                      <a:pt x="158070" y="2341876"/>
                    </a:lnTo>
                    <a:lnTo>
                      <a:pt x="0" y="144816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4631878" y="3152169"/>
                <a:ext cx="601936" cy="2081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523753" y="3630098"/>
                <a:ext cx="2426740" cy="580996"/>
              </a:xfrm>
              <a:custGeom>
                <a:avLst/>
                <a:gdLst>
                  <a:gd name="connsiteX0" fmla="*/ 0 w 2477729"/>
                  <a:gd name="connsiteY0" fmla="*/ 0 h 521111"/>
                  <a:gd name="connsiteX1" fmla="*/ 2477729 w 2477729"/>
                  <a:gd name="connsiteY1" fmla="*/ 0 h 521111"/>
                  <a:gd name="connsiteX2" fmla="*/ 2477729 w 2477729"/>
                  <a:gd name="connsiteY2" fmla="*/ 521111 h 521111"/>
                  <a:gd name="connsiteX3" fmla="*/ 0 w 2477729"/>
                  <a:gd name="connsiteY3" fmla="*/ 521111 h 521111"/>
                  <a:gd name="connsiteX4" fmla="*/ 0 w 2477729"/>
                  <a:gd name="connsiteY4" fmla="*/ 0 h 521111"/>
                  <a:gd name="connsiteX0" fmla="*/ 9833 w 2477729"/>
                  <a:gd name="connsiteY0" fmla="*/ 294968 h 521111"/>
                  <a:gd name="connsiteX1" fmla="*/ 2477729 w 2477729"/>
                  <a:gd name="connsiteY1" fmla="*/ 0 h 521111"/>
                  <a:gd name="connsiteX2" fmla="*/ 2477729 w 2477729"/>
                  <a:gd name="connsiteY2" fmla="*/ 521111 h 521111"/>
                  <a:gd name="connsiteX3" fmla="*/ 0 w 2477729"/>
                  <a:gd name="connsiteY3" fmla="*/ 521111 h 521111"/>
                  <a:gd name="connsiteX4" fmla="*/ 9833 w 2477729"/>
                  <a:gd name="connsiteY4" fmla="*/ 294968 h 521111"/>
                  <a:gd name="connsiteX0" fmla="*/ 9833 w 2477729"/>
                  <a:gd name="connsiteY0" fmla="*/ 580104 h 806247"/>
                  <a:gd name="connsiteX1" fmla="*/ 2251587 w 2477729"/>
                  <a:gd name="connsiteY1" fmla="*/ 0 h 806247"/>
                  <a:gd name="connsiteX2" fmla="*/ 2477729 w 2477729"/>
                  <a:gd name="connsiteY2" fmla="*/ 806247 h 806247"/>
                  <a:gd name="connsiteX3" fmla="*/ 0 w 2477729"/>
                  <a:gd name="connsiteY3" fmla="*/ 806247 h 806247"/>
                  <a:gd name="connsiteX4" fmla="*/ 9833 w 2477729"/>
                  <a:gd name="connsiteY4" fmla="*/ 580104 h 806247"/>
                  <a:gd name="connsiteX0" fmla="*/ 0 w 2467896"/>
                  <a:gd name="connsiteY0" fmla="*/ 580104 h 806247"/>
                  <a:gd name="connsiteX1" fmla="*/ 2241754 w 2467896"/>
                  <a:gd name="connsiteY1" fmla="*/ 0 h 806247"/>
                  <a:gd name="connsiteX2" fmla="*/ 2467896 w 2467896"/>
                  <a:gd name="connsiteY2" fmla="*/ 806247 h 806247"/>
                  <a:gd name="connsiteX3" fmla="*/ 68825 w 2467896"/>
                  <a:gd name="connsiteY3" fmla="*/ 796414 h 806247"/>
                  <a:gd name="connsiteX4" fmla="*/ 0 w 2467896"/>
                  <a:gd name="connsiteY4" fmla="*/ 580104 h 806247"/>
                  <a:gd name="connsiteX0" fmla="*/ 0 w 2467896"/>
                  <a:gd name="connsiteY0" fmla="*/ 580104 h 806247"/>
                  <a:gd name="connsiteX1" fmla="*/ 2241754 w 2467896"/>
                  <a:gd name="connsiteY1" fmla="*/ 0 h 806247"/>
                  <a:gd name="connsiteX2" fmla="*/ 2467896 w 2467896"/>
                  <a:gd name="connsiteY2" fmla="*/ 806247 h 806247"/>
                  <a:gd name="connsiteX3" fmla="*/ 29496 w 2467896"/>
                  <a:gd name="connsiteY3" fmla="*/ 796414 h 806247"/>
                  <a:gd name="connsiteX4" fmla="*/ 0 w 2467896"/>
                  <a:gd name="connsiteY4" fmla="*/ 580104 h 806247"/>
                  <a:gd name="connsiteX0" fmla="*/ 1 w 2467897"/>
                  <a:gd name="connsiteY0" fmla="*/ 580104 h 806247"/>
                  <a:gd name="connsiteX1" fmla="*/ 2241755 w 2467897"/>
                  <a:gd name="connsiteY1" fmla="*/ 0 h 806247"/>
                  <a:gd name="connsiteX2" fmla="*/ 2467897 w 2467897"/>
                  <a:gd name="connsiteY2" fmla="*/ 806247 h 806247"/>
                  <a:gd name="connsiteX3" fmla="*/ 0 w 2467897"/>
                  <a:gd name="connsiteY3" fmla="*/ 786582 h 806247"/>
                  <a:gd name="connsiteX4" fmla="*/ 1 w 2467897"/>
                  <a:gd name="connsiteY4" fmla="*/ 580104 h 806247"/>
                  <a:gd name="connsiteX0" fmla="*/ 115121 w 2583017"/>
                  <a:gd name="connsiteY0" fmla="*/ 580104 h 814138"/>
                  <a:gd name="connsiteX1" fmla="*/ 2356875 w 2583017"/>
                  <a:gd name="connsiteY1" fmla="*/ 0 h 814138"/>
                  <a:gd name="connsiteX2" fmla="*/ 2583017 w 2583017"/>
                  <a:gd name="connsiteY2" fmla="*/ 806247 h 814138"/>
                  <a:gd name="connsiteX3" fmla="*/ 0 w 2583017"/>
                  <a:gd name="connsiteY3" fmla="*/ 814138 h 814138"/>
                  <a:gd name="connsiteX4" fmla="*/ 115121 w 2583017"/>
                  <a:gd name="connsiteY4" fmla="*/ 580104 h 814138"/>
                  <a:gd name="connsiteX0" fmla="*/ 58567 w 2583017"/>
                  <a:gd name="connsiteY0" fmla="*/ 423370 h 814138"/>
                  <a:gd name="connsiteX1" fmla="*/ 2356875 w 2583017"/>
                  <a:gd name="connsiteY1" fmla="*/ 0 h 814138"/>
                  <a:gd name="connsiteX2" fmla="*/ 2583017 w 2583017"/>
                  <a:gd name="connsiteY2" fmla="*/ 806247 h 814138"/>
                  <a:gd name="connsiteX3" fmla="*/ 0 w 2583017"/>
                  <a:gd name="connsiteY3" fmla="*/ 814138 h 814138"/>
                  <a:gd name="connsiteX4" fmla="*/ 58567 w 2583017"/>
                  <a:gd name="connsiteY4" fmla="*/ 423370 h 814138"/>
                  <a:gd name="connsiteX0" fmla="*/ 160364 w 2583017"/>
                  <a:gd name="connsiteY0" fmla="*/ 501737 h 814138"/>
                  <a:gd name="connsiteX1" fmla="*/ 2356875 w 2583017"/>
                  <a:gd name="connsiteY1" fmla="*/ 0 h 814138"/>
                  <a:gd name="connsiteX2" fmla="*/ 2583017 w 2583017"/>
                  <a:gd name="connsiteY2" fmla="*/ 806247 h 814138"/>
                  <a:gd name="connsiteX3" fmla="*/ 0 w 2583017"/>
                  <a:gd name="connsiteY3" fmla="*/ 814138 h 814138"/>
                  <a:gd name="connsiteX4" fmla="*/ 160364 w 2583017"/>
                  <a:gd name="connsiteY4" fmla="*/ 501737 h 814138"/>
                  <a:gd name="connsiteX0" fmla="*/ 58567 w 2583017"/>
                  <a:gd name="connsiteY0" fmla="*/ 514798 h 814138"/>
                  <a:gd name="connsiteX1" fmla="*/ 2356875 w 2583017"/>
                  <a:gd name="connsiteY1" fmla="*/ 0 h 814138"/>
                  <a:gd name="connsiteX2" fmla="*/ 2583017 w 2583017"/>
                  <a:gd name="connsiteY2" fmla="*/ 806247 h 814138"/>
                  <a:gd name="connsiteX3" fmla="*/ 0 w 2583017"/>
                  <a:gd name="connsiteY3" fmla="*/ 814138 h 814138"/>
                  <a:gd name="connsiteX4" fmla="*/ 58567 w 2583017"/>
                  <a:gd name="connsiteY4" fmla="*/ 514798 h 81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3017" h="814138">
                    <a:moveTo>
                      <a:pt x="58567" y="514798"/>
                    </a:moveTo>
                    <a:lnTo>
                      <a:pt x="2356875" y="0"/>
                    </a:lnTo>
                    <a:lnTo>
                      <a:pt x="2583017" y="806247"/>
                    </a:lnTo>
                    <a:lnTo>
                      <a:pt x="0" y="814138"/>
                    </a:lnTo>
                    <a:cubicBezTo>
                      <a:pt x="0" y="745312"/>
                      <a:pt x="58567" y="583624"/>
                      <a:pt x="58567" y="514798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365342" y="2224631"/>
              <a:ext cx="1694268" cy="1846251"/>
              <a:chOff x="6440788" y="709485"/>
              <a:chExt cx="4910768" cy="5220996"/>
            </a:xfrm>
          </p:grpSpPr>
          <p:sp>
            <p:nvSpPr>
              <p:cNvPr id="197" name="Chord 196"/>
              <p:cNvSpPr/>
              <p:nvPr/>
            </p:nvSpPr>
            <p:spPr>
              <a:xfrm rot="12141043">
                <a:off x="6467938" y="2267102"/>
                <a:ext cx="4024759" cy="3340610"/>
              </a:xfrm>
              <a:prstGeom prst="chord">
                <a:avLst>
                  <a:gd name="adj1" fmla="val 2700000"/>
                  <a:gd name="adj2" fmla="val 1633768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Chord 192"/>
              <p:cNvSpPr/>
              <p:nvPr/>
            </p:nvSpPr>
            <p:spPr>
              <a:xfrm rot="12035366">
                <a:off x="7349041" y="727733"/>
                <a:ext cx="1815821" cy="1630969"/>
              </a:xfrm>
              <a:prstGeom prst="chord">
                <a:avLst>
                  <a:gd name="adj1" fmla="val 2240252"/>
                  <a:gd name="adj2" fmla="val 1631280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362405" y="709485"/>
                <a:ext cx="723890" cy="3302070"/>
              </a:xfrm>
              <a:custGeom>
                <a:avLst/>
                <a:gdLst>
                  <a:gd name="connsiteX0" fmla="*/ 0 w 648182"/>
                  <a:gd name="connsiteY0" fmla="*/ 0 h 3183038"/>
                  <a:gd name="connsiteX1" fmla="*/ 648182 w 648182"/>
                  <a:gd name="connsiteY1" fmla="*/ 0 h 3183038"/>
                  <a:gd name="connsiteX2" fmla="*/ 648182 w 648182"/>
                  <a:gd name="connsiteY2" fmla="*/ 3183038 h 3183038"/>
                  <a:gd name="connsiteX3" fmla="*/ 0 w 648182"/>
                  <a:gd name="connsiteY3" fmla="*/ 3183038 h 3183038"/>
                  <a:gd name="connsiteX4" fmla="*/ 0 w 648182"/>
                  <a:gd name="connsiteY4" fmla="*/ 0 h 3183038"/>
                  <a:gd name="connsiteX0" fmla="*/ 34724 w 648182"/>
                  <a:gd name="connsiteY0" fmla="*/ 0 h 3321934"/>
                  <a:gd name="connsiteX1" fmla="*/ 648182 w 648182"/>
                  <a:gd name="connsiteY1" fmla="*/ 138896 h 3321934"/>
                  <a:gd name="connsiteX2" fmla="*/ 648182 w 648182"/>
                  <a:gd name="connsiteY2" fmla="*/ 3321934 h 3321934"/>
                  <a:gd name="connsiteX3" fmla="*/ 0 w 648182"/>
                  <a:gd name="connsiteY3" fmla="*/ 3321934 h 3321934"/>
                  <a:gd name="connsiteX4" fmla="*/ 34724 w 648182"/>
                  <a:gd name="connsiteY4" fmla="*/ 0 h 3321934"/>
                  <a:gd name="connsiteX0" fmla="*/ 0 w 613458"/>
                  <a:gd name="connsiteY0" fmla="*/ 0 h 3368233"/>
                  <a:gd name="connsiteX1" fmla="*/ 613458 w 613458"/>
                  <a:gd name="connsiteY1" fmla="*/ 138896 h 3368233"/>
                  <a:gd name="connsiteX2" fmla="*/ 613458 w 613458"/>
                  <a:gd name="connsiteY2" fmla="*/ 3321934 h 3368233"/>
                  <a:gd name="connsiteX3" fmla="*/ 416689 w 613458"/>
                  <a:gd name="connsiteY3" fmla="*/ 3368233 h 3368233"/>
                  <a:gd name="connsiteX4" fmla="*/ 0 w 613458"/>
                  <a:gd name="connsiteY4" fmla="*/ 0 h 3368233"/>
                  <a:gd name="connsiteX0" fmla="*/ 0 w 613458"/>
                  <a:gd name="connsiteY0" fmla="*/ 0 h 3321934"/>
                  <a:gd name="connsiteX1" fmla="*/ 613458 w 613458"/>
                  <a:gd name="connsiteY1" fmla="*/ 138896 h 3321934"/>
                  <a:gd name="connsiteX2" fmla="*/ 613458 w 613458"/>
                  <a:gd name="connsiteY2" fmla="*/ 3321934 h 3321934"/>
                  <a:gd name="connsiteX3" fmla="*/ 266218 w 613458"/>
                  <a:gd name="connsiteY3" fmla="*/ 3321934 h 3321934"/>
                  <a:gd name="connsiteX4" fmla="*/ 0 w 613458"/>
                  <a:gd name="connsiteY4" fmla="*/ 0 h 3321934"/>
                  <a:gd name="connsiteX0" fmla="*/ 0 w 613458"/>
                  <a:gd name="connsiteY0" fmla="*/ 0 h 3761772"/>
                  <a:gd name="connsiteX1" fmla="*/ 613458 w 613458"/>
                  <a:gd name="connsiteY1" fmla="*/ 138896 h 3761772"/>
                  <a:gd name="connsiteX2" fmla="*/ 613458 w 613458"/>
                  <a:gd name="connsiteY2" fmla="*/ 3321934 h 3761772"/>
                  <a:gd name="connsiteX3" fmla="*/ 300942 w 613458"/>
                  <a:gd name="connsiteY3" fmla="*/ 3761772 h 3761772"/>
                  <a:gd name="connsiteX4" fmla="*/ 0 w 613458"/>
                  <a:gd name="connsiteY4" fmla="*/ 0 h 3761772"/>
                  <a:gd name="connsiteX0" fmla="*/ 0 w 613458"/>
                  <a:gd name="connsiteY0" fmla="*/ 0 h 3754589"/>
                  <a:gd name="connsiteX1" fmla="*/ 613458 w 613458"/>
                  <a:gd name="connsiteY1" fmla="*/ 138896 h 3754589"/>
                  <a:gd name="connsiteX2" fmla="*/ 613458 w 613458"/>
                  <a:gd name="connsiteY2" fmla="*/ 3321934 h 3754589"/>
                  <a:gd name="connsiteX3" fmla="*/ 168423 w 613458"/>
                  <a:gd name="connsiteY3" fmla="*/ 3754589 h 3754589"/>
                  <a:gd name="connsiteX4" fmla="*/ 0 w 613458"/>
                  <a:gd name="connsiteY4" fmla="*/ 0 h 3754589"/>
                  <a:gd name="connsiteX0" fmla="*/ 0 w 1062545"/>
                  <a:gd name="connsiteY0" fmla="*/ 0 h 3783320"/>
                  <a:gd name="connsiteX1" fmla="*/ 1062545 w 1062545"/>
                  <a:gd name="connsiteY1" fmla="*/ 167627 h 3783320"/>
                  <a:gd name="connsiteX2" fmla="*/ 1062545 w 1062545"/>
                  <a:gd name="connsiteY2" fmla="*/ 3350665 h 3783320"/>
                  <a:gd name="connsiteX3" fmla="*/ 617510 w 1062545"/>
                  <a:gd name="connsiteY3" fmla="*/ 3783320 h 3783320"/>
                  <a:gd name="connsiteX4" fmla="*/ 0 w 1062545"/>
                  <a:gd name="connsiteY4" fmla="*/ 0 h 3783320"/>
                  <a:gd name="connsiteX0" fmla="*/ 0 w 723889"/>
                  <a:gd name="connsiteY0" fmla="*/ 0 h 3718674"/>
                  <a:gd name="connsiteX1" fmla="*/ 723889 w 723889"/>
                  <a:gd name="connsiteY1" fmla="*/ 102981 h 3718674"/>
                  <a:gd name="connsiteX2" fmla="*/ 723889 w 723889"/>
                  <a:gd name="connsiteY2" fmla="*/ 3286019 h 3718674"/>
                  <a:gd name="connsiteX3" fmla="*/ 278854 w 723889"/>
                  <a:gd name="connsiteY3" fmla="*/ 3718674 h 3718674"/>
                  <a:gd name="connsiteX4" fmla="*/ 0 w 723889"/>
                  <a:gd name="connsiteY4" fmla="*/ 0 h 3718674"/>
                  <a:gd name="connsiteX0" fmla="*/ 0 w 723889"/>
                  <a:gd name="connsiteY0" fmla="*/ 0 h 3668394"/>
                  <a:gd name="connsiteX1" fmla="*/ 723889 w 723889"/>
                  <a:gd name="connsiteY1" fmla="*/ 102981 h 3668394"/>
                  <a:gd name="connsiteX2" fmla="*/ 723889 w 723889"/>
                  <a:gd name="connsiteY2" fmla="*/ 3286019 h 3668394"/>
                  <a:gd name="connsiteX3" fmla="*/ 367199 w 723889"/>
                  <a:gd name="connsiteY3" fmla="*/ 3668394 h 3668394"/>
                  <a:gd name="connsiteX4" fmla="*/ 0 w 723889"/>
                  <a:gd name="connsiteY4" fmla="*/ 0 h 3668394"/>
                  <a:gd name="connsiteX0" fmla="*/ 0 w 723889"/>
                  <a:gd name="connsiteY0" fmla="*/ 0 h 3302069"/>
                  <a:gd name="connsiteX1" fmla="*/ 723889 w 723889"/>
                  <a:gd name="connsiteY1" fmla="*/ 102981 h 3302069"/>
                  <a:gd name="connsiteX2" fmla="*/ 723889 w 723889"/>
                  <a:gd name="connsiteY2" fmla="*/ 3286019 h 3302069"/>
                  <a:gd name="connsiteX3" fmla="*/ 323027 w 723889"/>
                  <a:gd name="connsiteY3" fmla="*/ 3302069 h 3302069"/>
                  <a:gd name="connsiteX4" fmla="*/ 0 w 723889"/>
                  <a:gd name="connsiteY4" fmla="*/ 0 h 3302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889" h="3302069">
                    <a:moveTo>
                      <a:pt x="0" y="0"/>
                    </a:moveTo>
                    <a:lnTo>
                      <a:pt x="723889" y="102981"/>
                    </a:lnTo>
                    <a:lnTo>
                      <a:pt x="723889" y="3286019"/>
                    </a:lnTo>
                    <a:lnTo>
                      <a:pt x="323027" y="3302069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ound Single Corner Rectangle 197"/>
              <p:cNvSpPr/>
              <p:nvPr/>
            </p:nvSpPr>
            <p:spPr>
              <a:xfrm>
                <a:off x="6771779" y="3945666"/>
                <a:ext cx="4579777" cy="1984815"/>
              </a:xfrm>
              <a:prstGeom prst="round1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hord 198"/>
              <p:cNvSpPr/>
              <p:nvPr/>
            </p:nvSpPr>
            <p:spPr>
              <a:xfrm rot="11186899">
                <a:off x="6440788" y="2485122"/>
                <a:ext cx="3291015" cy="3243047"/>
              </a:xfrm>
              <a:prstGeom prst="chord">
                <a:avLst>
                  <a:gd name="adj1" fmla="val 4688855"/>
                  <a:gd name="adj2" fmla="val 15952743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hord 199"/>
              <p:cNvSpPr/>
              <p:nvPr/>
            </p:nvSpPr>
            <p:spPr>
              <a:xfrm rot="11905251">
                <a:off x="7688297" y="1086674"/>
                <a:ext cx="1122901" cy="941187"/>
              </a:xfrm>
              <a:prstGeom prst="chord">
                <a:avLst>
                  <a:gd name="adj1" fmla="val 1768191"/>
                  <a:gd name="adj2" fmla="val 17447790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6636436" y="2129005"/>
              <a:ext cx="975943" cy="1229029"/>
              <a:chOff x="4246781" y="1053346"/>
              <a:chExt cx="2703712" cy="3157751"/>
            </a:xfrm>
          </p:grpSpPr>
          <p:sp>
            <p:nvSpPr>
              <p:cNvPr id="204" name="Rectangle 162"/>
              <p:cNvSpPr/>
              <p:nvPr/>
            </p:nvSpPr>
            <p:spPr>
              <a:xfrm>
                <a:off x="4576457" y="1053346"/>
                <a:ext cx="2044361" cy="1141547"/>
              </a:xfrm>
              <a:custGeom>
                <a:avLst/>
                <a:gdLst>
                  <a:gd name="connsiteX0" fmla="*/ 0 w 1917290"/>
                  <a:gd name="connsiteY0" fmla="*/ 0 h 589936"/>
                  <a:gd name="connsiteX1" fmla="*/ 1917290 w 1917290"/>
                  <a:gd name="connsiteY1" fmla="*/ 0 h 589936"/>
                  <a:gd name="connsiteX2" fmla="*/ 1917290 w 1917290"/>
                  <a:gd name="connsiteY2" fmla="*/ 589936 h 589936"/>
                  <a:gd name="connsiteX3" fmla="*/ 0 w 1917290"/>
                  <a:gd name="connsiteY3" fmla="*/ 589936 h 589936"/>
                  <a:gd name="connsiteX4" fmla="*/ 0 w 1917290"/>
                  <a:gd name="connsiteY4" fmla="*/ 0 h 589936"/>
                  <a:gd name="connsiteX0" fmla="*/ 19664 w 1917290"/>
                  <a:gd name="connsiteY0" fmla="*/ 481781 h 589936"/>
                  <a:gd name="connsiteX1" fmla="*/ 1917290 w 1917290"/>
                  <a:gd name="connsiteY1" fmla="*/ 0 h 589936"/>
                  <a:gd name="connsiteX2" fmla="*/ 1917290 w 1917290"/>
                  <a:gd name="connsiteY2" fmla="*/ 589936 h 589936"/>
                  <a:gd name="connsiteX3" fmla="*/ 0 w 1917290"/>
                  <a:gd name="connsiteY3" fmla="*/ 589936 h 589936"/>
                  <a:gd name="connsiteX4" fmla="*/ 19664 w 1917290"/>
                  <a:gd name="connsiteY4" fmla="*/ 481781 h 589936"/>
                  <a:gd name="connsiteX0" fmla="*/ 307258 w 1917290"/>
                  <a:gd name="connsiteY0" fmla="*/ 43107 h 589936"/>
                  <a:gd name="connsiteX1" fmla="*/ 1917290 w 1917290"/>
                  <a:gd name="connsiteY1" fmla="*/ 0 h 589936"/>
                  <a:gd name="connsiteX2" fmla="*/ 1917290 w 1917290"/>
                  <a:gd name="connsiteY2" fmla="*/ 589936 h 589936"/>
                  <a:gd name="connsiteX3" fmla="*/ 0 w 1917290"/>
                  <a:gd name="connsiteY3" fmla="*/ 589936 h 589936"/>
                  <a:gd name="connsiteX4" fmla="*/ 307258 w 1917290"/>
                  <a:gd name="connsiteY4" fmla="*/ 43107 h 589936"/>
                  <a:gd name="connsiteX0" fmla="*/ 0 w 1945557"/>
                  <a:gd name="connsiteY0" fmla="*/ 466653 h 589936"/>
                  <a:gd name="connsiteX1" fmla="*/ 1945557 w 1945557"/>
                  <a:gd name="connsiteY1" fmla="*/ 0 h 589936"/>
                  <a:gd name="connsiteX2" fmla="*/ 1945557 w 1945557"/>
                  <a:gd name="connsiteY2" fmla="*/ 589936 h 589936"/>
                  <a:gd name="connsiteX3" fmla="*/ 28267 w 1945557"/>
                  <a:gd name="connsiteY3" fmla="*/ 589936 h 589936"/>
                  <a:gd name="connsiteX4" fmla="*/ 0 w 1945557"/>
                  <a:gd name="connsiteY4" fmla="*/ 466653 h 589936"/>
                  <a:gd name="connsiteX0" fmla="*/ 35643 w 1917290"/>
                  <a:gd name="connsiteY0" fmla="*/ 330514 h 589936"/>
                  <a:gd name="connsiteX1" fmla="*/ 1917290 w 1917290"/>
                  <a:gd name="connsiteY1" fmla="*/ 0 h 589936"/>
                  <a:gd name="connsiteX2" fmla="*/ 1917290 w 1917290"/>
                  <a:gd name="connsiteY2" fmla="*/ 589936 h 589936"/>
                  <a:gd name="connsiteX3" fmla="*/ 0 w 1917290"/>
                  <a:gd name="connsiteY3" fmla="*/ 589936 h 589936"/>
                  <a:gd name="connsiteX4" fmla="*/ 35643 w 1917290"/>
                  <a:gd name="connsiteY4" fmla="*/ 330514 h 589936"/>
                  <a:gd name="connsiteX0" fmla="*/ 0 w 1881647"/>
                  <a:gd name="connsiteY0" fmla="*/ 330514 h 620190"/>
                  <a:gd name="connsiteX1" fmla="*/ 1881647 w 1881647"/>
                  <a:gd name="connsiteY1" fmla="*/ 0 h 620190"/>
                  <a:gd name="connsiteX2" fmla="*/ 1881647 w 1881647"/>
                  <a:gd name="connsiteY2" fmla="*/ 589936 h 620190"/>
                  <a:gd name="connsiteX3" fmla="*/ 44243 w 1881647"/>
                  <a:gd name="connsiteY3" fmla="*/ 620190 h 620190"/>
                  <a:gd name="connsiteX4" fmla="*/ 0 w 1881647"/>
                  <a:gd name="connsiteY4" fmla="*/ 330514 h 620190"/>
                  <a:gd name="connsiteX0" fmla="*/ 3689 w 1837403"/>
                  <a:gd name="connsiteY0" fmla="*/ 194374 h 620190"/>
                  <a:gd name="connsiteX1" fmla="*/ 1837403 w 1837403"/>
                  <a:gd name="connsiteY1" fmla="*/ 0 h 620190"/>
                  <a:gd name="connsiteX2" fmla="*/ 1837403 w 1837403"/>
                  <a:gd name="connsiteY2" fmla="*/ 589936 h 620190"/>
                  <a:gd name="connsiteX3" fmla="*/ -1 w 1837403"/>
                  <a:gd name="connsiteY3" fmla="*/ 620190 h 620190"/>
                  <a:gd name="connsiteX4" fmla="*/ 3689 w 1837403"/>
                  <a:gd name="connsiteY4" fmla="*/ 194374 h 620190"/>
                  <a:gd name="connsiteX0" fmla="*/ 3691 w 1925741"/>
                  <a:gd name="connsiteY0" fmla="*/ 1434800 h 1860616"/>
                  <a:gd name="connsiteX1" fmla="*/ 1925741 w 1925741"/>
                  <a:gd name="connsiteY1" fmla="*/ 0 h 1860616"/>
                  <a:gd name="connsiteX2" fmla="*/ 1837405 w 1925741"/>
                  <a:gd name="connsiteY2" fmla="*/ 1830362 h 1860616"/>
                  <a:gd name="connsiteX3" fmla="*/ 1 w 1925741"/>
                  <a:gd name="connsiteY3" fmla="*/ 1860616 h 1860616"/>
                  <a:gd name="connsiteX4" fmla="*/ 3691 w 1925741"/>
                  <a:gd name="connsiteY4" fmla="*/ 1434800 h 1860616"/>
                  <a:gd name="connsiteX0" fmla="*/ 3690 w 1997882"/>
                  <a:gd name="connsiteY0" fmla="*/ 1434800 h 1860616"/>
                  <a:gd name="connsiteX1" fmla="*/ 1925740 w 1997882"/>
                  <a:gd name="connsiteY1" fmla="*/ 0 h 1860616"/>
                  <a:gd name="connsiteX2" fmla="*/ 1997883 w 1997882"/>
                  <a:gd name="connsiteY2" fmla="*/ 573220 h 1860616"/>
                  <a:gd name="connsiteX3" fmla="*/ 0 w 1997882"/>
                  <a:gd name="connsiteY3" fmla="*/ 1860616 h 1860616"/>
                  <a:gd name="connsiteX4" fmla="*/ 3690 w 1997882"/>
                  <a:gd name="connsiteY4" fmla="*/ 1434800 h 1860616"/>
                  <a:gd name="connsiteX0" fmla="*/ 3690 w 3501344"/>
                  <a:gd name="connsiteY0" fmla="*/ 1786802 h 2212618"/>
                  <a:gd name="connsiteX1" fmla="*/ 3501344 w 3501344"/>
                  <a:gd name="connsiteY1" fmla="*/ 0 h 2212618"/>
                  <a:gd name="connsiteX2" fmla="*/ 1997883 w 3501344"/>
                  <a:gd name="connsiteY2" fmla="*/ 925222 h 2212618"/>
                  <a:gd name="connsiteX3" fmla="*/ 0 w 3501344"/>
                  <a:gd name="connsiteY3" fmla="*/ 2212618 h 2212618"/>
                  <a:gd name="connsiteX4" fmla="*/ 3690 w 3501344"/>
                  <a:gd name="connsiteY4" fmla="*/ 1786802 h 2212618"/>
                  <a:gd name="connsiteX0" fmla="*/ 3690 w 3209566"/>
                  <a:gd name="connsiteY0" fmla="*/ 4200522 h 4626338"/>
                  <a:gd name="connsiteX1" fmla="*/ 3209566 w 3209566"/>
                  <a:gd name="connsiteY1" fmla="*/ 0 h 4626338"/>
                  <a:gd name="connsiteX2" fmla="*/ 1997883 w 3209566"/>
                  <a:gd name="connsiteY2" fmla="*/ 3338942 h 4626338"/>
                  <a:gd name="connsiteX3" fmla="*/ 0 w 3209566"/>
                  <a:gd name="connsiteY3" fmla="*/ 4626338 h 4626338"/>
                  <a:gd name="connsiteX4" fmla="*/ 3690 w 3209566"/>
                  <a:gd name="connsiteY4" fmla="*/ 4200522 h 4626338"/>
                  <a:gd name="connsiteX0" fmla="*/ 3690 w 3209566"/>
                  <a:gd name="connsiteY0" fmla="*/ 4200522 h 4626338"/>
                  <a:gd name="connsiteX1" fmla="*/ 3209566 w 3209566"/>
                  <a:gd name="connsiteY1" fmla="*/ 0 h 4626338"/>
                  <a:gd name="connsiteX2" fmla="*/ 2552263 w 3209566"/>
                  <a:gd name="connsiteY2" fmla="*/ 3841798 h 4626338"/>
                  <a:gd name="connsiteX3" fmla="*/ 0 w 3209566"/>
                  <a:gd name="connsiteY3" fmla="*/ 4626338 h 4626338"/>
                  <a:gd name="connsiteX4" fmla="*/ 3690 w 3209566"/>
                  <a:gd name="connsiteY4" fmla="*/ 4200522 h 4626338"/>
                  <a:gd name="connsiteX0" fmla="*/ 3690 w 3209566"/>
                  <a:gd name="connsiteY0" fmla="*/ 4200522 h 4626338"/>
                  <a:gd name="connsiteX1" fmla="*/ 3209566 w 3209566"/>
                  <a:gd name="connsiteY1" fmla="*/ 0 h 4626338"/>
                  <a:gd name="connsiteX2" fmla="*/ 2712741 w 3209566"/>
                  <a:gd name="connsiteY2" fmla="*/ 2534363 h 4626338"/>
                  <a:gd name="connsiteX3" fmla="*/ 0 w 3209566"/>
                  <a:gd name="connsiteY3" fmla="*/ 4626338 h 4626338"/>
                  <a:gd name="connsiteX4" fmla="*/ 3690 w 3209566"/>
                  <a:gd name="connsiteY4" fmla="*/ 4200522 h 4626338"/>
                  <a:gd name="connsiteX0" fmla="*/ 3690 w 3209566"/>
                  <a:gd name="connsiteY0" fmla="*/ 4200522 h 5679501"/>
                  <a:gd name="connsiteX1" fmla="*/ 3209566 w 3209566"/>
                  <a:gd name="connsiteY1" fmla="*/ 0 h 5679501"/>
                  <a:gd name="connsiteX2" fmla="*/ 2712741 w 3209566"/>
                  <a:gd name="connsiteY2" fmla="*/ 2534363 h 5679501"/>
                  <a:gd name="connsiteX3" fmla="*/ 0 w 3209566"/>
                  <a:gd name="connsiteY3" fmla="*/ 5679501 h 5679501"/>
                  <a:gd name="connsiteX4" fmla="*/ 3690 w 3209566"/>
                  <a:gd name="connsiteY4" fmla="*/ 4200522 h 5679501"/>
                  <a:gd name="connsiteX0" fmla="*/ -1 w 3205875"/>
                  <a:gd name="connsiteY0" fmla="*/ 4200522 h 9816915"/>
                  <a:gd name="connsiteX1" fmla="*/ 3205875 w 3205875"/>
                  <a:gd name="connsiteY1" fmla="*/ 0 h 9816915"/>
                  <a:gd name="connsiteX2" fmla="*/ 2709050 w 3205875"/>
                  <a:gd name="connsiteY2" fmla="*/ 2534363 h 9816915"/>
                  <a:gd name="connsiteX3" fmla="*/ 73960 w 3205875"/>
                  <a:gd name="connsiteY3" fmla="*/ 9816915 h 9816915"/>
                  <a:gd name="connsiteX4" fmla="*/ -1 w 3205875"/>
                  <a:gd name="connsiteY4" fmla="*/ 4200522 h 9816915"/>
                  <a:gd name="connsiteX0" fmla="*/ -1 w 5271522"/>
                  <a:gd name="connsiteY0" fmla="*/ 4200522 h 9816915"/>
                  <a:gd name="connsiteX1" fmla="*/ 3205875 w 5271522"/>
                  <a:gd name="connsiteY1" fmla="*/ 0 h 9816915"/>
                  <a:gd name="connsiteX2" fmla="*/ 5271522 w 5271522"/>
                  <a:gd name="connsiteY2" fmla="*/ 5016817 h 9816915"/>
                  <a:gd name="connsiteX3" fmla="*/ 73960 w 5271522"/>
                  <a:gd name="connsiteY3" fmla="*/ 9816915 h 9816915"/>
                  <a:gd name="connsiteX4" fmla="*/ -1 w 5271522"/>
                  <a:gd name="connsiteY4" fmla="*/ 4200522 h 9816915"/>
                  <a:gd name="connsiteX0" fmla="*/ -1 w 8227285"/>
                  <a:gd name="connsiteY0" fmla="*/ 7811362 h 13427755"/>
                  <a:gd name="connsiteX1" fmla="*/ 8227285 w 8227285"/>
                  <a:gd name="connsiteY1" fmla="*/ 0 h 13427755"/>
                  <a:gd name="connsiteX2" fmla="*/ 5271522 w 8227285"/>
                  <a:gd name="connsiteY2" fmla="*/ 8627657 h 13427755"/>
                  <a:gd name="connsiteX3" fmla="*/ 73960 w 8227285"/>
                  <a:gd name="connsiteY3" fmla="*/ 13427755 h 13427755"/>
                  <a:gd name="connsiteX4" fmla="*/ -1 w 8227285"/>
                  <a:gd name="connsiteY4" fmla="*/ 7811362 h 13427755"/>
                  <a:gd name="connsiteX0" fmla="*/ -1 w 6984875"/>
                  <a:gd name="connsiteY0" fmla="*/ 14732132 h 20348525"/>
                  <a:gd name="connsiteX1" fmla="*/ 6984875 w 6984875"/>
                  <a:gd name="connsiteY1" fmla="*/ 0 h 20348525"/>
                  <a:gd name="connsiteX2" fmla="*/ 5271522 w 6984875"/>
                  <a:gd name="connsiteY2" fmla="*/ 15548427 h 20348525"/>
                  <a:gd name="connsiteX3" fmla="*/ 73960 w 6984875"/>
                  <a:gd name="connsiteY3" fmla="*/ 20348525 h 20348525"/>
                  <a:gd name="connsiteX4" fmla="*/ -1 w 6984875"/>
                  <a:gd name="connsiteY4" fmla="*/ 14732132 h 20348525"/>
                  <a:gd name="connsiteX0" fmla="*/ 28005 w 7012881"/>
                  <a:gd name="connsiteY0" fmla="*/ 14732132 h 21024939"/>
                  <a:gd name="connsiteX1" fmla="*/ 7012881 w 7012881"/>
                  <a:gd name="connsiteY1" fmla="*/ 0 h 21024939"/>
                  <a:gd name="connsiteX2" fmla="*/ 5299528 w 7012881"/>
                  <a:gd name="connsiteY2" fmla="*/ 15548427 h 21024939"/>
                  <a:gd name="connsiteX3" fmla="*/ 0 w 7012881"/>
                  <a:gd name="connsiteY3" fmla="*/ 21024939 h 21024939"/>
                  <a:gd name="connsiteX4" fmla="*/ 28005 w 7012881"/>
                  <a:gd name="connsiteY4" fmla="*/ 14732132 h 21024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2881" h="21024939">
                    <a:moveTo>
                      <a:pt x="28005" y="14732132"/>
                    </a:moveTo>
                    <a:lnTo>
                      <a:pt x="7012881" y="0"/>
                    </a:lnTo>
                    <a:lnTo>
                      <a:pt x="5299528" y="15548427"/>
                    </a:lnTo>
                    <a:lnTo>
                      <a:pt x="0" y="21024939"/>
                    </a:lnTo>
                    <a:lnTo>
                      <a:pt x="28005" y="1473213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Rectangle 163"/>
              <p:cNvSpPr/>
              <p:nvPr/>
            </p:nvSpPr>
            <p:spPr>
              <a:xfrm>
                <a:off x="4246781" y="1829991"/>
                <a:ext cx="415537" cy="2381106"/>
              </a:xfrm>
              <a:custGeom>
                <a:avLst/>
                <a:gdLst>
                  <a:gd name="connsiteX0" fmla="*/ 0 w 237803"/>
                  <a:gd name="connsiteY0" fmla="*/ 0 h 2387161"/>
                  <a:gd name="connsiteX1" fmla="*/ 237803 w 237803"/>
                  <a:gd name="connsiteY1" fmla="*/ 0 h 2387161"/>
                  <a:gd name="connsiteX2" fmla="*/ 237803 w 237803"/>
                  <a:gd name="connsiteY2" fmla="*/ 2387161 h 2387161"/>
                  <a:gd name="connsiteX3" fmla="*/ 0 w 237803"/>
                  <a:gd name="connsiteY3" fmla="*/ 2387161 h 2387161"/>
                  <a:gd name="connsiteX4" fmla="*/ 0 w 237803"/>
                  <a:gd name="connsiteY4" fmla="*/ 0 h 2387161"/>
                  <a:gd name="connsiteX0" fmla="*/ 0 w 267300"/>
                  <a:gd name="connsiteY0" fmla="*/ 137652 h 2387161"/>
                  <a:gd name="connsiteX1" fmla="*/ 267300 w 267300"/>
                  <a:gd name="connsiteY1" fmla="*/ 0 h 2387161"/>
                  <a:gd name="connsiteX2" fmla="*/ 267300 w 267300"/>
                  <a:gd name="connsiteY2" fmla="*/ 2387161 h 2387161"/>
                  <a:gd name="connsiteX3" fmla="*/ 29497 w 267300"/>
                  <a:gd name="connsiteY3" fmla="*/ 2387161 h 2387161"/>
                  <a:gd name="connsiteX4" fmla="*/ 0 w 267300"/>
                  <a:gd name="connsiteY4" fmla="*/ 137652 h 2387161"/>
                  <a:gd name="connsiteX0" fmla="*/ 0 w 365622"/>
                  <a:gd name="connsiteY0" fmla="*/ 98323 h 2387161"/>
                  <a:gd name="connsiteX1" fmla="*/ 365622 w 365622"/>
                  <a:gd name="connsiteY1" fmla="*/ 0 h 2387161"/>
                  <a:gd name="connsiteX2" fmla="*/ 365622 w 365622"/>
                  <a:gd name="connsiteY2" fmla="*/ 2387161 h 2387161"/>
                  <a:gd name="connsiteX3" fmla="*/ 127819 w 365622"/>
                  <a:gd name="connsiteY3" fmla="*/ 2387161 h 2387161"/>
                  <a:gd name="connsiteX4" fmla="*/ 0 w 365622"/>
                  <a:gd name="connsiteY4" fmla="*/ 98323 h 2387161"/>
                  <a:gd name="connsiteX0" fmla="*/ 0 w 385287"/>
                  <a:gd name="connsiteY0" fmla="*/ 98323 h 2387161"/>
                  <a:gd name="connsiteX1" fmla="*/ 365622 w 385287"/>
                  <a:gd name="connsiteY1" fmla="*/ 0 h 2387161"/>
                  <a:gd name="connsiteX2" fmla="*/ 385287 w 385287"/>
                  <a:gd name="connsiteY2" fmla="*/ 2347832 h 2387161"/>
                  <a:gd name="connsiteX3" fmla="*/ 127819 w 385287"/>
                  <a:gd name="connsiteY3" fmla="*/ 2387161 h 2387161"/>
                  <a:gd name="connsiteX4" fmla="*/ 0 w 385287"/>
                  <a:gd name="connsiteY4" fmla="*/ 98323 h 2387161"/>
                  <a:gd name="connsiteX0" fmla="*/ 0 w 385287"/>
                  <a:gd name="connsiteY0" fmla="*/ 98323 h 2347832"/>
                  <a:gd name="connsiteX1" fmla="*/ 365622 w 385287"/>
                  <a:gd name="connsiteY1" fmla="*/ 0 h 2347832"/>
                  <a:gd name="connsiteX2" fmla="*/ 385287 w 385287"/>
                  <a:gd name="connsiteY2" fmla="*/ 2347832 h 2347832"/>
                  <a:gd name="connsiteX3" fmla="*/ 127819 w 385287"/>
                  <a:gd name="connsiteY3" fmla="*/ 2347832 h 2347832"/>
                  <a:gd name="connsiteX4" fmla="*/ 0 w 385287"/>
                  <a:gd name="connsiteY4" fmla="*/ 98323 h 2347832"/>
                  <a:gd name="connsiteX0" fmla="*/ 0 w 400413"/>
                  <a:gd name="connsiteY0" fmla="*/ 119302 h 2347832"/>
                  <a:gd name="connsiteX1" fmla="*/ 380748 w 400413"/>
                  <a:gd name="connsiteY1" fmla="*/ 0 h 2347832"/>
                  <a:gd name="connsiteX2" fmla="*/ 400413 w 400413"/>
                  <a:gd name="connsiteY2" fmla="*/ 2347832 h 2347832"/>
                  <a:gd name="connsiteX3" fmla="*/ 142945 w 400413"/>
                  <a:gd name="connsiteY3" fmla="*/ 2347832 h 2347832"/>
                  <a:gd name="connsiteX4" fmla="*/ 0 w 400413"/>
                  <a:gd name="connsiteY4" fmla="*/ 119302 h 2347832"/>
                  <a:gd name="connsiteX0" fmla="*/ 0 w 415538"/>
                  <a:gd name="connsiteY0" fmla="*/ 150772 h 2347832"/>
                  <a:gd name="connsiteX1" fmla="*/ 395873 w 415538"/>
                  <a:gd name="connsiteY1" fmla="*/ 0 h 2347832"/>
                  <a:gd name="connsiteX2" fmla="*/ 415538 w 415538"/>
                  <a:gd name="connsiteY2" fmla="*/ 2347832 h 2347832"/>
                  <a:gd name="connsiteX3" fmla="*/ 158070 w 415538"/>
                  <a:gd name="connsiteY3" fmla="*/ 2347832 h 2347832"/>
                  <a:gd name="connsiteX4" fmla="*/ 0 w 415538"/>
                  <a:gd name="connsiteY4" fmla="*/ 150772 h 2347832"/>
                  <a:gd name="connsiteX0" fmla="*/ 0 w 415538"/>
                  <a:gd name="connsiteY0" fmla="*/ 144816 h 2341876"/>
                  <a:gd name="connsiteX1" fmla="*/ 395872 w 415538"/>
                  <a:gd name="connsiteY1" fmla="*/ 0 h 2341876"/>
                  <a:gd name="connsiteX2" fmla="*/ 415538 w 415538"/>
                  <a:gd name="connsiteY2" fmla="*/ 2341876 h 2341876"/>
                  <a:gd name="connsiteX3" fmla="*/ 158070 w 415538"/>
                  <a:gd name="connsiteY3" fmla="*/ 2341876 h 2341876"/>
                  <a:gd name="connsiteX4" fmla="*/ 0 w 415538"/>
                  <a:gd name="connsiteY4" fmla="*/ 144816 h 234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538" h="2341876">
                    <a:moveTo>
                      <a:pt x="0" y="144816"/>
                    </a:moveTo>
                    <a:lnTo>
                      <a:pt x="395872" y="0"/>
                    </a:lnTo>
                    <a:lnTo>
                      <a:pt x="415538" y="2341876"/>
                    </a:lnTo>
                    <a:lnTo>
                      <a:pt x="158070" y="2341876"/>
                    </a:lnTo>
                    <a:lnTo>
                      <a:pt x="0" y="144816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631878" y="3152169"/>
                <a:ext cx="601936" cy="2081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165"/>
              <p:cNvSpPr/>
              <p:nvPr/>
            </p:nvSpPr>
            <p:spPr>
              <a:xfrm>
                <a:off x="4523753" y="3630098"/>
                <a:ext cx="2426740" cy="580996"/>
              </a:xfrm>
              <a:custGeom>
                <a:avLst/>
                <a:gdLst>
                  <a:gd name="connsiteX0" fmla="*/ 0 w 2477729"/>
                  <a:gd name="connsiteY0" fmla="*/ 0 h 521111"/>
                  <a:gd name="connsiteX1" fmla="*/ 2477729 w 2477729"/>
                  <a:gd name="connsiteY1" fmla="*/ 0 h 521111"/>
                  <a:gd name="connsiteX2" fmla="*/ 2477729 w 2477729"/>
                  <a:gd name="connsiteY2" fmla="*/ 521111 h 521111"/>
                  <a:gd name="connsiteX3" fmla="*/ 0 w 2477729"/>
                  <a:gd name="connsiteY3" fmla="*/ 521111 h 521111"/>
                  <a:gd name="connsiteX4" fmla="*/ 0 w 2477729"/>
                  <a:gd name="connsiteY4" fmla="*/ 0 h 521111"/>
                  <a:gd name="connsiteX0" fmla="*/ 9833 w 2477729"/>
                  <a:gd name="connsiteY0" fmla="*/ 294968 h 521111"/>
                  <a:gd name="connsiteX1" fmla="*/ 2477729 w 2477729"/>
                  <a:gd name="connsiteY1" fmla="*/ 0 h 521111"/>
                  <a:gd name="connsiteX2" fmla="*/ 2477729 w 2477729"/>
                  <a:gd name="connsiteY2" fmla="*/ 521111 h 521111"/>
                  <a:gd name="connsiteX3" fmla="*/ 0 w 2477729"/>
                  <a:gd name="connsiteY3" fmla="*/ 521111 h 521111"/>
                  <a:gd name="connsiteX4" fmla="*/ 9833 w 2477729"/>
                  <a:gd name="connsiteY4" fmla="*/ 294968 h 521111"/>
                  <a:gd name="connsiteX0" fmla="*/ 9833 w 2477729"/>
                  <a:gd name="connsiteY0" fmla="*/ 580104 h 806247"/>
                  <a:gd name="connsiteX1" fmla="*/ 2251587 w 2477729"/>
                  <a:gd name="connsiteY1" fmla="*/ 0 h 806247"/>
                  <a:gd name="connsiteX2" fmla="*/ 2477729 w 2477729"/>
                  <a:gd name="connsiteY2" fmla="*/ 806247 h 806247"/>
                  <a:gd name="connsiteX3" fmla="*/ 0 w 2477729"/>
                  <a:gd name="connsiteY3" fmla="*/ 806247 h 806247"/>
                  <a:gd name="connsiteX4" fmla="*/ 9833 w 2477729"/>
                  <a:gd name="connsiteY4" fmla="*/ 580104 h 806247"/>
                  <a:gd name="connsiteX0" fmla="*/ 0 w 2467896"/>
                  <a:gd name="connsiteY0" fmla="*/ 580104 h 806247"/>
                  <a:gd name="connsiteX1" fmla="*/ 2241754 w 2467896"/>
                  <a:gd name="connsiteY1" fmla="*/ 0 h 806247"/>
                  <a:gd name="connsiteX2" fmla="*/ 2467896 w 2467896"/>
                  <a:gd name="connsiteY2" fmla="*/ 806247 h 806247"/>
                  <a:gd name="connsiteX3" fmla="*/ 68825 w 2467896"/>
                  <a:gd name="connsiteY3" fmla="*/ 796414 h 806247"/>
                  <a:gd name="connsiteX4" fmla="*/ 0 w 2467896"/>
                  <a:gd name="connsiteY4" fmla="*/ 580104 h 806247"/>
                  <a:gd name="connsiteX0" fmla="*/ 0 w 2467896"/>
                  <a:gd name="connsiteY0" fmla="*/ 580104 h 806247"/>
                  <a:gd name="connsiteX1" fmla="*/ 2241754 w 2467896"/>
                  <a:gd name="connsiteY1" fmla="*/ 0 h 806247"/>
                  <a:gd name="connsiteX2" fmla="*/ 2467896 w 2467896"/>
                  <a:gd name="connsiteY2" fmla="*/ 806247 h 806247"/>
                  <a:gd name="connsiteX3" fmla="*/ 29496 w 2467896"/>
                  <a:gd name="connsiteY3" fmla="*/ 796414 h 806247"/>
                  <a:gd name="connsiteX4" fmla="*/ 0 w 2467896"/>
                  <a:gd name="connsiteY4" fmla="*/ 580104 h 806247"/>
                  <a:gd name="connsiteX0" fmla="*/ 1 w 2467897"/>
                  <a:gd name="connsiteY0" fmla="*/ 580104 h 806247"/>
                  <a:gd name="connsiteX1" fmla="*/ 2241755 w 2467897"/>
                  <a:gd name="connsiteY1" fmla="*/ 0 h 806247"/>
                  <a:gd name="connsiteX2" fmla="*/ 2467897 w 2467897"/>
                  <a:gd name="connsiteY2" fmla="*/ 806247 h 806247"/>
                  <a:gd name="connsiteX3" fmla="*/ 0 w 2467897"/>
                  <a:gd name="connsiteY3" fmla="*/ 786582 h 806247"/>
                  <a:gd name="connsiteX4" fmla="*/ 1 w 2467897"/>
                  <a:gd name="connsiteY4" fmla="*/ 580104 h 806247"/>
                  <a:gd name="connsiteX0" fmla="*/ 115121 w 2583017"/>
                  <a:gd name="connsiteY0" fmla="*/ 580104 h 814138"/>
                  <a:gd name="connsiteX1" fmla="*/ 2356875 w 2583017"/>
                  <a:gd name="connsiteY1" fmla="*/ 0 h 814138"/>
                  <a:gd name="connsiteX2" fmla="*/ 2583017 w 2583017"/>
                  <a:gd name="connsiteY2" fmla="*/ 806247 h 814138"/>
                  <a:gd name="connsiteX3" fmla="*/ 0 w 2583017"/>
                  <a:gd name="connsiteY3" fmla="*/ 814138 h 814138"/>
                  <a:gd name="connsiteX4" fmla="*/ 115121 w 2583017"/>
                  <a:gd name="connsiteY4" fmla="*/ 580104 h 814138"/>
                  <a:gd name="connsiteX0" fmla="*/ 58567 w 2583017"/>
                  <a:gd name="connsiteY0" fmla="*/ 423370 h 814138"/>
                  <a:gd name="connsiteX1" fmla="*/ 2356875 w 2583017"/>
                  <a:gd name="connsiteY1" fmla="*/ 0 h 814138"/>
                  <a:gd name="connsiteX2" fmla="*/ 2583017 w 2583017"/>
                  <a:gd name="connsiteY2" fmla="*/ 806247 h 814138"/>
                  <a:gd name="connsiteX3" fmla="*/ 0 w 2583017"/>
                  <a:gd name="connsiteY3" fmla="*/ 814138 h 814138"/>
                  <a:gd name="connsiteX4" fmla="*/ 58567 w 2583017"/>
                  <a:gd name="connsiteY4" fmla="*/ 423370 h 814138"/>
                  <a:gd name="connsiteX0" fmla="*/ 160364 w 2583017"/>
                  <a:gd name="connsiteY0" fmla="*/ 501737 h 814138"/>
                  <a:gd name="connsiteX1" fmla="*/ 2356875 w 2583017"/>
                  <a:gd name="connsiteY1" fmla="*/ 0 h 814138"/>
                  <a:gd name="connsiteX2" fmla="*/ 2583017 w 2583017"/>
                  <a:gd name="connsiteY2" fmla="*/ 806247 h 814138"/>
                  <a:gd name="connsiteX3" fmla="*/ 0 w 2583017"/>
                  <a:gd name="connsiteY3" fmla="*/ 814138 h 814138"/>
                  <a:gd name="connsiteX4" fmla="*/ 160364 w 2583017"/>
                  <a:gd name="connsiteY4" fmla="*/ 501737 h 814138"/>
                  <a:gd name="connsiteX0" fmla="*/ 58567 w 2583017"/>
                  <a:gd name="connsiteY0" fmla="*/ 514798 h 814138"/>
                  <a:gd name="connsiteX1" fmla="*/ 2356875 w 2583017"/>
                  <a:gd name="connsiteY1" fmla="*/ 0 h 814138"/>
                  <a:gd name="connsiteX2" fmla="*/ 2583017 w 2583017"/>
                  <a:gd name="connsiteY2" fmla="*/ 806247 h 814138"/>
                  <a:gd name="connsiteX3" fmla="*/ 0 w 2583017"/>
                  <a:gd name="connsiteY3" fmla="*/ 814138 h 814138"/>
                  <a:gd name="connsiteX4" fmla="*/ 58567 w 2583017"/>
                  <a:gd name="connsiteY4" fmla="*/ 514798 h 81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3017" h="814138">
                    <a:moveTo>
                      <a:pt x="58567" y="514798"/>
                    </a:moveTo>
                    <a:lnTo>
                      <a:pt x="2356875" y="0"/>
                    </a:lnTo>
                    <a:lnTo>
                      <a:pt x="2583017" y="806247"/>
                    </a:lnTo>
                    <a:lnTo>
                      <a:pt x="0" y="814138"/>
                    </a:lnTo>
                    <a:cubicBezTo>
                      <a:pt x="0" y="745312"/>
                      <a:pt x="58567" y="583624"/>
                      <a:pt x="58567" y="514798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201" y="1848636"/>
              <a:ext cx="1580664" cy="1577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Noninski</dc:creator>
  <cp:lastModifiedBy>Daniel Noninski</cp:lastModifiedBy>
  <cp:revision>18</cp:revision>
  <dcterms:created xsi:type="dcterms:W3CDTF">2016-10-22T11:10:30Z</dcterms:created>
  <dcterms:modified xsi:type="dcterms:W3CDTF">2016-10-22T14:11:27Z</dcterms:modified>
</cp:coreProperties>
</file>