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710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D86-3835-400D-B4A3-C61827DEBEF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F4D1-A2BE-420A-801E-2F57B4DA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D86-3835-400D-B4A3-C61827DEBEF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F4D1-A2BE-420A-801E-2F57B4DA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D86-3835-400D-B4A3-C61827DEBEF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F4D1-A2BE-420A-801E-2F57B4DA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1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D86-3835-400D-B4A3-C61827DEBEF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F4D1-A2BE-420A-801E-2F57B4DA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4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D86-3835-400D-B4A3-C61827DEBEF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F4D1-A2BE-420A-801E-2F57B4DA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D86-3835-400D-B4A3-C61827DEBEF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F4D1-A2BE-420A-801E-2F57B4DA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D86-3835-400D-B4A3-C61827DEBEF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F4D1-A2BE-420A-801E-2F57B4DA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D86-3835-400D-B4A3-C61827DEBEF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F4D1-A2BE-420A-801E-2F57B4DA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4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D86-3835-400D-B4A3-C61827DEBEF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F4D1-A2BE-420A-801E-2F57B4DA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D86-3835-400D-B4A3-C61827DEBEF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F4D1-A2BE-420A-801E-2F57B4DA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D86-3835-400D-B4A3-C61827DEBEF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F4D1-A2BE-420A-801E-2F57B4DA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5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BD86-3835-400D-B4A3-C61827DEBEFE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2F4D1-A2BE-420A-801E-2F57B4DA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561867" y="2129928"/>
            <a:ext cx="1828800" cy="1830260"/>
            <a:chOff x="4176346" y="1556238"/>
            <a:chExt cx="2743200" cy="2743200"/>
          </a:xfrm>
        </p:grpSpPr>
        <p:sp>
          <p:nvSpPr>
            <p:cNvPr id="4" name="Rectangle 3"/>
            <p:cNvSpPr/>
            <p:nvPr/>
          </p:nvSpPr>
          <p:spPr>
            <a:xfrm>
              <a:off x="4176346" y="1556238"/>
              <a:ext cx="2743200" cy="2743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67786" y="1647678"/>
              <a:ext cx="2560320" cy="25603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381386" y="2136256"/>
            <a:ext cx="1828800" cy="1830260"/>
            <a:chOff x="4176346" y="1556238"/>
            <a:chExt cx="2743200" cy="2743200"/>
          </a:xfrm>
        </p:grpSpPr>
        <p:sp>
          <p:nvSpPr>
            <p:cNvPr id="9" name="Rectangle 8"/>
            <p:cNvSpPr/>
            <p:nvPr/>
          </p:nvSpPr>
          <p:spPr>
            <a:xfrm>
              <a:off x="4176346" y="1556238"/>
              <a:ext cx="2743200" cy="2743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67786" y="1647678"/>
              <a:ext cx="2560320" cy="25603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42348" y="2122140"/>
            <a:ext cx="1828800" cy="1830260"/>
            <a:chOff x="4176346" y="1556238"/>
            <a:chExt cx="2743200" cy="2743200"/>
          </a:xfrm>
        </p:grpSpPr>
        <p:sp>
          <p:nvSpPr>
            <p:cNvPr id="12" name="Rectangle 11"/>
            <p:cNvSpPr/>
            <p:nvPr/>
          </p:nvSpPr>
          <p:spPr>
            <a:xfrm>
              <a:off x="4176346" y="1556238"/>
              <a:ext cx="2743200" cy="2743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67786" y="1647678"/>
              <a:ext cx="2560320" cy="25603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61867" y="3952400"/>
            <a:ext cx="1828800" cy="1830260"/>
            <a:chOff x="4176346" y="1556238"/>
            <a:chExt cx="2743200" cy="2743200"/>
          </a:xfrm>
        </p:grpSpPr>
        <p:sp>
          <p:nvSpPr>
            <p:cNvPr id="15" name="Rectangle 14"/>
            <p:cNvSpPr/>
            <p:nvPr/>
          </p:nvSpPr>
          <p:spPr>
            <a:xfrm>
              <a:off x="4176346" y="1556238"/>
              <a:ext cx="2743200" cy="2743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67786" y="1647678"/>
              <a:ext cx="2560320" cy="2560320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33067" y="3954348"/>
            <a:ext cx="1828800" cy="1830260"/>
            <a:chOff x="4176346" y="1556238"/>
            <a:chExt cx="2743200" cy="2743200"/>
          </a:xfrm>
        </p:grpSpPr>
        <p:sp>
          <p:nvSpPr>
            <p:cNvPr id="18" name="Rectangle 17"/>
            <p:cNvSpPr/>
            <p:nvPr/>
          </p:nvSpPr>
          <p:spPr>
            <a:xfrm>
              <a:off x="4176346" y="1556238"/>
              <a:ext cx="2743200" cy="2743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67786" y="1647678"/>
              <a:ext cx="2560320" cy="2560320"/>
            </a:xfrm>
            <a:prstGeom prst="rect">
              <a:avLst/>
            </a:prstGeom>
            <a:solidFill>
              <a:srgbClr val="99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81386" y="3952400"/>
            <a:ext cx="1828800" cy="1830260"/>
            <a:chOff x="4176346" y="1556238"/>
            <a:chExt cx="2743200" cy="2743200"/>
          </a:xfrm>
        </p:grpSpPr>
        <p:sp>
          <p:nvSpPr>
            <p:cNvPr id="21" name="Rectangle 20"/>
            <p:cNvSpPr/>
            <p:nvPr/>
          </p:nvSpPr>
          <p:spPr>
            <a:xfrm>
              <a:off x="4176346" y="1556238"/>
              <a:ext cx="2743200" cy="2743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67786" y="1647678"/>
              <a:ext cx="2560320" cy="25603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33067" y="314542"/>
            <a:ext cx="1828800" cy="1830260"/>
            <a:chOff x="4176346" y="1556238"/>
            <a:chExt cx="2743200" cy="2743200"/>
          </a:xfrm>
        </p:grpSpPr>
        <p:sp>
          <p:nvSpPr>
            <p:cNvPr id="24" name="Rectangle 23"/>
            <p:cNvSpPr/>
            <p:nvPr/>
          </p:nvSpPr>
          <p:spPr>
            <a:xfrm>
              <a:off x="4176346" y="1556238"/>
              <a:ext cx="2743200" cy="2743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67786" y="1647678"/>
              <a:ext cx="2560320" cy="2560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81386" y="313784"/>
            <a:ext cx="1828800" cy="1830260"/>
            <a:chOff x="4176346" y="1556238"/>
            <a:chExt cx="2743200" cy="2743200"/>
          </a:xfrm>
        </p:grpSpPr>
        <p:sp>
          <p:nvSpPr>
            <p:cNvPr id="27" name="Rectangle 26"/>
            <p:cNvSpPr/>
            <p:nvPr/>
          </p:nvSpPr>
          <p:spPr>
            <a:xfrm>
              <a:off x="4176346" y="1556238"/>
              <a:ext cx="2743200" cy="2743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67786" y="1647678"/>
              <a:ext cx="2560320" cy="25603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52586" y="313784"/>
            <a:ext cx="1828800" cy="1830260"/>
            <a:chOff x="4176346" y="1556238"/>
            <a:chExt cx="2743200" cy="2743200"/>
          </a:xfrm>
        </p:grpSpPr>
        <p:sp>
          <p:nvSpPr>
            <p:cNvPr id="30" name="Rectangle 29"/>
            <p:cNvSpPr/>
            <p:nvPr/>
          </p:nvSpPr>
          <p:spPr>
            <a:xfrm>
              <a:off x="4176346" y="1556238"/>
              <a:ext cx="2743200" cy="2743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67786" y="1647678"/>
              <a:ext cx="2560320" cy="25603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148" y="2128710"/>
            <a:ext cx="1828800" cy="18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1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Noninski</dc:creator>
  <cp:lastModifiedBy>Daniel Noninski</cp:lastModifiedBy>
  <cp:revision>3</cp:revision>
  <dcterms:created xsi:type="dcterms:W3CDTF">2016-10-22T14:13:46Z</dcterms:created>
  <dcterms:modified xsi:type="dcterms:W3CDTF">2016-10-22T14:37:41Z</dcterms:modified>
</cp:coreProperties>
</file>