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4" r:id="rId3"/>
    <p:sldId id="257" r:id="rId4"/>
    <p:sldId id="258" r:id="rId5"/>
    <p:sldId id="266" r:id="rId6"/>
    <p:sldId id="265" r:id="rId7"/>
  </p:sldIdLst>
  <p:sldSz cx="3600450" cy="63007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C1FF"/>
    <a:srgbClr val="CC99FF"/>
    <a:srgbClr val="492511"/>
    <a:srgbClr val="89B17B"/>
    <a:srgbClr val="F6E2C4"/>
    <a:srgbClr val="FFF6E1"/>
    <a:srgbClr val="F5E1C3"/>
    <a:srgbClr val="F9E7D0"/>
    <a:srgbClr val="FFFDC8"/>
    <a:srgbClr val="FFDF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8" autoAdjust="0"/>
    <p:restoredTop sz="94660"/>
  </p:normalViewPr>
  <p:slideViewPr>
    <p:cSldViewPr snapToGrid="0">
      <p:cViewPr varScale="1">
        <p:scale>
          <a:sx n="75" d="100"/>
          <a:sy n="75" d="100"/>
        </p:scale>
        <p:origin x="25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1031171"/>
            <a:ext cx="3060383" cy="219360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3309373"/>
            <a:ext cx="2700338" cy="1521231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0C2-CD95-4705-8F59-48E7B96D1511}" type="datetimeFigureOut">
              <a:rPr lang="es-AR" smtClean="0"/>
              <a:t>7/9/2025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2FB3-4579-44BB-9E3E-F01E563E13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620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0C2-CD95-4705-8F59-48E7B96D1511}" type="datetimeFigureOut">
              <a:rPr lang="es-AR" smtClean="0"/>
              <a:t>7/9/2025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2FB3-4579-44BB-9E3E-F01E563E13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72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335458"/>
            <a:ext cx="776347" cy="533962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335458"/>
            <a:ext cx="2284035" cy="533962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0C2-CD95-4705-8F59-48E7B96D1511}" type="datetimeFigureOut">
              <a:rPr lang="es-AR" smtClean="0"/>
              <a:t>7/9/2025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2FB3-4579-44BB-9E3E-F01E563E13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567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0C2-CD95-4705-8F59-48E7B96D1511}" type="datetimeFigureOut">
              <a:rPr lang="es-AR" smtClean="0"/>
              <a:t>7/9/2025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2FB3-4579-44BB-9E3E-F01E563E13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230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570823"/>
            <a:ext cx="3105388" cy="2620952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4216571"/>
            <a:ext cx="3105388" cy="1378297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0C2-CD95-4705-8F59-48E7B96D1511}" type="datetimeFigureOut">
              <a:rPr lang="es-AR" smtClean="0"/>
              <a:t>7/9/2025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2FB3-4579-44BB-9E3E-F01E563E13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073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677293"/>
            <a:ext cx="1530191" cy="39977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677293"/>
            <a:ext cx="1530191" cy="399779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0C2-CD95-4705-8F59-48E7B96D1511}" type="datetimeFigureOut">
              <a:rPr lang="es-AR" smtClean="0"/>
              <a:t>7/9/2025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2FB3-4579-44BB-9E3E-F01E563E13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528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35460"/>
            <a:ext cx="3105388" cy="12178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544569"/>
            <a:ext cx="1523159" cy="756969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2301538"/>
            <a:ext cx="1523159" cy="33852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544569"/>
            <a:ext cx="1530660" cy="756969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2301538"/>
            <a:ext cx="1530660" cy="33852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0C2-CD95-4705-8F59-48E7B96D1511}" type="datetimeFigureOut">
              <a:rPr lang="es-AR" smtClean="0"/>
              <a:t>7/9/2025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2FB3-4579-44BB-9E3E-F01E563E13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339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0C2-CD95-4705-8F59-48E7B96D1511}" type="datetimeFigureOut">
              <a:rPr lang="es-AR" smtClean="0"/>
              <a:t>7/9/2025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2FB3-4579-44BB-9E3E-F01E563E13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426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0C2-CD95-4705-8F59-48E7B96D1511}" type="datetimeFigureOut">
              <a:rPr lang="es-AR" smtClean="0"/>
              <a:t>7/9/2025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2FB3-4579-44BB-9E3E-F01E563E13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7153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20052"/>
            <a:ext cx="1161239" cy="1470184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907198"/>
            <a:ext cx="1822728" cy="447764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890236"/>
            <a:ext cx="1161239" cy="3501897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0C2-CD95-4705-8F59-48E7B96D1511}" type="datetimeFigureOut">
              <a:rPr lang="es-AR" smtClean="0"/>
              <a:t>7/9/2025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2FB3-4579-44BB-9E3E-F01E563E13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921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420052"/>
            <a:ext cx="1161239" cy="1470184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907198"/>
            <a:ext cx="1822728" cy="447764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890236"/>
            <a:ext cx="1161239" cy="3501897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E40C2-CD95-4705-8F59-48E7B96D1511}" type="datetimeFigureOut">
              <a:rPr lang="es-AR" smtClean="0"/>
              <a:t>7/9/2025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E2FB3-4579-44BB-9E3E-F01E563E13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653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335460"/>
            <a:ext cx="3105388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677293"/>
            <a:ext cx="3105388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5839898"/>
            <a:ext cx="81010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E40C2-CD95-4705-8F59-48E7B96D1511}" type="datetimeFigureOut">
              <a:rPr lang="es-AR" smtClean="0"/>
              <a:t>7/9/2025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5839898"/>
            <a:ext cx="1215152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5839898"/>
            <a:ext cx="81010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E2FB3-4579-44BB-9E3E-F01E563E134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59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6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3798E1-A53E-5A79-4A24-64138D71D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86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C1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CE7165-5C68-736A-4B1E-1483F78DA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54CFDD4-B2D4-B262-FD4E-E38F359CB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 trans="50000" grainSize="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327" y="0"/>
            <a:ext cx="3637994" cy="636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n de Story Pin">
            <a:extLst>
              <a:ext uri="{FF2B5EF4-FFF2-40B4-BE49-F238E27FC236}">
                <a16:creationId xmlns:a16="http://schemas.microsoft.com/office/drawing/2014/main" id="{4A82B727-03B2-AEB8-7CAE-0A8136185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27036" y="-26268"/>
            <a:ext cx="3603679" cy="640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A94ED93-5953-3D94-D23B-DF97020D1D8F}"/>
              </a:ext>
            </a:extLst>
          </p:cNvPr>
          <p:cNvSpPr txBox="1"/>
          <p:nvPr/>
        </p:nvSpPr>
        <p:spPr>
          <a:xfrm>
            <a:off x="429818" y="242422"/>
            <a:ext cx="2779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>
                <a:latin typeface="Doky" pitchFamily="50" charset="0"/>
              </a:rPr>
              <a:t>BIENVENIDOS A ECO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409BED6-F7F2-52D5-A147-20277C304020}"/>
              </a:ext>
            </a:extLst>
          </p:cNvPr>
          <p:cNvSpPr/>
          <p:nvPr/>
        </p:nvSpPr>
        <p:spPr>
          <a:xfrm>
            <a:off x="619315" y="2442354"/>
            <a:ext cx="2400300" cy="406400"/>
          </a:xfrm>
          <a:prstGeom prst="roundRect">
            <a:avLst/>
          </a:prstGeom>
          <a:solidFill>
            <a:srgbClr val="CC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Doky" pitchFamily="50" charset="0"/>
              </a:rPr>
              <a:t>Iniciar Sesión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2D4B4B1-4278-5560-28F8-F25EBA96670F}"/>
              </a:ext>
            </a:extLst>
          </p:cNvPr>
          <p:cNvSpPr/>
          <p:nvPr/>
        </p:nvSpPr>
        <p:spPr>
          <a:xfrm>
            <a:off x="619315" y="3518160"/>
            <a:ext cx="2400300" cy="406400"/>
          </a:xfrm>
          <a:prstGeom prst="roundRect">
            <a:avLst/>
          </a:prstGeom>
          <a:solidFill>
            <a:srgbClr val="CC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Doky" pitchFamily="50" charset="0"/>
              </a:rPr>
              <a:t>Registrarse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8494931-2BBD-EF65-F0C2-6F525463FB59}"/>
              </a:ext>
            </a:extLst>
          </p:cNvPr>
          <p:cNvSpPr/>
          <p:nvPr/>
        </p:nvSpPr>
        <p:spPr>
          <a:xfrm>
            <a:off x="600075" y="4593966"/>
            <a:ext cx="2400300" cy="406400"/>
          </a:xfrm>
          <a:prstGeom prst="roundRect">
            <a:avLst/>
          </a:prstGeom>
          <a:solidFill>
            <a:srgbClr val="CC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Doky" pitchFamily="50" charset="0"/>
              </a:rPr>
              <a:t>Anónimo</a:t>
            </a:r>
            <a:r>
              <a:rPr lang="es-AR" dirty="0"/>
              <a:t> 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C9FAF52-B529-F2C4-D24F-0742037BE7F5}"/>
              </a:ext>
            </a:extLst>
          </p:cNvPr>
          <p:cNvSpPr/>
          <p:nvPr/>
        </p:nvSpPr>
        <p:spPr>
          <a:xfrm>
            <a:off x="87682" y="100208"/>
            <a:ext cx="3382028" cy="61617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E13879C-31B3-96BA-041E-9C77DCDE3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62916" y1="50861" x2="62457" y2="50517"/>
                        <a14:foregroundMark x1="61424" y1="49024" x2="58324" y2="49483"/>
                        <a14:foregroundMark x1="65098" y1="47991" x2="63949" y2="46613"/>
                        <a14:foregroundMark x1="53617" y1="46039" x2="45924" y2="45580"/>
                        <a14:foregroundMark x1="42250" y1="47072" x2="42710" y2="49139"/>
                        <a14:foregroundMark x1="61309" y1="49598" x2="40413" y2="47991"/>
                        <a14:foregroundMark x1="64409" y1="48220" x2="55798" y2="47991"/>
                        <a14:foregroundMark x1="61883" y1="44202" x2="63490" y2="60735"/>
                        <a14:foregroundMark x1="53617" y1="47991" x2="63720" y2="54305"/>
                        <a14:foregroundMark x1="55913" y1="52813" x2="54765" y2="53731"/>
                        <a14:foregroundMark x1="40758" y1="46269" x2="36051" y2="53731"/>
                        <a14:foregroundMark x1="45350" y1="48680" x2="53617" y2="53272"/>
                        <a14:foregroundMark x1="39839" y1="46728" x2="38462" y2="53272"/>
                        <a14:foregroundMark x1="40413" y1="46269" x2="39265" y2="52354"/>
                        <a14:foregroundMark x1="52468" y1="52698" x2="45006" y2="49483"/>
                        <a14:foregroundMark x1="44891" y1="51665" x2="45350" y2="51665"/>
                        <a14:foregroundMark x1="45121" y1="52239" x2="45809" y2="52698"/>
                        <a14:foregroundMark x1="38576" y1="45235" x2="38576" y2="45235"/>
                        <a14:foregroundMark x1="38806" y1="45809" x2="38806" y2="45809"/>
                        <a14:foregroundMark x1="41217" y1="46154" x2="41217" y2="46154"/>
                        <a14:foregroundMark x1="41561" y1="45695" x2="41561" y2="45695"/>
                        <a14:foregroundMark x1="41217" y1="45580" x2="41791" y2="47187"/>
                        <a14:backgroundMark x1="46154" y1="11137" x2="23881" y2="17910"/>
                        <a14:backgroundMark x1="23881" y1="17910" x2="16073" y2="276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902" y="1005018"/>
            <a:ext cx="1337128" cy="133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98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6E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2654A7-8AC3-9887-038C-9A882D1D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5D30B1B-546D-EE84-F868-586E6D31CD27}"/>
              </a:ext>
            </a:extLst>
          </p:cNvPr>
          <p:cNvSpPr/>
          <p:nvPr/>
        </p:nvSpPr>
        <p:spPr>
          <a:xfrm>
            <a:off x="0" y="0"/>
            <a:ext cx="3600450" cy="6300788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E8B6FF4-1CB2-0A9E-9A2B-BAB68FCD3AF1}"/>
              </a:ext>
            </a:extLst>
          </p:cNvPr>
          <p:cNvSpPr/>
          <p:nvPr/>
        </p:nvSpPr>
        <p:spPr>
          <a:xfrm>
            <a:off x="600075" y="1647077"/>
            <a:ext cx="2400300" cy="406400"/>
          </a:xfrm>
          <a:prstGeom prst="roundRect">
            <a:avLst/>
          </a:prstGeom>
          <a:solidFill>
            <a:srgbClr val="CC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400" dirty="0">
                <a:solidFill>
                  <a:srgbClr val="E0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de usuario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C8333B2-42CA-01AD-B63B-A775A26E7E09}"/>
              </a:ext>
            </a:extLst>
          </p:cNvPr>
          <p:cNvSpPr/>
          <p:nvPr/>
        </p:nvSpPr>
        <p:spPr>
          <a:xfrm>
            <a:off x="600075" y="2743994"/>
            <a:ext cx="2400300" cy="406400"/>
          </a:xfrm>
          <a:prstGeom prst="roundRect">
            <a:avLst/>
          </a:prstGeom>
          <a:solidFill>
            <a:srgbClr val="CC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400" dirty="0">
                <a:solidFill>
                  <a:srgbClr val="E0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Contraseña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29F35E3-2ACE-138A-C579-769F9DD0EA3D}"/>
              </a:ext>
            </a:extLst>
          </p:cNvPr>
          <p:cNvSpPr/>
          <p:nvPr/>
        </p:nvSpPr>
        <p:spPr>
          <a:xfrm>
            <a:off x="600075" y="3781669"/>
            <a:ext cx="2400300" cy="4064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>
                <a:solidFill>
                  <a:srgbClr val="E0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Iniciar sesión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F46891F-C020-8BDC-1761-F15D58DD3853}"/>
              </a:ext>
            </a:extLst>
          </p:cNvPr>
          <p:cNvCxnSpPr>
            <a:cxnSpLocks/>
          </p:cNvCxnSpPr>
          <p:nvPr/>
        </p:nvCxnSpPr>
        <p:spPr>
          <a:xfrm flipH="1">
            <a:off x="180474" y="192505"/>
            <a:ext cx="377490" cy="0"/>
          </a:xfrm>
          <a:prstGeom prst="straightConnector1">
            <a:avLst/>
          </a:prstGeom>
          <a:ln w="38100">
            <a:solidFill>
              <a:srgbClr val="49251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EFB29BD9-707C-E1C8-D767-8D145CDA5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916" y1="50861" x2="62457" y2="50517"/>
                        <a14:foregroundMark x1="61424" y1="49024" x2="58324" y2="49483"/>
                        <a14:foregroundMark x1="65098" y1="47991" x2="63949" y2="46613"/>
                        <a14:foregroundMark x1="53617" y1="46039" x2="45924" y2="45580"/>
                        <a14:foregroundMark x1="42250" y1="47072" x2="42710" y2="49139"/>
                        <a14:foregroundMark x1="61309" y1="49598" x2="40413" y2="47991"/>
                        <a14:foregroundMark x1="64409" y1="48220" x2="55798" y2="47991"/>
                        <a14:foregroundMark x1="61883" y1="44202" x2="63490" y2="60735"/>
                        <a14:foregroundMark x1="53617" y1="47991" x2="63720" y2="54305"/>
                        <a14:foregroundMark x1="55913" y1="52813" x2="54765" y2="53731"/>
                        <a14:foregroundMark x1="40758" y1="46269" x2="36051" y2="53731"/>
                        <a14:foregroundMark x1="45350" y1="48680" x2="53617" y2="53272"/>
                        <a14:foregroundMark x1="39839" y1="46728" x2="38462" y2="53272"/>
                        <a14:foregroundMark x1="40413" y1="46269" x2="39265" y2="52354"/>
                        <a14:foregroundMark x1="52468" y1="52698" x2="45006" y2="49483"/>
                        <a14:foregroundMark x1="44891" y1="51665" x2="45350" y2="51665"/>
                        <a14:foregroundMark x1="45121" y1="52239" x2="45809" y2="52698"/>
                        <a14:foregroundMark x1="38576" y1="45235" x2="38576" y2="45235"/>
                        <a14:foregroundMark x1="38806" y1="45809" x2="38806" y2="45809"/>
                        <a14:foregroundMark x1="41217" y1="46154" x2="41217" y2="46154"/>
                        <a14:foregroundMark x1="41561" y1="45695" x2="41561" y2="45695"/>
                        <a14:foregroundMark x1="41217" y1="45580" x2="41791" y2="47187"/>
                        <a14:backgroundMark x1="46154" y1="11137" x2="23881" y2="17910"/>
                        <a14:backgroundMark x1="23881" y1="17910" x2="16073" y2="276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61" y="0"/>
            <a:ext cx="1337128" cy="133712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D6EC5DD-E2FE-FFB8-0C74-C4A15447ED28}"/>
              </a:ext>
            </a:extLst>
          </p:cNvPr>
          <p:cNvSpPr txBox="1"/>
          <p:nvPr/>
        </p:nvSpPr>
        <p:spPr>
          <a:xfrm>
            <a:off x="600075" y="4188069"/>
            <a:ext cx="2400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200" dirty="0"/>
              <a:t>¿Olvidaste tu contraseña?</a:t>
            </a:r>
          </a:p>
        </p:txBody>
      </p:sp>
    </p:spTree>
    <p:extLst>
      <p:ext uri="{BB962C8B-B14F-4D97-AF65-F5344CB8AC3E}">
        <p14:creationId xmlns:p14="http://schemas.microsoft.com/office/powerpoint/2010/main" val="2407638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08BED-156E-57CF-CA68-442C81A9A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141923E-EE35-1F4B-5AB5-06B7E7033D6E}"/>
              </a:ext>
            </a:extLst>
          </p:cNvPr>
          <p:cNvSpPr/>
          <p:nvPr/>
        </p:nvSpPr>
        <p:spPr>
          <a:xfrm>
            <a:off x="0" y="0"/>
            <a:ext cx="3600450" cy="6300788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B814817-2E81-6B02-D498-5921EFF3320B}"/>
              </a:ext>
            </a:extLst>
          </p:cNvPr>
          <p:cNvSpPr/>
          <p:nvPr/>
        </p:nvSpPr>
        <p:spPr>
          <a:xfrm>
            <a:off x="600075" y="2743994"/>
            <a:ext cx="2400300" cy="406400"/>
          </a:xfrm>
          <a:prstGeom prst="roundRect">
            <a:avLst/>
          </a:prstGeom>
          <a:solidFill>
            <a:srgbClr val="CC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Doky" pitchFamily="50" charset="0"/>
              </a:rPr>
              <a:t>Siguiente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7DE7BDF-CEB9-85AF-D8D8-15CBEC83A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916" y1="50861" x2="62457" y2="50517"/>
                        <a14:foregroundMark x1="61424" y1="49024" x2="58324" y2="49483"/>
                        <a14:foregroundMark x1="65098" y1="47991" x2="63949" y2="46613"/>
                        <a14:foregroundMark x1="53617" y1="46039" x2="45924" y2="45580"/>
                        <a14:foregroundMark x1="42250" y1="47072" x2="42710" y2="49139"/>
                        <a14:foregroundMark x1="61309" y1="49598" x2="40413" y2="47991"/>
                        <a14:foregroundMark x1="64409" y1="48220" x2="55798" y2="47991"/>
                        <a14:foregroundMark x1="61883" y1="44202" x2="63490" y2="60735"/>
                        <a14:foregroundMark x1="53617" y1="47991" x2="63720" y2="54305"/>
                        <a14:foregroundMark x1="55913" y1="52813" x2="54765" y2="53731"/>
                        <a14:foregroundMark x1="40758" y1="46269" x2="36051" y2="53731"/>
                        <a14:foregroundMark x1="45350" y1="48680" x2="53617" y2="53272"/>
                        <a14:foregroundMark x1="39839" y1="46728" x2="38462" y2="53272"/>
                        <a14:foregroundMark x1="40413" y1="46269" x2="39265" y2="52354"/>
                        <a14:foregroundMark x1="52468" y1="52698" x2="45006" y2="49483"/>
                        <a14:foregroundMark x1="44891" y1="51665" x2="45350" y2="51665"/>
                        <a14:foregroundMark x1="45121" y1="52239" x2="45809" y2="52698"/>
                        <a14:foregroundMark x1="38576" y1="45235" x2="38576" y2="45235"/>
                        <a14:foregroundMark x1="38806" y1="45809" x2="38806" y2="45809"/>
                        <a14:foregroundMark x1="41217" y1="46154" x2="41217" y2="46154"/>
                        <a14:foregroundMark x1="41561" y1="45695" x2="41561" y2="45695"/>
                        <a14:foregroundMark x1="41217" y1="45580" x2="41791" y2="47187"/>
                        <a14:backgroundMark x1="46154" y1="11137" x2="23881" y2="17910"/>
                        <a14:backgroundMark x1="23881" y1="17910" x2="16073" y2="276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61" y="0"/>
            <a:ext cx="1337128" cy="1337128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8D4E77A-E6F8-B87C-9F85-F550600F381B}"/>
              </a:ext>
            </a:extLst>
          </p:cNvPr>
          <p:cNvSpPr/>
          <p:nvPr/>
        </p:nvSpPr>
        <p:spPr>
          <a:xfrm>
            <a:off x="600075" y="1815519"/>
            <a:ext cx="2400300" cy="406400"/>
          </a:xfrm>
          <a:prstGeom prst="roundRect">
            <a:avLst/>
          </a:prstGeom>
          <a:solidFill>
            <a:srgbClr val="CC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400" dirty="0">
                <a:solidFill>
                  <a:srgbClr val="E0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Correo electrónico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170A54-6D63-FEEC-D9DA-B162DA15A227}"/>
              </a:ext>
            </a:extLst>
          </p:cNvPr>
          <p:cNvSpPr txBox="1"/>
          <p:nvPr/>
        </p:nvSpPr>
        <p:spPr>
          <a:xfrm>
            <a:off x="0" y="1337128"/>
            <a:ext cx="360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rgbClr val="E0C1FF"/>
                </a:solidFill>
              </a:rPr>
              <a:t>Ingresa un correo electrónico de contacto</a:t>
            </a:r>
          </a:p>
        </p:txBody>
      </p:sp>
    </p:spTree>
    <p:extLst>
      <p:ext uri="{BB962C8B-B14F-4D97-AF65-F5344CB8AC3E}">
        <p14:creationId xmlns:p14="http://schemas.microsoft.com/office/powerpoint/2010/main" val="4069680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DF8E6-39E6-36A1-6A34-D3D685201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C003E45-40E4-D18D-BE57-DF990E114CED}"/>
              </a:ext>
            </a:extLst>
          </p:cNvPr>
          <p:cNvSpPr/>
          <p:nvPr/>
        </p:nvSpPr>
        <p:spPr>
          <a:xfrm>
            <a:off x="0" y="0"/>
            <a:ext cx="3600450" cy="6300788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975F2D7-A76E-8CC4-4D16-3EBFF3730924}"/>
              </a:ext>
            </a:extLst>
          </p:cNvPr>
          <p:cNvSpPr/>
          <p:nvPr/>
        </p:nvSpPr>
        <p:spPr>
          <a:xfrm>
            <a:off x="600075" y="3150394"/>
            <a:ext cx="2400300" cy="406400"/>
          </a:xfrm>
          <a:prstGeom prst="roundRect">
            <a:avLst/>
          </a:prstGeom>
          <a:solidFill>
            <a:srgbClr val="CC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Doky" pitchFamily="50" charset="0"/>
              </a:rPr>
              <a:t>Siguiente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F7E98E-3E9F-3CAC-C3BA-E7D970A0E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916" y1="50861" x2="62457" y2="50517"/>
                        <a14:foregroundMark x1="61424" y1="49024" x2="58324" y2="49483"/>
                        <a14:foregroundMark x1="65098" y1="47991" x2="63949" y2="46613"/>
                        <a14:foregroundMark x1="53617" y1="46039" x2="45924" y2="45580"/>
                        <a14:foregroundMark x1="42250" y1="47072" x2="42710" y2="49139"/>
                        <a14:foregroundMark x1="61309" y1="49598" x2="40413" y2="47991"/>
                        <a14:foregroundMark x1="64409" y1="48220" x2="55798" y2="47991"/>
                        <a14:foregroundMark x1="61883" y1="44202" x2="63490" y2="60735"/>
                        <a14:foregroundMark x1="53617" y1="47991" x2="63720" y2="54305"/>
                        <a14:foregroundMark x1="55913" y1="52813" x2="54765" y2="53731"/>
                        <a14:foregroundMark x1="40758" y1="46269" x2="36051" y2="53731"/>
                        <a14:foregroundMark x1="45350" y1="48680" x2="53617" y2="53272"/>
                        <a14:foregroundMark x1="39839" y1="46728" x2="38462" y2="53272"/>
                        <a14:foregroundMark x1="40413" y1="46269" x2="39265" y2="52354"/>
                        <a14:foregroundMark x1="52468" y1="52698" x2="45006" y2="49483"/>
                        <a14:foregroundMark x1="44891" y1="51665" x2="45350" y2="51665"/>
                        <a14:foregroundMark x1="45121" y1="52239" x2="45809" y2="52698"/>
                        <a14:foregroundMark x1="38576" y1="45235" x2="38576" y2="45235"/>
                        <a14:foregroundMark x1="38806" y1="45809" x2="38806" y2="45809"/>
                        <a14:foregroundMark x1="41217" y1="46154" x2="41217" y2="46154"/>
                        <a14:foregroundMark x1="41561" y1="45695" x2="41561" y2="45695"/>
                        <a14:foregroundMark x1="41217" y1="45580" x2="41791" y2="47187"/>
                        <a14:backgroundMark x1="46154" y1="11137" x2="23881" y2="17910"/>
                        <a14:backgroundMark x1="23881" y1="17910" x2="16073" y2="276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61" y="0"/>
            <a:ext cx="1337128" cy="1337128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5779A1F-160A-7314-F89E-A8959A464E1C}"/>
              </a:ext>
            </a:extLst>
          </p:cNvPr>
          <p:cNvSpPr/>
          <p:nvPr/>
        </p:nvSpPr>
        <p:spPr>
          <a:xfrm>
            <a:off x="600075" y="1815519"/>
            <a:ext cx="2400300" cy="406400"/>
          </a:xfrm>
          <a:prstGeom prst="roundRect">
            <a:avLst/>
          </a:prstGeom>
          <a:solidFill>
            <a:srgbClr val="CC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400" dirty="0">
                <a:solidFill>
                  <a:srgbClr val="E0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9B263A-DF8F-1236-EC3E-E73F2926859B}"/>
              </a:ext>
            </a:extLst>
          </p:cNvPr>
          <p:cNvSpPr txBox="1"/>
          <p:nvPr/>
        </p:nvSpPr>
        <p:spPr>
          <a:xfrm>
            <a:off x="0" y="1337128"/>
            <a:ext cx="360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rgbClr val="E0C1FF"/>
                </a:solidFill>
              </a:rPr>
              <a:t>Ingresa tu nombre y apellido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58440AB-EC21-B0C1-870D-291EBA35DD64}"/>
              </a:ext>
            </a:extLst>
          </p:cNvPr>
          <p:cNvSpPr/>
          <p:nvPr/>
        </p:nvSpPr>
        <p:spPr>
          <a:xfrm>
            <a:off x="600075" y="2431149"/>
            <a:ext cx="2400300" cy="406400"/>
          </a:xfrm>
          <a:prstGeom prst="roundRect">
            <a:avLst/>
          </a:prstGeom>
          <a:solidFill>
            <a:srgbClr val="CC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400" dirty="0">
                <a:solidFill>
                  <a:srgbClr val="E0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Apellido</a:t>
            </a:r>
          </a:p>
        </p:txBody>
      </p:sp>
    </p:spTree>
    <p:extLst>
      <p:ext uri="{BB962C8B-B14F-4D97-AF65-F5344CB8AC3E}">
        <p14:creationId xmlns:p14="http://schemas.microsoft.com/office/powerpoint/2010/main" val="55869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95D9E-BA7F-8390-BBDE-4C7735B44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D8E444D-B3FB-376C-8BB6-BCAE2DF4798A}"/>
              </a:ext>
            </a:extLst>
          </p:cNvPr>
          <p:cNvSpPr/>
          <p:nvPr/>
        </p:nvSpPr>
        <p:spPr>
          <a:xfrm>
            <a:off x="0" y="0"/>
            <a:ext cx="3600450" cy="6300788"/>
          </a:xfrm>
          <a:prstGeom prst="rect">
            <a:avLst/>
          </a:prstGeom>
          <a:solidFill>
            <a:srgbClr val="CC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9F41EE43-566A-502B-7D17-448751774054}"/>
              </a:ext>
            </a:extLst>
          </p:cNvPr>
          <p:cNvSpPr/>
          <p:nvPr/>
        </p:nvSpPr>
        <p:spPr>
          <a:xfrm>
            <a:off x="600075" y="2743994"/>
            <a:ext cx="2400300" cy="406400"/>
          </a:xfrm>
          <a:prstGeom prst="roundRect">
            <a:avLst/>
          </a:prstGeom>
          <a:solidFill>
            <a:srgbClr val="CC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>
                <a:latin typeface="Doky" pitchFamily="50" charset="0"/>
              </a:rPr>
              <a:t>Siguiente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5F01EFC-96FC-06FA-87F9-756C54660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916" y1="50861" x2="62457" y2="50517"/>
                        <a14:foregroundMark x1="61424" y1="49024" x2="58324" y2="49483"/>
                        <a14:foregroundMark x1="65098" y1="47991" x2="63949" y2="46613"/>
                        <a14:foregroundMark x1="53617" y1="46039" x2="45924" y2="45580"/>
                        <a14:foregroundMark x1="42250" y1="47072" x2="42710" y2="49139"/>
                        <a14:foregroundMark x1="61309" y1="49598" x2="40413" y2="47991"/>
                        <a14:foregroundMark x1="64409" y1="48220" x2="55798" y2="47991"/>
                        <a14:foregroundMark x1="61883" y1="44202" x2="63490" y2="60735"/>
                        <a14:foregroundMark x1="53617" y1="47991" x2="63720" y2="54305"/>
                        <a14:foregroundMark x1="55913" y1="52813" x2="54765" y2="53731"/>
                        <a14:foregroundMark x1="40758" y1="46269" x2="36051" y2="53731"/>
                        <a14:foregroundMark x1="45350" y1="48680" x2="53617" y2="53272"/>
                        <a14:foregroundMark x1="39839" y1="46728" x2="38462" y2="53272"/>
                        <a14:foregroundMark x1="40413" y1="46269" x2="39265" y2="52354"/>
                        <a14:foregroundMark x1="52468" y1="52698" x2="45006" y2="49483"/>
                        <a14:foregroundMark x1="44891" y1="51665" x2="45350" y2="51665"/>
                        <a14:foregroundMark x1="45121" y1="52239" x2="45809" y2="52698"/>
                        <a14:foregroundMark x1="38576" y1="45235" x2="38576" y2="45235"/>
                        <a14:foregroundMark x1="38806" y1="45809" x2="38806" y2="45809"/>
                        <a14:foregroundMark x1="41217" y1="46154" x2="41217" y2="46154"/>
                        <a14:foregroundMark x1="41561" y1="45695" x2="41561" y2="45695"/>
                        <a14:foregroundMark x1="41217" y1="45580" x2="41791" y2="47187"/>
                        <a14:backgroundMark x1="46154" y1="11137" x2="23881" y2="17910"/>
                        <a14:backgroundMark x1="23881" y1="17910" x2="16073" y2="276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61" y="0"/>
            <a:ext cx="1337128" cy="1337128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4E0E944-FC90-2B74-52B0-A5E84BD70575}"/>
              </a:ext>
            </a:extLst>
          </p:cNvPr>
          <p:cNvSpPr/>
          <p:nvPr/>
        </p:nvSpPr>
        <p:spPr>
          <a:xfrm>
            <a:off x="600075" y="1958753"/>
            <a:ext cx="2400300" cy="406400"/>
          </a:xfrm>
          <a:prstGeom prst="roundRect">
            <a:avLst/>
          </a:prstGeom>
          <a:solidFill>
            <a:srgbClr val="CC99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400" dirty="0">
                <a:solidFill>
                  <a:srgbClr val="E0C1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67CA88-8147-7051-5FE1-FDF8EEF178A6}"/>
              </a:ext>
            </a:extLst>
          </p:cNvPr>
          <p:cNvSpPr txBox="1"/>
          <p:nvPr/>
        </p:nvSpPr>
        <p:spPr>
          <a:xfrm>
            <a:off x="0" y="1192749"/>
            <a:ext cx="3600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rgbClr val="E0C1FF"/>
                </a:solidFill>
              </a:rPr>
              <a:t>Ingresa el código de verificación que te enviamos a correo@gmail.com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DCFB006-4CD2-BB49-467B-ABD24072411F}"/>
              </a:ext>
            </a:extLst>
          </p:cNvPr>
          <p:cNvSpPr txBox="1"/>
          <p:nvPr/>
        </p:nvSpPr>
        <p:spPr>
          <a:xfrm>
            <a:off x="1186614" y="3221458"/>
            <a:ext cx="1227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>
                <a:solidFill>
                  <a:srgbClr val="E0C1FF"/>
                </a:solidFill>
              </a:rPr>
              <a:t>comprobado</a:t>
            </a:r>
          </a:p>
        </p:txBody>
      </p:sp>
    </p:spTree>
    <p:extLst>
      <p:ext uri="{BB962C8B-B14F-4D97-AF65-F5344CB8AC3E}">
        <p14:creationId xmlns:p14="http://schemas.microsoft.com/office/powerpoint/2010/main" val="351830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7975</TotalTime>
  <Words>52</Words>
  <Application>Microsoft Office PowerPoint</Application>
  <PresentationFormat>Personalizado</PresentationFormat>
  <Paragraphs>19</Paragraphs>
  <Slides>6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Doky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Juana</dc:creator>
  <cp:lastModifiedBy>Juana</cp:lastModifiedBy>
  <cp:revision>6</cp:revision>
  <dcterms:created xsi:type="dcterms:W3CDTF">2025-08-11T11:04:57Z</dcterms:created>
  <dcterms:modified xsi:type="dcterms:W3CDTF">2025-09-07T19:10:01Z</dcterms:modified>
</cp:coreProperties>
</file>