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 snapToGrid="0">
      <p:cViewPr varScale="1">
        <p:scale>
          <a:sx n="45" d="100"/>
          <a:sy n="45" d="100"/>
        </p:scale>
        <p:origin x="53" y="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F7FE0-3490-5BB8-943D-C00CFC828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002E3F-4CFB-74BF-420E-1E9F884B6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BAA4A9-37D0-A0D4-C54D-EA1D71E33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68A3-ACDB-4E10-A1D3-4D043272E751}" type="datetimeFigureOut">
              <a:rPr lang="es-AR" smtClean="0"/>
              <a:t>17/9/2024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9FC6B4-51CB-E7A3-BF4C-2571B6E65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EAF9C1-296F-B830-B0DF-1BAA792F3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7210-54B9-45FE-9880-C249B07D562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0104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1F9003-6722-D29B-F608-1468B112D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84E35B3-2C67-CDF8-6C28-4BED86C04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42FAE4-96AD-7E3F-4E9A-D6D68A492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68A3-ACDB-4E10-A1D3-4D043272E751}" type="datetimeFigureOut">
              <a:rPr lang="es-AR" smtClean="0"/>
              <a:t>17/9/2024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9F3299-F802-0449-6ABE-660B273CF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D8F657-4E4F-743A-69AE-3D7C971DE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7210-54B9-45FE-9880-C249B07D562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9209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B560985-5DD8-6EFF-EEF4-D0516F11A7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198F1C2-7803-07F1-BD96-741BA0A19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C20BFC-4344-B0DA-DC75-CBDEAD372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68A3-ACDB-4E10-A1D3-4D043272E751}" type="datetimeFigureOut">
              <a:rPr lang="es-AR" smtClean="0"/>
              <a:t>17/9/2024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118985-2D17-8F12-8D2E-73985682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F1C4B1-4A3C-BDEF-D5AD-D711082DD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7210-54B9-45FE-9880-C249B07D562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88934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E7980F-66A9-BA97-4ABE-A3D5E2A4C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F90345-1CC8-47C5-41DF-A84EB3327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221181-6238-D582-C34A-77D52E5CE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68A3-ACDB-4E10-A1D3-4D043272E751}" type="datetimeFigureOut">
              <a:rPr lang="es-AR" smtClean="0"/>
              <a:t>17/9/2024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5DBA25-6C85-9218-BA2E-A2816DC4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760A82-3616-5E33-2B57-69CB7F539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7210-54B9-45FE-9880-C249B07D562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6763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394308-AA9F-8481-6A92-99DE6D327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64611A-4B08-49DA-2262-83474FA4D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0ED0A8-7BB9-0A69-6BE8-C00D0302A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68A3-ACDB-4E10-A1D3-4D043272E751}" type="datetimeFigureOut">
              <a:rPr lang="es-AR" smtClean="0"/>
              <a:t>17/9/2024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50BA5E-B283-FDB4-2AD5-8AD9790BC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B3D3E6-11D2-F400-AB21-CAC29616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7210-54B9-45FE-9880-C249B07D562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69669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376604-870F-BD83-5B2D-5D86222B1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105F3B-EC4F-12EB-9E63-9CC0D6A3BB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32FBF4-F38C-5885-95FB-C950F7BBC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9400B1-84A8-860A-4263-8EFEAE64B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68A3-ACDB-4E10-A1D3-4D043272E751}" type="datetimeFigureOut">
              <a:rPr lang="es-AR" smtClean="0"/>
              <a:t>17/9/2024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5B2548-1283-D0BB-8C8B-CB8BF747E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B40C4A-CD1C-486A-A382-786EDFB4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7210-54B9-45FE-9880-C249B07D562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64834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0E0B6C-4A68-4DB3-4C13-205990571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7766F9-7F63-341B-A023-34BF8F5B2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F72F0A-7362-5492-47EC-C12E4B3DE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A0E0111-E875-7C7A-511B-C1D91320D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112A1F0-96A1-9BD8-262A-7D9E0FA4C8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0E0F0F6-BC91-C7CC-AE25-EEA78B5C0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68A3-ACDB-4E10-A1D3-4D043272E751}" type="datetimeFigureOut">
              <a:rPr lang="es-AR" smtClean="0"/>
              <a:t>17/9/2024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AF5B834-A242-25BA-650C-AC64C785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8B0F155-576B-11AC-5591-A65FFFE4A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7210-54B9-45FE-9880-C249B07D562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17363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626DF7-88D5-EFCB-A0A4-87A8EA30B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AD9A63C-27F2-A796-9B64-7FFDA2602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68A3-ACDB-4E10-A1D3-4D043272E751}" type="datetimeFigureOut">
              <a:rPr lang="es-AR" smtClean="0"/>
              <a:t>17/9/2024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FD6410B-7CBD-3A81-B2D1-1FD77C1B0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7C62FB1-05C2-D4BF-20DE-AE334A06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7210-54B9-45FE-9880-C249B07D562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203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4A4BF51-8746-5288-AE23-DC2FF896F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68A3-ACDB-4E10-A1D3-4D043272E751}" type="datetimeFigureOut">
              <a:rPr lang="es-AR" smtClean="0"/>
              <a:t>17/9/2024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BEA55C0-A7F0-432E-9010-8B7A6808C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D9B8547-434F-CE4E-A40D-131593080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7210-54B9-45FE-9880-C249B07D562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75623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B83D7-3BDD-3586-E8A5-D27AE907D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0CDA60-01F6-5022-60B4-A26580304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BEB9C3-0AD1-46BF-700E-A34B8917A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BCEC5BB-180A-3F63-7246-8E0E8BD34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68A3-ACDB-4E10-A1D3-4D043272E751}" type="datetimeFigureOut">
              <a:rPr lang="es-AR" smtClean="0"/>
              <a:t>17/9/2024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EC02C1-ED23-E41E-F695-02F9671F5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DC7040-6958-B2E7-A3CE-BBAF6CB27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7210-54B9-45FE-9880-C249B07D562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82111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B3A027-E168-A52D-CA20-CA0520B60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D5E26E1-C3E6-1D70-6845-045729090A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9516319-FC07-77EF-4F3C-1AA91E8EE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66EF84-85E9-402B-08AD-CA75FD277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68A3-ACDB-4E10-A1D3-4D043272E751}" type="datetimeFigureOut">
              <a:rPr lang="es-AR" smtClean="0"/>
              <a:t>17/9/2024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0BF4F5E-017A-66C2-F165-328312EA5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FFD6C9-36E2-1025-0031-F2B722535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7210-54B9-45FE-9880-C249B07D562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33515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4DB2BC1-57F4-22ED-2613-7B14C8AFA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99A2CA-9621-86B2-87C4-DF3188E9B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85FCC1-C374-954C-9262-31DF10764F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468A3-ACDB-4E10-A1D3-4D043272E751}" type="datetimeFigureOut">
              <a:rPr lang="es-AR" smtClean="0"/>
              <a:t>17/9/2024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DF16EA-4161-8FAE-D893-D5E71CF32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2746CC-E92D-E688-93CC-6BEC79141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27210-54B9-45FE-9880-C249B07D562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4781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C4798F3F-DF88-3F97-67F0-30C1D4D3C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086" y="2347630"/>
            <a:ext cx="3383826" cy="1716671"/>
          </a:xfrm>
          <a:prstGeom prst="rect">
            <a:avLst/>
          </a:prstGeom>
        </p:spPr>
      </p:pic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9D111620-70BF-168E-2469-59C2FDDA0117}"/>
              </a:ext>
            </a:extLst>
          </p:cNvPr>
          <p:cNvCxnSpPr/>
          <p:nvPr/>
        </p:nvCxnSpPr>
        <p:spPr>
          <a:xfrm>
            <a:off x="-93134" y="2131583"/>
            <a:ext cx="123782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Imagen 16">
            <a:extLst>
              <a:ext uri="{FF2B5EF4-FFF2-40B4-BE49-F238E27FC236}">
                <a16:creationId xmlns:a16="http://schemas.microsoft.com/office/drawing/2014/main" id="{1C08B180-4C86-D426-688F-06521B5FA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163" y="0"/>
            <a:ext cx="7437672" cy="191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522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FFF25A70-6593-F147-BBFB-4E65F51C6417}"/>
              </a:ext>
            </a:extLst>
          </p:cNvPr>
          <p:cNvCxnSpPr/>
          <p:nvPr/>
        </p:nvCxnSpPr>
        <p:spPr>
          <a:xfrm>
            <a:off x="-93134" y="2131583"/>
            <a:ext cx="123782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F27FBE92-084D-6635-1131-A8328D110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766" y="2342804"/>
            <a:ext cx="5188727" cy="32936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1D65A8F-F809-6B98-13DC-B0ADBAC71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457" y="0"/>
            <a:ext cx="5729347" cy="192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49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FFF25A70-6593-F147-BBFB-4E65F51C6417}"/>
              </a:ext>
            </a:extLst>
          </p:cNvPr>
          <p:cNvCxnSpPr/>
          <p:nvPr/>
        </p:nvCxnSpPr>
        <p:spPr>
          <a:xfrm>
            <a:off x="-93134" y="2131583"/>
            <a:ext cx="123782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3CBC5FF3-C634-4B49-1565-679F85825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196" y="2342804"/>
            <a:ext cx="4739606" cy="295404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5D33354-525D-A8B5-1623-DD0E4575D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105" y="61585"/>
            <a:ext cx="5119789" cy="185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258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FFF25A70-6593-F147-BBFB-4E65F51C6417}"/>
              </a:ext>
            </a:extLst>
          </p:cNvPr>
          <p:cNvCxnSpPr/>
          <p:nvPr/>
        </p:nvCxnSpPr>
        <p:spPr>
          <a:xfrm>
            <a:off x="-93134" y="2131583"/>
            <a:ext cx="123782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386331E3-5448-F218-1C9E-DC87C3477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687" y="242545"/>
            <a:ext cx="4510624" cy="162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7203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Panorámica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Nahuel Torres</dc:creator>
  <cp:lastModifiedBy>Nahuel Torres</cp:lastModifiedBy>
  <cp:revision>12</cp:revision>
  <dcterms:created xsi:type="dcterms:W3CDTF">2024-09-17T13:14:50Z</dcterms:created>
  <dcterms:modified xsi:type="dcterms:W3CDTF">2024-09-17T13:31:25Z</dcterms:modified>
</cp:coreProperties>
</file>