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7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9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1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1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8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6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BD24-B0E5-4D6C-BD6D-6F5AD59F6BCA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控制流劫持 </a:t>
            </a:r>
            <a:r>
              <a:rPr lang="en-US" altLang="zh-CN" dirty="0" smtClean="0"/>
              <a:t>Control-flow Hijack</a:t>
            </a:r>
          </a:p>
          <a:p>
            <a:pPr lvl="1"/>
            <a:r>
              <a:rPr lang="zh-CN" altLang="en-US" dirty="0" smtClean="0"/>
              <a:t>通过修改代码指针来影响程序行为</a:t>
            </a:r>
            <a:endParaRPr lang="en-US" altLang="zh-CN" dirty="0" smtClean="0"/>
          </a:p>
          <a:p>
            <a:pPr lvl="2"/>
            <a:r>
              <a:rPr lang="zh-CN" altLang="en-US" dirty="0"/>
              <a:t>返回</a:t>
            </a:r>
            <a:r>
              <a:rPr lang="zh-CN" altLang="en-US" dirty="0" smtClean="0"/>
              <a:t>地址、函数指针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控制流劫持需要通过间接转移来跳到恶意代码所在处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隐藏转移目标的位置，如</a:t>
            </a:r>
            <a:r>
              <a:rPr lang="en-US" altLang="zh-CN" dirty="0" smtClean="0"/>
              <a:t>ASLR</a:t>
            </a:r>
          </a:p>
          <a:p>
            <a:pPr lvl="2"/>
            <a:r>
              <a:rPr lang="zh-CN" altLang="en-US" dirty="0" smtClean="0"/>
              <a:t>检查所有的间接转移指令。函数返回时使用的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指令是常被利用来攻击的一类指令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典型的攻击方式：注入</a:t>
            </a:r>
            <a:r>
              <a:rPr lang="en-US" altLang="zh-CN" dirty="0" smtClean="0"/>
              <a:t>shell code</a:t>
            </a:r>
          </a:p>
          <a:p>
            <a:pPr lvl="2"/>
            <a:r>
              <a:rPr lang="en-US" altLang="zh-CN" dirty="0" smtClean="0"/>
              <a:t>shell code</a:t>
            </a:r>
            <a:r>
              <a:rPr lang="zh-CN" altLang="en-US" dirty="0" smtClean="0"/>
              <a:t>在执行后会为攻击者提供一个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阻止</a:t>
            </a:r>
            <a:r>
              <a:rPr lang="en-US" altLang="zh-CN" dirty="0" smtClean="0"/>
              <a:t>shell code</a:t>
            </a:r>
            <a:r>
              <a:rPr lang="zh-CN" altLang="en-US" dirty="0" smtClean="0"/>
              <a:t>可以利用</a:t>
            </a:r>
            <a:r>
              <a:rPr lang="en-US" altLang="zh-CN" dirty="0" smtClean="0"/>
              <a:t>Non-executable Data</a:t>
            </a:r>
            <a:r>
              <a:rPr lang="zh-CN" altLang="en-US" dirty="0"/>
              <a:t>，该策略与</a:t>
            </a:r>
            <a:r>
              <a:rPr lang="en-US" altLang="zh-CN" dirty="0"/>
              <a:t>Code Integrity</a:t>
            </a:r>
            <a:r>
              <a:rPr lang="zh-CN" altLang="en-US" dirty="0"/>
              <a:t>共同构成𝑊⨁</a:t>
            </a:r>
            <a:r>
              <a:rPr lang="en-US" altLang="zh-CN" dirty="0"/>
              <a:t>X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3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1347" y="3016252"/>
            <a:ext cx="2057400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3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数据导向攻击 </a:t>
            </a:r>
            <a:r>
              <a:rPr lang="en-US" altLang="zh-CN" dirty="0" smtClean="0"/>
              <a:t>Data-only Attack</a:t>
            </a:r>
          </a:p>
          <a:p>
            <a:pPr lvl="1"/>
            <a:r>
              <a:rPr lang="zh-CN" altLang="en-US" dirty="0" smtClean="0"/>
              <a:t>通过修改程序运行中的关键变量来影响程序行为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有研究表明，数据导向攻击的攻击能力非常强大，甚至可以进行图灵完备的运算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zh-CN" altLang="en-US" dirty="0" smtClean="0"/>
              <a:t>可以通过随机化内存中数据的方式来防范数据导向攻击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51784"/>
              </p:ext>
            </p:extLst>
          </p:nvPr>
        </p:nvGraphicFramePr>
        <p:xfrm>
          <a:off x="1133856" y="2811272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644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 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false;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// do privileged operations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4076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</a:t>
            </a:r>
            <a:r>
              <a:rPr lang="en-US" altLang="zh-CN" sz="1400" dirty="0"/>
              <a:t>Hu, Hong, et al. "Data-oriented programming: On the expressiveness of non-control data attacks." Security and Privacy (SP), 2016 IEEE Symposium on. IEEE, 2016.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329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2659" y="3016252"/>
            <a:ext cx="1010646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信息泄露 </a:t>
            </a:r>
            <a:r>
              <a:rPr lang="en-US" altLang="zh-CN" dirty="0" smtClean="0"/>
              <a:t>Information Leak</a:t>
            </a:r>
          </a:p>
          <a:p>
            <a:pPr lvl="1"/>
            <a:r>
              <a:rPr lang="zh-CN" altLang="en-US" dirty="0" smtClean="0"/>
              <a:t>攻击者可以直接从内存区域中非法读取重要信息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常常是其他攻击手段的前置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例如：为了攻破一个采用了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技术的系统，攻击者往往需要先把代码的实际地址暴露出来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或者直接获取敏感数据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Heartbleed</a:t>
            </a:r>
            <a:r>
              <a:rPr lang="zh-CN" altLang="en-US" dirty="0" smtClean="0"/>
              <a:t>攻击中，攻击者直接获取网站签名的私钥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有研究表明，即使是使用了非常细粒度的</a:t>
            </a:r>
            <a:r>
              <a:rPr lang="en-US" altLang="zh-CN" dirty="0" smtClean="0"/>
              <a:t>ASLR</a:t>
            </a:r>
            <a:r>
              <a:rPr lang="zh-CN" altLang="en-US" dirty="0"/>
              <a:t>也</a:t>
            </a:r>
            <a:r>
              <a:rPr lang="zh-CN" altLang="en-US" dirty="0" smtClean="0"/>
              <a:t>可能会遭受到信息泄露攻击的威胁</a:t>
            </a:r>
            <a:r>
              <a:rPr lang="en-US" altLang="zh-CN" baseline="30000" dirty="0" smtClean="0"/>
              <a:t>[1]</a:t>
            </a:r>
            <a:endParaRPr lang="zh-CN" altLang="en-US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</a:t>
            </a:r>
            <a:r>
              <a:rPr lang="en-US" altLang="zh-CN" sz="1400" dirty="0"/>
              <a:t>Snow, Kevin Z., et al. "Just-in-time code reuse: On the effectiveness of fine-grained address space layout randomization." Security and Privacy (SP), 2013 IEEE Symposium on. IEEE, 2013.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4225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r>
              <a:rPr lang="zh-CN" altLang="en-US" dirty="0" smtClean="0"/>
              <a:t>攻击模型</a:t>
            </a:r>
            <a:endParaRPr lang="en-US" altLang="zh-CN" dirty="0" smtClean="0"/>
          </a:p>
          <a:p>
            <a:r>
              <a:rPr lang="zh-CN" altLang="en-US" dirty="0" smtClean="0"/>
              <a:t>常见的防御措施</a:t>
            </a:r>
            <a:endParaRPr lang="en-US" altLang="zh-CN" dirty="0" smtClean="0"/>
          </a:p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0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内存错误是计算机安全中最古老的问题之一</a:t>
            </a:r>
            <a:endParaRPr lang="en-US" altLang="zh-CN" dirty="0" smtClean="0"/>
          </a:p>
          <a:p>
            <a:r>
              <a:rPr lang="en-US" altLang="zh-CN" dirty="0" smtClean="0"/>
              <a:t>C/C++</a:t>
            </a:r>
            <a:r>
              <a:rPr lang="zh-CN" altLang="en-US" dirty="0"/>
              <a:t>编写</a:t>
            </a:r>
            <a:r>
              <a:rPr lang="zh-CN" altLang="en-US" dirty="0" smtClean="0"/>
              <a:t>的程序更容易出现内存错误漏洞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通常认为这是因为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是类型不安全的语言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其根源是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语言的机器模型来源于</a:t>
            </a:r>
            <a:r>
              <a:rPr lang="en-US" altLang="zh-CN" dirty="0" smtClean="0"/>
              <a:t>PDP-11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smtClean="0"/>
              <a:t>PDP-11</a:t>
            </a:r>
            <a:r>
              <a:rPr lang="zh-CN" altLang="en-US" dirty="0" smtClean="0"/>
              <a:t>内存模型把内存视为连续的空间，任意运算的结果都可能是内存地址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优点：简单，可移植性好</a:t>
            </a:r>
          </a:p>
          <a:p>
            <a:pPr lvl="1"/>
            <a:r>
              <a:rPr lang="zh-CN" altLang="en-US" dirty="0" smtClean="0"/>
              <a:t>缺点：缺少内存安全上的支持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5807631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</a:t>
            </a:r>
            <a:r>
              <a:rPr lang="en-US" altLang="zh-CN" sz="1400" dirty="0"/>
              <a:t>Chisnall, David, et al. "Beyond the PDP-11: Architectural support for a memory-safe C abstract machine." ACM SIGPLAN Notices. Vol. 50. No. 4. ACM, 2015.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49460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r>
              <a:rPr lang="en-US" altLang="zh-CN" dirty="0" smtClean="0"/>
              <a:t>30</a:t>
            </a:r>
            <a:r>
              <a:rPr lang="zh-CN" altLang="en-US" dirty="0" smtClean="0"/>
              <a:t>年间提出了针对不同攻击的多种防御手段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stack canary</a:t>
            </a:r>
          </a:p>
          <a:p>
            <a:pPr lvl="1"/>
            <a:r>
              <a:rPr lang="en-US" altLang="zh-CN" dirty="0" smtClean="0"/>
              <a:t>Data Execution Prevention</a:t>
            </a:r>
          </a:p>
          <a:p>
            <a:pPr lvl="1"/>
            <a:r>
              <a:rPr lang="en-US" altLang="zh-CN" dirty="0" smtClean="0"/>
              <a:t>ASLR</a:t>
            </a:r>
          </a:p>
          <a:p>
            <a:r>
              <a:rPr lang="zh-CN" altLang="en-US" dirty="0"/>
              <a:t>仍</a:t>
            </a:r>
            <a:r>
              <a:rPr lang="zh-CN" altLang="en-US" dirty="0" smtClean="0"/>
              <a:t>有很多起作用的攻击手段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Oriented Programming (ROP)</a:t>
            </a:r>
          </a:p>
          <a:p>
            <a:pPr lvl="1"/>
            <a:r>
              <a:rPr lang="zh-CN" altLang="en-US" dirty="0"/>
              <a:t>信息</a:t>
            </a:r>
            <a:r>
              <a:rPr lang="zh-CN" altLang="en-US" dirty="0" smtClean="0"/>
              <a:t>泄露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just-in-time compilation</a:t>
            </a:r>
          </a:p>
          <a:p>
            <a:r>
              <a:rPr lang="zh-CN" altLang="en-US" dirty="0" smtClean="0"/>
              <a:t>在内存安全上，攻击与防御呈现出一种“军备竞赛”的局面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2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内存攻击的一般模型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22" y="2152299"/>
            <a:ext cx="6095248" cy="40246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</a:t>
            </a:r>
            <a:r>
              <a:rPr lang="en-US" altLang="zh-CN" sz="1400" dirty="0"/>
              <a:t>Szekeres, Laszlo, et al. "</a:t>
            </a:r>
            <a:r>
              <a:rPr lang="en-US" altLang="zh-CN" sz="1400" dirty="0" err="1"/>
              <a:t>Sok</a:t>
            </a:r>
            <a:r>
              <a:rPr lang="en-US" altLang="zh-CN" sz="1400" dirty="0"/>
              <a:t>: Eternal war in memory." Security and Privacy (SP), 2013 IEEE Symposium on. IEEE, 2013.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93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开始一次内存攻击首先需要触发内存错误，触发内存错误则需要制造一个无效指针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spatial error</a:t>
            </a:r>
            <a:r>
              <a:rPr lang="zh-CN" altLang="en-US" dirty="0" smtClean="0"/>
              <a:t>：越界指针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temporal error</a:t>
            </a:r>
            <a:r>
              <a:rPr lang="zh-CN" altLang="en-US" dirty="0" smtClean="0"/>
              <a:t>：指向已释放区域的指针</a:t>
            </a:r>
            <a:endParaRPr lang="en-US" altLang="zh-CN" dirty="0" smtClean="0"/>
          </a:p>
          <a:p>
            <a:r>
              <a:rPr lang="zh-CN" altLang="en-US" dirty="0" smtClean="0"/>
              <a:t>如何利用无效指针？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其进行读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可以直接获取敏感数据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可以通过无效指针修改影响程序行为的重要数据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50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1600200"/>
            <a:ext cx="7816014" cy="1528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代码破坏攻击 </a:t>
            </a:r>
            <a:r>
              <a:rPr lang="en-US" altLang="zh-CN" dirty="0" smtClean="0"/>
              <a:t>Code Corruption</a:t>
            </a:r>
          </a:p>
          <a:p>
            <a:pPr lvl="1"/>
            <a:r>
              <a:rPr lang="zh-CN" altLang="en-US" dirty="0" smtClean="0"/>
              <a:t>通过直接修改程序代码来影响程序行为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可以通过保证</a:t>
            </a:r>
            <a:r>
              <a:rPr lang="en-US" altLang="zh-CN" dirty="0" smtClean="0"/>
              <a:t>Code Integrity</a:t>
            </a:r>
            <a:r>
              <a:rPr lang="zh-CN" altLang="en-US" dirty="0" smtClean="0"/>
              <a:t>来阻止这一类攻击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保证可执行代码都是只读的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如利用页表的一位或几位来标记页面权限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在现在的软件执行环境中无法完全保证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Just-In-Time (JIT)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userscript</a:t>
            </a:r>
            <a:endParaRPr lang="en-US" altLang="zh-CN" dirty="0" smtClean="0"/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类软件需要在可写区域中生成需要执行的代码，导致一块内存区域在某个时间段中无法保证</a:t>
            </a:r>
            <a:r>
              <a:rPr lang="en-US" altLang="zh-CN" dirty="0" smtClean="0"/>
              <a:t>Code Integrity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41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02568" y="3016252"/>
            <a:ext cx="1612232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740</Words>
  <Application>Microsoft Office PowerPoint</Application>
  <PresentationFormat>全屏显示(4:3)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  <vt:lpstr>目录</vt:lpstr>
      <vt:lpstr>背景</vt:lpstr>
      <vt:lpstr>背景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东维</dc:creator>
  <cp:lastModifiedBy>陈 东维</cp:lastModifiedBy>
  <cp:revision>41</cp:revision>
  <dcterms:created xsi:type="dcterms:W3CDTF">2018-09-05T08:58:25Z</dcterms:created>
  <dcterms:modified xsi:type="dcterms:W3CDTF">2018-09-07T14:24:01Z</dcterms:modified>
</cp:coreProperties>
</file>