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9" r:id="rId3"/>
    <p:sldId id="267" r:id="rId4"/>
    <p:sldId id="26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4AE67-0B76-42A1-B122-74BDA889958A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30EE-E304-44B7-ADA6-D26D53A14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0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4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7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4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2231-E79A-43E2-9802-D8494F78C447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6DAA-8521-446C-B2B5-56720D93A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BOOM Load/Store Unit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报告人：陈东维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6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 Load/Store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0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636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LSU</a:t>
            </a:r>
            <a:r>
              <a:rPr lang="zh-CN" altLang="en-US" sz="3600" dirty="0" smtClean="0"/>
              <a:t>与其他模块连接关系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79" y="1001487"/>
            <a:ext cx="6939242" cy="56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645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LSU</a:t>
            </a:r>
            <a:r>
              <a:rPr lang="zh-CN" altLang="en-US" sz="3600" dirty="0" smtClean="0"/>
              <a:t>内部结构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757" y="1301579"/>
            <a:ext cx="7504485" cy="52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20</Words>
  <Application>Microsoft Office PowerPoint</Application>
  <PresentationFormat>全屏显示(4:3)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BOOM Load/Store Unit</vt:lpstr>
      <vt:lpstr>BOOM Load/Store Unit</vt:lpstr>
      <vt:lpstr>LSU与其他模块连接关系</vt:lpstr>
      <vt:lpstr>LSU内部结构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陈东维</dc:creator>
  <cp:lastModifiedBy>陈东维</cp:lastModifiedBy>
  <cp:revision>29</cp:revision>
  <dcterms:created xsi:type="dcterms:W3CDTF">2017-03-14T04:16:17Z</dcterms:created>
  <dcterms:modified xsi:type="dcterms:W3CDTF">2017-04-03T12:42:13Z</dcterms:modified>
</cp:coreProperties>
</file>