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99FF99"/>
    <a:srgbClr val="00FF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949E8-857E-4847-9F2B-76435ADB82F6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12633-6CCD-4E70-AB12-D173E9C30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84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12633-6CCD-4E70-AB12-D173E9C302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004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450D-C8E9-47AE-BA00-58BD04EECEEE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F0B0-5EE1-4AAE-9EB4-F995C0E8C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15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450D-C8E9-47AE-BA00-58BD04EECEEE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F0B0-5EE1-4AAE-9EB4-F995C0E8C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0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450D-C8E9-47AE-BA00-58BD04EECEEE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F0B0-5EE1-4AAE-9EB4-F995C0E8C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51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450D-C8E9-47AE-BA00-58BD04EECEEE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F0B0-5EE1-4AAE-9EB4-F995C0E8C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23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450D-C8E9-47AE-BA00-58BD04EECEEE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F0B0-5EE1-4AAE-9EB4-F995C0E8C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64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450D-C8E9-47AE-BA00-58BD04EECEEE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F0B0-5EE1-4AAE-9EB4-F995C0E8C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85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450D-C8E9-47AE-BA00-58BD04EECEEE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F0B0-5EE1-4AAE-9EB4-F995C0E8C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56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450D-C8E9-47AE-BA00-58BD04EECEEE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F0B0-5EE1-4AAE-9EB4-F995C0E8C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92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450D-C8E9-47AE-BA00-58BD04EECEEE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F0B0-5EE1-4AAE-9EB4-F995C0E8C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42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450D-C8E9-47AE-BA00-58BD04EECEEE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F0B0-5EE1-4AAE-9EB4-F995C0E8C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46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450D-C8E9-47AE-BA00-58BD04EECEEE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F0B0-5EE1-4AAE-9EB4-F995C0E8C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30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5450D-C8E9-47AE-BA00-58BD04EECEEE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9F0B0-5EE1-4AAE-9EB4-F995C0E8C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99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18325" y="238720"/>
            <a:ext cx="1224136" cy="1296144"/>
          </a:xfrm>
          <a:prstGeom prst="roundRect">
            <a:avLst>
              <a:gd name="adj" fmla="val 0"/>
            </a:avLst>
          </a:prstGeom>
          <a:solidFill>
            <a:schemeClr val="accent5">
              <a:tint val="50000"/>
              <a:satMod val="30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 smtClean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572001" y="238720"/>
            <a:ext cx="1224136" cy="1699953"/>
          </a:xfrm>
          <a:prstGeom prst="roundRect">
            <a:avLst>
              <a:gd name="adj" fmla="val 0"/>
            </a:avLst>
          </a:prstGeom>
          <a:solidFill>
            <a:schemeClr val="accent6">
              <a:tint val="50000"/>
              <a:satMod val="30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220072" y="2060848"/>
            <a:ext cx="1224136" cy="2349262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572991" y="2564904"/>
            <a:ext cx="1224136" cy="1845206"/>
          </a:xfrm>
          <a:prstGeom prst="roundRect">
            <a:avLst>
              <a:gd name="adj" fmla="val 0"/>
            </a:avLst>
          </a:prstGeom>
          <a:solidFill>
            <a:schemeClr val="accent4">
              <a:tint val="50000"/>
              <a:satMod val="30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131839" y="598760"/>
            <a:ext cx="4737295" cy="404735"/>
          </a:xfrm>
          <a:prstGeom prst="roundRect">
            <a:avLst/>
          </a:prstGeom>
          <a:solidFill>
            <a:schemeClr val="bg1">
              <a:alpha val="5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神经科学、</a:t>
            </a:r>
            <a:r>
              <a:rPr lang="zh-CN" altLang="zh-CN" sz="16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非线性动力学</a:t>
            </a:r>
            <a:r>
              <a:rPr lang="zh-CN" altLang="en-US" sz="16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的算法和基础计算理论</a:t>
            </a:r>
            <a:endParaRPr lang="zh-CN" altLang="en-US" sz="16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131839" y="1058121"/>
            <a:ext cx="4737295" cy="404735"/>
          </a:xfrm>
          <a:prstGeom prst="roundRect">
            <a:avLst/>
          </a:prstGeom>
          <a:solidFill>
            <a:schemeClr val="bg1">
              <a:alpha val="5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面向智能计算的大规模模拟平台</a:t>
            </a:r>
            <a:endParaRPr lang="zh-CN" altLang="en-US" sz="16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131839" y="1534864"/>
            <a:ext cx="4737295" cy="404735"/>
          </a:xfrm>
          <a:prstGeom prst="roundRect">
            <a:avLst/>
          </a:prstGeom>
          <a:solidFill>
            <a:schemeClr val="bg1">
              <a:alpha val="5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智能计算配套基础软件</a:t>
            </a:r>
            <a:endParaRPr lang="zh-CN" altLang="en-US" sz="16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116606" y="2564904"/>
            <a:ext cx="4737295" cy="404735"/>
          </a:xfrm>
          <a:prstGeom prst="roundRect">
            <a:avLst/>
          </a:prstGeom>
          <a:solidFill>
            <a:schemeClr val="bg1">
              <a:alpha val="5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基准套件和评测技术</a:t>
            </a:r>
            <a:endParaRPr lang="zh-CN" altLang="en-US" sz="16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131839" y="3068960"/>
            <a:ext cx="4737295" cy="404735"/>
          </a:xfrm>
          <a:prstGeom prst="roundRect">
            <a:avLst/>
          </a:prstGeom>
          <a:solidFill>
            <a:schemeClr val="bg1">
              <a:alpha val="5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面向智能计算的芯片及系统架构</a:t>
            </a:r>
            <a:endParaRPr lang="zh-CN" altLang="en-US" sz="16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126903" y="3564325"/>
            <a:ext cx="4737295" cy="404735"/>
          </a:xfrm>
          <a:prstGeom prst="roundRect">
            <a:avLst/>
          </a:prstGeom>
          <a:solidFill>
            <a:schemeClr val="bg1">
              <a:alpha val="5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器件、工艺和材料研究</a:t>
            </a:r>
            <a:endParaRPr lang="zh-CN" altLang="en-US" sz="16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03848" y="238720"/>
            <a:ext cx="123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华文中宋" pitchFamily="2" charset="-122"/>
                <a:ea typeface="华文中宋" pitchFamily="2" charset="-122"/>
              </a:rPr>
              <a:t>神经科学</a:t>
            </a:r>
            <a:endParaRPr lang="zh-CN" altLang="en-US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238720"/>
            <a:ext cx="122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华文中宋" pitchFamily="2" charset="-122"/>
                <a:ea typeface="华文中宋" pitchFamily="2" charset="-122"/>
              </a:rPr>
              <a:t>计算理论</a:t>
            </a:r>
            <a:endParaRPr lang="zh-CN" altLang="en-US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0072" y="398619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华文中宋" pitchFamily="2" charset="-122"/>
                <a:ea typeface="华文中宋" pitchFamily="2" charset="-122"/>
              </a:rPr>
              <a:t>硬件设计</a:t>
            </a:r>
            <a:endParaRPr lang="zh-CN" altLang="en-US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72991" y="398619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华文中宋" pitchFamily="2" charset="-122"/>
                <a:ea typeface="华文中宋" pitchFamily="2" charset="-122"/>
              </a:rPr>
              <a:t>材料工艺</a:t>
            </a:r>
            <a:endParaRPr lang="zh-CN" altLang="en-US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126903" y="2037994"/>
            <a:ext cx="4737295" cy="404735"/>
          </a:xfrm>
          <a:prstGeom prst="roundRect">
            <a:avLst/>
          </a:prstGeom>
          <a:solidFill>
            <a:schemeClr val="bg1">
              <a:alpha val="5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超大规模类脑计算机平台</a:t>
            </a:r>
          </a:p>
        </p:txBody>
      </p:sp>
    </p:spTree>
    <p:extLst>
      <p:ext uri="{BB962C8B-B14F-4D97-AF65-F5344CB8AC3E}">
        <p14:creationId xmlns:p14="http://schemas.microsoft.com/office/powerpoint/2010/main" val="314114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2290248" y="4142886"/>
            <a:ext cx="1224136" cy="10081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SNN</a:t>
            </a: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灵活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267744" y="2990758"/>
            <a:ext cx="1224136" cy="10081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</a:p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299455" y="1766622"/>
            <a:ext cx="1224136" cy="10081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微处理器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276951" y="614494"/>
            <a:ext cx="1224136" cy="10081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忆阻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ASIC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612576" y="614494"/>
            <a:ext cx="936104" cy="20758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神经元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-612576" y="2846742"/>
            <a:ext cx="936104" cy="23824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179512" y="686502"/>
            <a:ext cx="2232248" cy="93610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相对固化的模型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179512" y="1766622"/>
            <a:ext cx="2232248" cy="93610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可编程的模型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179512" y="3056572"/>
            <a:ext cx="2232248" cy="93610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抽象的固定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网络模型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179512" y="4142886"/>
            <a:ext cx="2232248" cy="93610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生物形态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的模型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139952" y="686502"/>
            <a:ext cx="2538694" cy="97351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可编程的神经元模型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大规模数字交换网络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139952" y="2325385"/>
            <a:ext cx="2538694" cy="97351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批量处理技术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139952" y="4094351"/>
            <a:ext cx="2538694" cy="97351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ASIC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神经元结构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大规模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数字交换网络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>
            <a:stCxn id="13" idx="3"/>
            <a:endCxn id="15" idx="1"/>
          </p:cNvCxnSpPr>
          <p:nvPr/>
        </p:nvCxnSpPr>
        <p:spPr>
          <a:xfrm flipV="1">
            <a:off x="3514384" y="1173258"/>
            <a:ext cx="625568" cy="3473684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2" idx="3"/>
            <a:endCxn id="15" idx="1"/>
          </p:cNvCxnSpPr>
          <p:nvPr/>
        </p:nvCxnSpPr>
        <p:spPr>
          <a:xfrm flipV="1">
            <a:off x="3523591" y="1173258"/>
            <a:ext cx="616361" cy="1097420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3"/>
            <a:endCxn id="17" idx="1"/>
          </p:cNvCxnSpPr>
          <p:nvPr/>
        </p:nvCxnSpPr>
        <p:spPr>
          <a:xfrm>
            <a:off x="3501087" y="1118550"/>
            <a:ext cx="638865" cy="3462557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4" idx="3"/>
            <a:endCxn id="16" idx="1"/>
          </p:cNvCxnSpPr>
          <p:nvPr/>
        </p:nvCxnSpPr>
        <p:spPr>
          <a:xfrm flipV="1">
            <a:off x="3491880" y="2812141"/>
            <a:ext cx="648072" cy="682673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3"/>
            <a:endCxn id="17" idx="1"/>
          </p:cNvCxnSpPr>
          <p:nvPr/>
        </p:nvCxnSpPr>
        <p:spPr>
          <a:xfrm flipV="1">
            <a:off x="3514384" y="4581107"/>
            <a:ext cx="625568" cy="65835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3"/>
            <a:endCxn id="16" idx="1"/>
          </p:cNvCxnSpPr>
          <p:nvPr/>
        </p:nvCxnSpPr>
        <p:spPr>
          <a:xfrm>
            <a:off x="3523591" y="2270678"/>
            <a:ext cx="616361" cy="541463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7884368" y="678905"/>
            <a:ext cx="1890622" cy="97351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模拟大规模生物神经系统结构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884368" y="2325384"/>
            <a:ext cx="1890622" cy="97351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针对性开发专用的加速硬件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7884368" y="4094350"/>
            <a:ext cx="1890622" cy="97351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开发新形态的硬件系统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>
            <a:stCxn id="15" idx="3"/>
            <a:endCxn id="31" idx="1"/>
          </p:cNvCxnSpPr>
          <p:nvPr/>
        </p:nvCxnSpPr>
        <p:spPr>
          <a:xfrm flipV="1">
            <a:off x="6678646" y="1165661"/>
            <a:ext cx="1205722" cy="7597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6" idx="3"/>
            <a:endCxn id="32" idx="1"/>
          </p:cNvCxnSpPr>
          <p:nvPr/>
        </p:nvCxnSpPr>
        <p:spPr>
          <a:xfrm flipV="1">
            <a:off x="6678646" y="2812140"/>
            <a:ext cx="1205722" cy="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7" idx="3"/>
            <a:endCxn id="33" idx="1"/>
          </p:cNvCxnSpPr>
          <p:nvPr/>
        </p:nvCxnSpPr>
        <p:spPr>
          <a:xfrm flipV="1">
            <a:off x="6678646" y="4581106"/>
            <a:ext cx="1205722" cy="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7" idx="3"/>
            <a:endCxn id="31" idx="1"/>
          </p:cNvCxnSpPr>
          <p:nvPr/>
        </p:nvCxnSpPr>
        <p:spPr>
          <a:xfrm flipV="1">
            <a:off x="6678646" y="1165661"/>
            <a:ext cx="1205722" cy="341544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95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124</Words>
  <Application>Microsoft Office PowerPoint</Application>
  <PresentationFormat>全屏显示(4:3)</PresentationFormat>
  <Paragraphs>40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华文中宋</vt:lpstr>
      <vt:lpstr>楷体</vt:lpstr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Xianhua</dc:creator>
  <cp:lastModifiedBy>陈东维</cp:lastModifiedBy>
  <cp:revision>18</cp:revision>
  <dcterms:created xsi:type="dcterms:W3CDTF">2017-11-29T01:27:13Z</dcterms:created>
  <dcterms:modified xsi:type="dcterms:W3CDTF">2017-11-29T07:22:46Z</dcterms:modified>
</cp:coreProperties>
</file>