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354-4B25-452B-AE9C-E9915B256E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D53-A947-4009-9D9D-E71D9D12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7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354-4B25-452B-AE9C-E9915B256E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D53-A947-4009-9D9D-E71D9D12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2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354-4B25-452B-AE9C-E9915B256E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D53-A947-4009-9D9D-E71D9D12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1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354-4B25-452B-AE9C-E9915B256E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D53-A947-4009-9D9D-E71D9D12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4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354-4B25-452B-AE9C-E9915B256E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D53-A947-4009-9D9D-E71D9D12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1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354-4B25-452B-AE9C-E9915B256E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D53-A947-4009-9D9D-E71D9D12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354-4B25-452B-AE9C-E9915B256E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D53-A947-4009-9D9D-E71D9D12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9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354-4B25-452B-AE9C-E9915B256E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D53-A947-4009-9D9D-E71D9D12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2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354-4B25-452B-AE9C-E9915B256E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D53-A947-4009-9D9D-E71D9D12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1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354-4B25-452B-AE9C-E9915B256E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D53-A947-4009-9D9D-E71D9D12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1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354-4B25-452B-AE9C-E9915B256E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D53-A947-4009-9D9D-E71D9D12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7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A354-4B25-452B-AE9C-E9915B256E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2D53-A947-4009-9D9D-E71D9D12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6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 smtClean="0"/>
              <a:t>一类研究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构建能够高精确度地模拟大规模生物神经系统的软硬件系统</a:t>
            </a:r>
            <a:endParaRPr lang="en-US" altLang="zh-CN" dirty="0"/>
          </a:p>
          <a:p>
            <a:pPr lvl="1"/>
            <a:r>
              <a:rPr lang="zh-CN" altLang="en-US" dirty="0"/>
              <a:t>更好地理解大脑的结构以及工作过程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85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第二类研究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针对特定类型的神经网络和训练算法</a:t>
            </a:r>
            <a:endParaRPr lang="en-US" altLang="zh-CN" dirty="0" smtClean="0"/>
          </a:p>
          <a:p>
            <a:pPr lvl="1"/>
            <a:r>
              <a:rPr lang="zh-CN" altLang="en-US" smtClean="0"/>
              <a:t>开发专用硬件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9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第三类研究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0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42</Words>
  <Application>Microsoft Office PowerPoint</Application>
  <PresentationFormat>全屏显示(4:3)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第一类研究</vt:lpstr>
      <vt:lpstr>第二类研究</vt:lpstr>
      <vt:lpstr>第三类研究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陈东维</dc:creator>
  <cp:lastModifiedBy>陈东维</cp:lastModifiedBy>
  <cp:revision>5</cp:revision>
  <dcterms:created xsi:type="dcterms:W3CDTF">2017-12-14T08:42:37Z</dcterms:created>
  <dcterms:modified xsi:type="dcterms:W3CDTF">2017-12-14T09:48:58Z</dcterms:modified>
</cp:coreProperties>
</file>