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g"/>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8" r:id="rId3"/>
    <p:sldId id="259" r:id="rId4"/>
    <p:sldId id="260" r:id="rId5"/>
    <p:sldId id="261" r:id="rId6"/>
    <p:sldId id="262" r:id="rId7"/>
    <p:sldId id="264"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7" r:id="rId36"/>
    <p:sldId id="298" r:id="rId37"/>
    <p:sldId id="299" r:id="rId38"/>
    <p:sldId id="300" r:id="rId39"/>
    <p:sldId id="347" r:id="rId40"/>
    <p:sldId id="346" r:id="rId41"/>
  </p:sldIdLst>
  <p:sldSz cx="9144000" cy="6858000" type="screen4x3"/>
  <p:notesSz cx="10234613"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E4DD2E-C552-4190-87FC-E02EB00ED2AB}" v="62" dt="2025-01-23T17:16:31.85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30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ss, David" userId="5226af9f-468a-4fb5-8f8d-8da82854905a" providerId="ADAL" clId="{7F3A6D6D-FE4C-4999-9C18-D42D9E67AD4D}"/>
    <pc:docChg chg="undo custSel addSld delSld modSld">
      <pc:chgData name="Glass, David" userId="5226af9f-468a-4fb5-8f8d-8da82854905a" providerId="ADAL" clId="{7F3A6D6D-FE4C-4999-9C18-D42D9E67AD4D}" dt="2025-01-13T17:36:48.279" v="1824" actId="478"/>
      <pc:docMkLst>
        <pc:docMk/>
      </pc:docMkLst>
      <pc:sldChg chg="del">
        <pc:chgData name="Glass, David" userId="5226af9f-468a-4fb5-8f8d-8da82854905a" providerId="ADAL" clId="{7F3A6D6D-FE4C-4999-9C18-D42D9E67AD4D}" dt="2025-01-13T14:36:06.192" v="5" actId="47"/>
        <pc:sldMkLst>
          <pc:docMk/>
          <pc:sldMk cId="0" sldId="256"/>
        </pc:sldMkLst>
      </pc:sldChg>
      <pc:sldChg chg="add">
        <pc:chgData name="Glass, David" userId="5226af9f-468a-4fb5-8f8d-8da82854905a" providerId="ADAL" clId="{7F3A6D6D-FE4C-4999-9C18-D42D9E67AD4D}" dt="2025-01-13T14:36:16.052" v="6"/>
        <pc:sldMkLst>
          <pc:docMk/>
          <pc:sldMk cId="1430208011" sldId="256"/>
        </pc:sldMkLst>
      </pc:sldChg>
      <pc:sldChg chg="modSp del">
        <pc:chgData name="Glass, David" userId="5226af9f-468a-4fb5-8f8d-8da82854905a" providerId="ADAL" clId="{7F3A6D6D-FE4C-4999-9C18-D42D9E67AD4D}" dt="2025-01-13T14:36:19.825" v="7" actId="47"/>
        <pc:sldMkLst>
          <pc:docMk/>
          <pc:sldMk cId="0" sldId="257"/>
        </pc:sldMkLst>
      </pc:sldChg>
      <pc:sldChg chg="addSp delSp modSp mod">
        <pc:chgData name="Glass, David" userId="5226af9f-468a-4fb5-8f8d-8da82854905a" providerId="ADAL" clId="{7F3A6D6D-FE4C-4999-9C18-D42D9E67AD4D}" dt="2025-01-13T14:39:33.277" v="88" actId="20577"/>
        <pc:sldMkLst>
          <pc:docMk/>
          <pc:sldMk cId="0" sldId="258"/>
        </pc:sldMkLst>
        <pc:spChg chg="mod">
          <ac:chgData name="Glass, David" userId="5226af9f-468a-4fb5-8f8d-8da82854905a" providerId="ADAL" clId="{7F3A6D6D-FE4C-4999-9C18-D42D9E67AD4D}" dt="2025-01-13T14:36:40.771" v="25" actId="20577"/>
          <ac:spMkLst>
            <pc:docMk/>
            <pc:sldMk cId="0" sldId="258"/>
            <ac:spMk id="2" creationId="{00000000-0000-0000-0000-000000000000}"/>
          </ac:spMkLst>
        </pc:spChg>
        <pc:spChg chg="mod">
          <ac:chgData name="Glass, David" userId="5226af9f-468a-4fb5-8f8d-8da82854905a" providerId="ADAL" clId="{7F3A6D6D-FE4C-4999-9C18-D42D9E67AD4D}" dt="2025-01-13T14:39:33.277" v="88" actId="20577"/>
          <ac:spMkLst>
            <pc:docMk/>
            <pc:sldMk cId="0" sldId="258"/>
            <ac:spMk id="3" creationId="{00000000-0000-0000-0000-000000000000}"/>
          </ac:spMkLst>
        </pc:spChg>
        <pc:spChg chg="mod">
          <ac:chgData name="Glass, David" userId="5226af9f-468a-4fb5-8f8d-8da82854905a" providerId="ADAL" clId="{7F3A6D6D-FE4C-4999-9C18-D42D9E67AD4D}" dt="2025-01-13T14:24:56.316" v="4"/>
          <ac:spMkLst>
            <pc:docMk/>
            <pc:sldMk cId="0" sldId="258"/>
            <ac:spMk id="7" creationId="{00000000-0000-0000-0000-000000000000}"/>
          </ac:spMkLst>
        </pc:spChg>
        <pc:picChg chg="add mod">
          <ac:chgData name="Glass, David" userId="5226af9f-468a-4fb5-8f8d-8da82854905a" providerId="ADAL" clId="{7F3A6D6D-FE4C-4999-9C18-D42D9E67AD4D}" dt="2025-01-13T14:38:50.482" v="46" actId="1076"/>
          <ac:picMkLst>
            <pc:docMk/>
            <pc:sldMk cId="0" sldId="258"/>
            <ac:picMk id="13" creationId="{74E67808-5641-2B14-D8DF-28C83201EDEC}"/>
          </ac:picMkLst>
        </pc:picChg>
      </pc:sldChg>
      <pc:sldChg chg="addSp delSp modSp mod setBg">
        <pc:chgData name="Glass, David" userId="5226af9f-468a-4fb5-8f8d-8da82854905a" providerId="ADAL" clId="{7F3A6D6D-FE4C-4999-9C18-D42D9E67AD4D}" dt="2025-01-13T14:40:59.338" v="93" actId="1076"/>
        <pc:sldMkLst>
          <pc:docMk/>
          <pc:sldMk cId="0" sldId="259"/>
        </pc:sldMkLst>
        <pc:spChg chg="mod">
          <ac:chgData name="Glass, David" userId="5226af9f-468a-4fb5-8f8d-8da82854905a" providerId="ADAL" clId="{7F3A6D6D-FE4C-4999-9C18-D42D9E67AD4D}" dt="2025-01-13T14:40:46.208" v="90" actId="26606"/>
          <ac:spMkLst>
            <pc:docMk/>
            <pc:sldMk cId="0" sldId="259"/>
            <ac:spMk id="2" creationId="{00000000-0000-0000-0000-000000000000}"/>
          </ac:spMkLst>
        </pc:spChg>
        <pc:spChg chg="mod">
          <ac:chgData name="Glass, David" userId="5226af9f-468a-4fb5-8f8d-8da82854905a" providerId="ADAL" clId="{7F3A6D6D-FE4C-4999-9C18-D42D9E67AD4D}" dt="2025-01-13T14:40:59.338" v="93" actId="1076"/>
          <ac:spMkLst>
            <pc:docMk/>
            <pc:sldMk cId="0" sldId="259"/>
            <ac:spMk id="3" creationId="{00000000-0000-0000-0000-000000000000}"/>
          </ac:spMkLst>
        </pc:spChg>
        <pc:spChg chg="mod ord">
          <ac:chgData name="Glass, David" userId="5226af9f-468a-4fb5-8f8d-8da82854905a" providerId="ADAL" clId="{7F3A6D6D-FE4C-4999-9C18-D42D9E67AD4D}" dt="2025-01-13T14:40:46.208" v="90" actId="26606"/>
          <ac:spMkLst>
            <pc:docMk/>
            <pc:sldMk cId="0" sldId="259"/>
            <ac:spMk id="4" creationId="{00000000-0000-0000-0000-000000000000}"/>
          </ac:spMkLst>
        </pc:spChg>
      </pc:sldChg>
      <pc:sldChg chg="modSp mod">
        <pc:chgData name="Glass, David" userId="5226af9f-468a-4fb5-8f8d-8da82854905a" providerId="ADAL" clId="{7F3A6D6D-FE4C-4999-9C18-D42D9E67AD4D}" dt="2025-01-13T14:45:45.964" v="159" actId="948"/>
        <pc:sldMkLst>
          <pc:docMk/>
          <pc:sldMk cId="0" sldId="260"/>
        </pc:sldMkLst>
        <pc:spChg chg="mod">
          <ac:chgData name="Glass, David" userId="5226af9f-468a-4fb5-8f8d-8da82854905a" providerId="ADAL" clId="{7F3A6D6D-FE4C-4999-9C18-D42D9E67AD4D}" dt="2025-01-13T14:24:56.316" v="4"/>
          <ac:spMkLst>
            <pc:docMk/>
            <pc:sldMk cId="0" sldId="260"/>
            <ac:spMk id="2" creationId="{00000000-0000-0000-0000-000000000000}"/>
          </ac:spMkLst>
        </pc:spChg>
        <pc:spChg chg="mod">
          <ac:chgData name="Glass, David" userId="5226af9f-468a-4fb5-8f8d-8da82854905a" providerId="ADAL" clId="{7F3A6D6D-FE4C-4999-9C18-D42D9E67AD4D}" dt="2025-01-13T14:45:45.964" v="159" actId="948"/>
          <ac:spMkLst>
            <pc:docMk/>
            <pc:sldMk cId="0" sldId="260"/>
            <ac:spMk id="3" creationId="{00000000-0000-0000-0000-000000000000}"/>
          </ac:spMkLst>
        </pc:spChg>
        <pc:spChg chg="mod">
          <ac:chgData name="Glass, David" userId="5226af9f-468a-4fb5-8f8d-8da82854905a" providerId="ADAL" clId="{7F3A6D6D-FE4C-4999-9C18-D42D9E67AD4D}" dt="2025-01-13T14:24:56.316" v="4"/>
          <ac:spMkLst>
            <pc:docMk/>
            <pc:sldMk cId="0" sldId="260"/>
            <ac:spMk id="4" creationId="{00000000-0000-0000-0000-000000000000}"/>
          </ac:spMkLst>
        </pc:spChg>
      </pc:sldChg>
      <pc:sldChg chg="modSp mod">
        <pc:chgData name="Glass, David" userId="5226af9f-468a-4fb5-8f8d-8da82854905a" providerId="ADAL" clId="{7F3A6D6D-FE4C-4999-9C18-D42D9E67AD4D}" dt="2025-01-13T14:50:49.489" v="237" actId="20577"/>
        <pc:sldMkLst>
          <pc:docMk/>
          <pc:sldMk cId="0" sldId="261"/>
        </pc:sldMkLst>
        <pc:spChg chg="mod">
          <ac:chgData name="Glass, David" userId="5226af9f-468a-4fb5-8f8d-8da82854905a" providerId="ADAL" clId="{7F3A6D6D-FE4C-4999-9C18-D42D9E67AD4D}" dt="2025-01-13T14:50:49.489" v="237" actId="20577"/>
          <ac:spMkLst>
            <pc:docMk/>
            <pc:sldMk cId="0" sldId="261"/>
            <ac:spMk id="3" creationId="{00000000-0000-0000-0000-000000000000}"/>
          </ac:spMkLst>
        </pc:spChg>
        <pc:spChg chg="mod">
          <ac:chgData name="Glass, David" userId="5226af9f-468a-4fb5-8f8d-8da82854905a" providerId="ADAL" clId="{7F3A6D6D-FE4C-4999-9C18-D42D9E67AD4D}" dt="2025-01-13T14:24:56.316" v="4"/>
          <ac:spMkLst>
            <pc:docMk/>
            <pc:sldMk cId="0" sldId="261"/>
            <ac:spMk id="4" creationId="{00000000-0000-0000-0000-000000000000}"/>
          </ac:spMkLst>
        </pc:spChg>
      </pc:sldChg>
      <pc:sldChg chg="modSp mod">
        <pc:chgData name="Glass, David" userId="5226af9f-468a-4fb5-8f8d-8da82854905a" providerId="ADAL" clId="{7F3A6D6D-FE4C-4999-9C18-D42D9E67AD4D}" dt="2025-01-13T15:02:24.208" v="697" actId="20577"/>
        <pc:sldMkLst>
          <pc:docMk/>
          <pc:sldMk cId="0" sldId="262"/>
        </pc:sldMkLst>
        <pc:spChg chg="mod">
          <ac:chgData name="Glass, David" userId="5226af9f-468a-4fb5-8f8d-8da82854905a" providerId="ADAL" clId="{7F3A6D6D-FE4C-4999-9C18-D42D9E67AD4D}" dt="2025-01-13T15:02:24.208" v="697" actId="20577"/>
          <ac:spMkLst>
            <pc:docMk/>
            <pc:sldMk cId="0" sldId="262"/>
            <ac:spMk id="3" creationId="{00000000-0000-0000-0000-000000000000}"/>
          </ac:spMkLst>
        </pc:spChg>
        <pc:spChg chg="mod">
          <ac:chgData name="Glass, David" userId="5226af9f-468a-4fb5-8f8d-8da82854905a" providerId="ADAL" clId="{7F3A6D6D-FE4C-4999-9C18-D42D9E67AD4D}" dt="2025-01-13T14:24:56.316" v="4"/>
          <ac:spMkLst>
            <pc:docMk/>
            <pc:sldMk cId="0" sldId="262"/>
            <ac:spMk id="4" creationId="{00000000-0000-0000-0000-000000000000}"/>
          </ac:spMkLst>
        </pc:spChg>
      </pc:sldChg>
      <pc:sldChg chg="modSp del">
        <pc:chgData name="Glass, David" userId="5226af9f-468a-4fb5-8f8d-8da82854905a" providerId="ADAL" clId="{7F3A6D6D-FE4C-4999-9C18-D42D9E67AD4D}" dt="2025-01-13T15:03:13.318" v="698" actId="47"/>
        <pc:sldMkLst>
          <pc:docMk/>
          <pc:sldMk cId="0" sldId="263"/>
        </pc:sldMkLst>
      </pc:sldChg>
      <pc:sldChg chg="modSp mod">
        <pc:chgData name="Glass, David" userId="5226af9f-468a-4fb5-8f8d-8da82854905a" providerId="ADAL" clId="{7F3A6D6D-FE4C-4999-9C18-D42D9E67AD4D}" dt="2025-01-13T15:05:07.079" v="734" actId="5793"/>
        <pc:sldMkLst>
          <pc:docMk/>
          <pc:sldMk cId="0" sldId="264"/>
        </pc:sldMkLst>
        <pc:spChg chg="mod">
          <ac:chgData name="Glass, David" userId="5226af9f-468a-4fb5-8f8d-8da82854905a" providerId="ADAL" clId="{7F3A6D6D-FE4C-4999-9C18-D42D9E67AD4D}" dt="2025-01-13T15:05:07.079" v="734" actId="5793"/>
          <ac:spMkLst>
            <pc:docMk/>
            <pc:sldMk cId="0" sldId="264"/>
            <ac:spMk id="3" creationId="{00000000-0000-0000-0000-000000000000}"/>
          </ac:spMkLst>
        </pc:spChg>
        <pc:spChg chg="mod">
          <ac:chgData name="Glass, David" userId="5226af9f-468a-4fb5-8f8d-8da82854905a" providerId="ADAL" clId="{7F3A6D6D-FE4C-4999-9C18-D42D9E67AD4D}" dt="2025-01-13T14:24:56.316" v="4"/>
          <ac:spMkLst>
            <pc:docMk/>
            <pc:sldMk cId="0" sldId="264"/>
            <ac:spMk id="4" creationId="{00000000-0000-0000-0000-000000000000}"/>
          </ac:spMkLst>
        </pc:spChg>
      </pc:sldChg>
      <pc:sldChg chg="modSp del">
        <pc:chgData name="Glass, David" userId="5226af9f-468a-4fb5-8f8d-8da82854905a" providerId="ADAL" clId="{7F3A6D6D-FE4C-4999-9C18-D42D9E67AD4D}" dt="2025-01-13T15:05:21.407" v="735" actId="47"/>
        <pc:sldMkLst>
          <pc:docMk/>
          <pc:sldMk cId="0" sldId="265"/>
        </pc:sldMkLst>
      </pc:sldChg>
      <pc:sldChg chg="modSp mod">
        <pc:chgData name="Glass, David" userId="5226af9f-468a-4fb5-8f8d-8da82854905a" providerId="ADAL" clId="{7F3A6D6D-FE4C-4999-9C18-D42D9E67AD4D}" dt="2025-01-13T15:10:12.362" v="871" actId="5793"/>
        <pc:sldMkLst>
          <pc:docMk/>
          <pc:sldMk cId="0" sldId="266"/>
        </pc:sldMkLst>
        <pc:spChg chg="mod">
          <ac:chgData name="Glass, David" userId="5226af9f-468a-4fb5-8f8d-8da82854905a" providerId="ADAL" clId="{7F3A6D6D-FE4C-4999-9C18-D42D9E67AD4D}" dt="2025-01-13T15:06:32.291" v="800" actId="20577"/>
          <ac:spMkLst>
            <pc:docMk/>
            <pc:sldMk cId="0" sldId="266"/>
            <ac:spMk id="2" creationId="{00000000-0000-0000-0000-000000000000}"/>
          </ac:spMkLst>
        </pc:spChg>
        <pc:spChg chg="mod">
          <ac:chgData name="Glass, David" userId="5226af9f-468a-4fb5-8f8d-8da82854905a" providerId="ADAL" clId="{7F3A6D6D-FE4C-4999-9C18-D42D9E67AD4D}" dt="2025-01-13T14:24:56.316" v="4"/>
          <ac:spMkLst>
            <pc:docMk/>
            <pc:sldMk cId="0" sldId="266"/>
            <ac:spMk id="4" creationId="{00000000-0000-0000-0000-000000000000}"/>
          </ac:spMkLst>
        </pc:spChg>
        <pc:graphicFrameChg chg="mod modGraphic">
          <ac:chgData name="Glass, David" userId="5226af9f-468a-4fb5-8f8d-8da82854905a" providerId="ADAL" clId="{7F3A6D6D-FE4C-4999-9C18-D42D9E67AD4D}" dt="2025-01-13T15:10:12.362" v="871" actId="5793"/>
          <ac:graphicFrameMkLst>
            <pc:docMk/>
            <pc:sldMk cId="0" sldId="266"/>
            <ac:graphicFrameMk id="3" creationId="{00000000-0000-0000-0000-000000000000}"/>
          </ac:graphicFrameMkLst>
        </pc:graphicFrameChg>
      </pc:sldChg>
      <pc:sldChg chg="addSp delSp modSp mod">
        <pc:chgData name="Glass, David" userId="5226af9f-468a-4fb5-8f8d-8da82854905a" providerId="ADAL" clId="{7F3A6D6D-FE4C-4999-9C18-D42D9E67AD4D}" dt="2025-01-13T15:11:06.256" v="880" actId="20577"/>
        <pc:sldMkLst>
          <pc:docMk/>
          <pc:sldMk cId="0" sldId="267"/>
        </pc:sldMkLst>
        <pc:spChg chg="mod">
          <ac:chgData name="Glass, David" userId="5226af9f-468a-4fb5-8f8d-8da82854905a" providerId="ADAL" clId="{7F3A6D6D-FE4C-4999-9C18-D42D9E67AD4D}" dt="2025-01-13T15:11:06.256" v="880" actId="20577"/>
          <ac:spMkLst>
            <pc:docMk/>
            <pc:sldMk cId="0" sldId="267"/>
            <ac:spMk id="2" creationId="{00000000-0000-0000-0000-000000000000}"/>
          </ac:spMkLst>
        </pc:spChg>
        <pc:spChg chg="mod">
          <ac:chgData name="Glass, David" userId="5226af9f-468a-4fb5-8f8d-8da82854905a" providerId="ADAL" clId="{7F3A6D6D-FE4C-4999-9C18-D42D9E67AD4D}" dt="2025-01-13T14:24:56.316" v="4"/>
          <ac:spMkLst>
            <pc:docMk/>
            <pc:sldMk cId="0" sldId="267"/>
            <ac:spMk id="4" creationId="{00000000-0000-0000-0000-000000000000}"/>
          </ac:spMkLst>
        </pc:spChg>
        <pc:graphicFrameChg chg="add mod modGraphic">
          <ac:chgData name="Glass, David" userId="5226af9f-468a-4fb5-8f8d-8da82854905a" providerId="ADAL" clId="{7F3A6D6D-FE4C-4999-9C18-D42D9E67AD4D}" dt="2025-01-13T15:10:59.005" v="876" actId="14100"/>
          <ac:graphicFrameMkLst>
            <pc:docMk/>
            <pc:sldMk cId="0" sldId="267"/>
            <ac:graphicFrameMk id="5" creationId="{9ACA4D16-3359-847D-A895-B05FD0EDF1FA}"/>
          </ac:graphicFrameMkLst>
        </pc:graphicFrameChg>
      </pc:sldChg>
      <pc:sldChg chg="modSp">
        <pc:chgData name="Glass, David" userId="5226af9f-468a-4fb5-8f8d-8da82854905a" providerId="ADAL" clId="{7F3A6D6D-FE4C-4999-9C18-D42D9E67AD4D}" dt="2025-01-13T14:24:56.316" v="4"/>
        <pc:sldMkLst>
          <pc:docMk/>
          <pc:sldMk cId="0" sldId="268"/>
        </pc:sldMkLst>
        <pc:spChg chg="mod">
          <ac:chgData name="Glass, David" userId="5226af9f-468a-4fb5-8f8d-8da82854905a" providerId="ADAL" clId="{7F3A6D6D-FE4C-4999-9C18-D42D9E67AD4D}" dt="2025-01-13T14:24:56.316" v="4"/>
          <ac:spMkLst>
            <pc:docMk/>
            <pc:sldMk cId="0" sldId="268"/>
            <ac:spMk id="2" creationId="{00000000-0000-0000-0000-000000000000}"/>
          </ac:spMkLst>
        </pc:spChg>
        <pc:spChg chg="mod">
          <ac:chgData name="Glass, David" userId="5226af9f-468a-4fb5-8f8d-8da82854905a" providerId="ADAL" clId="{7F3A6D6D-FE4C-4999-9C18-D42D9E67AD4D}" dt="2025-01-13T14:24:56.316" v="4"/>
          <ac:spMkLst>
            <pc:docMk/>
            <pc:sldMk cId="0" sldId="268"/>
            <ac:spMk id="4" creationId="{00000000-0000-0000-0000-000000000000}"/>
          </ac:spMkLst>
        </pc:spChg>
      </pc:sldChg>
      <pc:sldChg chg="modSp mod">
        <pc:chgData name="Glass, David" userId="5226af9f-468a-4fb5-8f8d-8da82854905a" providerId="ADAL" clId="{7F3A6D6D-FE4C-4999-9C18-D42D9E67AD4D}" dt="2025-01-13T15:11:32.447" v="881" actId="1076"/>
        <pc:sldMkLst>
          <pc:docMk/>
          <pc:sldMk cId="0" sldId="269"/>
        </pc:sldMkLst>
        <pc:spChg chg="mod">
          <ac:chgData name="Glass, David" userId="5226af9f-468a-4fb5-8f8d-8da82854905a" providerId="ADAL" clId="{7F3A6D6D-FE4C-4999-9C18-D42D9E67AD4D}" dt="2025-01-13T14:24:56.316" v="4"/>
          <ac:spMkLst>
            <pc:docMk/>
            <pc:sldMk cId="0" sldId="269"/>
            <ac:spMk id="2" creationId="{00000000-0000-0000-0000-000000000000}"/>
          </ac:spMkLst>
        </pc:spChg>
        <pc:spChg chg="mod">
          <ac:chgData name="Glass, David" userId="5226af9f-468a-4fb5-8f8d-8da82854905a" providerId="ADAL" clId="{7F3A6D6D-FE4C-4999-9C18-D42D9E67AD4D}" dt="2025-01-13T14:24:56.316" v="4"/>
          <ac:spMkLst>
            <pc:docMk/>
            <pc:sldMk cId="0" sldId="269"/>
            <ac:spMk id="4" creationId="{00000000-0000-0000-0000-000000000000}"/>
          </ac:spMkLst>
        </pc:spChg>
        <pc:graphicFrameChg chg="mod">
          <ac:chgData name="Glass, David" userId="5226af9f-468a-4fb5-8f8d-8da82854905a" providerId="ADAL" clId="{7F3A6D6D-FE4C-4999-9C18-D42D9E67AD4D}" dt="2025-01-13T15:11:32.447" v="881" actId="1076"/>
          <ac:graphicFrameMkLst>
            <pc:docMk/>
            <pc:sldMk cId="0" sldId="269"/>
            <ac:graphicFrameMk id="3" creationId="{00000000-0000-0000-0000-000000000000}"/>
          </ac:graphicFrameMkLst>
        </pc:graphicFrameChg>
      </pc:sldChg>
      <pc:sldChg chg="modSp mod">
        <pc:chgData name="Glass, David" userId="5226af9f-468a-4fb5-8f8d-8da82854905a" providerId="ADAL" clId="{7F3A6D6D-FE4C-4999-9C18-D42D9E67AD4D}" dt="2025-01-13T15:25:20.282" v="882" actId="207"/>
        <pc:sldMkLst>
          <pc:docMk/>
          <pc:sldMk cId="0" sldId="270"/>
        </pc:sldMkLst>
        <pc:spChg chg="mod">
          <ac:chgData name="Glass, David" userId="5226af9f-468a-4fb5-8f8d-8da82854905a" providerId="ADAL" clId="{7F3A6D6D-FE4C-4999-9C18-D42D9E67AD4D}" dt="2025-01-13T15:25:20.282" v="882" actId="207"/>
          <ac:spMkLst>
            <pc:docMk/>
            <pc:sldMk cId="0" sldId="270"/>
            <ac:spMk id="2" creationId="{00000000-0000-0000-0000-000000000000}"/>
          </ac:spMkLst>
        </pc:spChg>
      </pc:sldChg>
      <pc:sldChg chg="modSp">
        <pc:chgData name="Glass, David" userId="5226af9f-468a-4fb5-8f8d-8da82854905a" providerId="ADAL" clId="{7F3A6D6D-FE4C-4999-9C18-D42D9E67AD4D}" dt="2025-01-13T14:24:56.316" v="4"/>
        <pc:sldMkLst>
          <pc:docMk/>
          <pc:sldMk cId="0" sldId="271"/>
        </pc:sldMkLst>
        <pc:spChg chg="mod">
          <ac:chgData name="Glass, David" userId="5226af9f-468a-4fb5-8f8d-8da82854905a" providerId="ADAL" clId="{7F3A6D6D-FE4C-4999-9C18-D42D9E67AD4D}" dt="2025-01-13T14:24:56.316" v="4"/>
          <ac:spMkLst>
            <pc:docMk/>
            <pc:sldMk cId="0" sldId="271"/>
            <ac:spMk id="4" creationId="{00000000-0000-0000-0000-000000000000}"/>
          </ac:spMkLst>
        </pc:spChg>
      </pc:sldChg>
      <pc:sldChg chg="modSp mod">
        <pc:chgData name="Glass, David" userId="5226af9f-468a-4fb5-8f8d-8da82854905a" providerId="ADAL" clId="{7F3A6D6D-FE4C-4999-9C18-D42D9E67AD4D}" dt="2025-01-13T15:37:06.716" v="902"/>
        <pc:sldMkLst>
          <pc:docMk/>
          <pc:sldMk cId="0" sldId="272"/>
        </pc:sldMkLst>
        <pc:spChg chg="mod">
          <ac:chgData name="Glass, David" userId="5226af9f-468a-4fb5-8f8d-8da82854905a" providerId="ADAL" clId="{7F3A6D6D-FE4C-4999-9C18-D42D9E67AD4D}" dt="2025-01-13T14:24:56.316" v="4"/>
          <ac:spMkLst>
            <pc:docMk/>
            <pc:sldMk cId="0" sldId="272"/>
            <ac:spMk id="2" creationId="{00000000-0000-0000-0000-000000000000}"/>
          </ac:spMkLst>
        </pc:spChg>
        <pc:spChg chg="mod">
          <ac:chgData name="Glass, David" userId="5226af9f-468a-4fb5-8f8d-8da82854905a" providerId="ADAL" clId="{7F3A6D6D-FE4C-4999-9C18-D42D9E67AD4D}" dt="2025-01-13T15:37:06.716" v="902"/>
          <ac:spMkLst>
            <pc:docMk/>
            <pc:sldMk cId="0" sldId="272"/>
            <ac:spMk id="3" creationId="{00000000-0000-0000-0000-000000000000}"/>
          </ac:spMkLst>
        </pc:spChg>
        <pc:spChg chg="mod">
          <ac:chgData name="Glass, David" userId="5226af9f-468a-4fb5-8f8d-8da82854905a" providerId="ADAL" clId="{7F3A6D6D-FE4C-4999-9C18-D42D9E67AD4D}" dt="2025-01-13T14:24:56.316" v="4"/>
          <ac:spMkLst>
            <pc:docMk/>
            <pc:sldMk cId="0" sldId="272"/>
            <ac:spMk id="4" creationId="{00000000-0000-0000-0000-000000000000}"/>
          </ac:spMkLst>
        </pc:spChg>
      </pc:sldChg>
      <pc:sldChg chg="delSp modSp mod">
        <pc:chgData name="Glass, David" userId="5226af9f-468a-4fb5-8f8d-8da82854905a" providerId="ADAL" clId="{7F3A6D6D-FE4C-4999-9C18-D42D9E67AD4D}" dt="2025-01-13T15:42:46.589" v="915" actId="1076"/>
        <pc:sldMkLst>
          <pc:docMk/>
          <pc:sldMk cId="0" sldId="273"/>
        </pc:sldMkLst>
        <pc:spChg chg="mod">
          <ac:chgData name="Glass, David" userId="5226af9f-468a-4fb5-8f8d-8da82854905a" providerId="ADAL" clId="{7F3A6D6D-FE4C-4999-9C18-D42D9E67AD4D}" dt="2025-01-13T14:24:56.316" v="4"/>
          <ac:spMkLst>
            <pc:docMk/>
            <pc:sldMk cId="0" sldId="273"/>
            <ac:spMk id="2" creationId="{00000000-0000-0000-0000-000000000000}"/>
          </ac:spMkLst>
        </pc:spChg>
        <pc:spChg chg="mod">
          <ac:chgData name="Glass, David" userId="5226af9f-468a-4fb5-8f8d-8da82854905a" providerId="ADAL" clId="{7F3A6D6D-FE4C-4999-9C18-D42D9E67AD4D}" dt="2025-01-13T15:42:46.589" v="915" actId="1076"/>
          <ac:spMkLst>
            <pc:docMk/>
            <pc:sldMk cId="0" sldId="273"/>
            <ac:spMk id="10" creationId="{00000000-0000-0000-0000-000000000000}"/>
          </ac:spMkLst>
        </pc:spChg>
        <pc:grpChg chg="mod">
          <ac:chgData name="Glass, David" userId="5226af9f-468a-4fb5-8f8d-8da82854905a" providerId="ADAL" clId="{7F3A6D6D-FE4C-4999-9C18-D42D9E67AD4D}" dt="2025-01-13T15:42:38.590" v="912" actId="1076"/>
          <ac:grpSpMkLst>
            <pc:docMk/>
            <pc:sldMk cId="0" sldId="273"/>
            <ac:grpSpMk id="5" creationId="{00000000-0000-0000-0000-000000000000}"/>
          </ac:grpSpMkLst>
        </pc:grpChg>
      </pc:sldChg>
      <pc:sldChg chg="modSp mod">
        <pc:chgData name="Glass, David" userId="5226af9f-468a-4fb5-8f8d-8da82854905a" providerId="ADAL" clId="{7F3A6D6D-FE4C-4999-9C18-D42D9E67AD4D}" dt="2025-01-13T15:43:02.757" v="918" actId="20577"/>
        <pc:sldMkLst>
          <pc:docMk/>
          <pc:sldMk cId="0" sldId="274"/>
        </pc:sldMkLst>
        <pc:spChg chg="mod">
          <ac:chgData name="Glass, David" userId="5226af9f-468a-4fb5-8f8d-8da82854905a" providerId="ADAL" clId="{7F3A6D6D-FE4C-4999-9C18-D42D9E67AD4D}" dt="2025-01-13T15:43:02.757" v="918" actId="20577"/>
          <ac:spMkLst>
            <pc:docMk/>
            <pc:sldMk cId="0" sldId="274"/>
            <ac:spMk id="3" creationId="{00000000-0000-0000-0000-000000000000}"/>
          </ac:spMkLst>
        </pc:spChg>
        <pc:spChg chg="mod">
          <ac:chgData name="Glass, David" userId="5226af9f-468a-4fb5-8f8d-8da82854905a" providerId="ADAL" clId="{7F3A6D6D-FE4C-4999-9C18-D42D9E67AD4D}" dt="2025-01-13T14:24:56.316" v="4"/>
          <ac:spMkLst>
            <pc:docMk/>
            <pc:sldMk cId="0" sldId="274"/>
            <ac:spMk id="4" creationId="{00000000-0000-0000-0000-000000000000}"/>
          </ac:spMkLst>
        </pc:spChg>
      </pc:sldChg>
      <pc:sldChg chg="modSp">
        <pc:chgData name="Glass, David" userId="5226af9f-468a-4fb5-8f8d-8da82854905a" providerId="ADAL" clId="{7F3A6D6D-FE4C-4999-9C18-D42D9E67AD4D}" dt="2025-01-13T14:24:56.316" v="4"/>
        <pc:sldMkLst>
          <pc:docMk/>
          <pc:sldMk cId="0" sldId="275"/>
        </pc:sldMkLst>
        <pc:spChg chg="mod">
          <ac:chgData name="Glass, David" userId="5226af9f-468a-4fb5-8f8d-8da82854905a" providerId="ADAL" clId="{7F3A6D6D-FE4C-4999-9C18-D42D9E67AD4D}" dt="2025-01-13T14:24:56.316" v="4"/>
          <ac:spMkLst>
            <pc:docMk/>
            <pc:sldMk cId="0" sldId="275"/>
            <ac:spMk id="4" creationId="{00000000-0000-0000-0000-000000000000}"/>
          </ac:spMkLst>
        </pc:spChg>
      </pc:sldChg>
      <pc:sldChg chg="modSp">
        <pc:chgData name="Glass, David" userId="5226af9f-468a-4fb5-8f8d-8da82854905a" providerId="ADAL" clId="{7F3A6D6D-FE4C-4999-9C18-D42D9E67AD4D}" dt="2025-01-13T15:44:26.044" v="919"/>
        <pc:sldMkLst>
          <pc:docMk/>
          <pc:sldMk cId="0" sldId="276"/>
        </pc:sldMkLst>
        <pc:spChg chg="mod">
          <ac:chgData name="Glass, David" userId="5226af9f-468a-4fb5-8f8d-8da82854905a" providerId="ADAL" clId="{7F3A6D6D-FE4C-4999-9C18-D42D9E67AD4D}" dt="2025-01-13T15:44:26.044" v="919"/>
          <ac:spMkLst>
            <pc:docMk/>
            <pc:sldMk cId="0" sldId="276"/>
            <ac:spMk id="5" creationId="{00000000-0000-0000-0000-000000000000}"/>
          </ac:spMkLst>
        </pc:spChg>
        <pc:spChg chg="mod">
          <ac:chgData name="Glass, David" userId="5226af9f-468a-4fb5-8f8d-8da82854905a" providerId="ADAL" clId="{7F3A6D6D-FE4C-4999-9C18-D42D9E67AD4D}" dt="2025-01-13T14:24:56.316" v="4"/>
          <ac:spMkLst>
            <pc:docMk/>
            <pc:sldMk cId="0" sldId="276"/>
            <ac:spMk id="6" creationId="{00000000-0000-0000-0000-000000000000}"/>
          </ac:spMkLst>
        </pc:spChg>
      </pc:sldChg>
      <pc:sldChg chg="modSp mod">
        <pc:chgData name="Glass, David" userId="5226af9f-468a-4fb5-8f8d-8da82854905a" providerId="ADAL" clId="{7F3A6D6D-FE4C-4999-9C18-D42D9E67AD4D}" dt="2025-01-13T15:46:26.331" v="921" actId="948"/>
        <pc:sldMkLst>
          <pc:docMk/>
          <pc:sldMk cId="0" sldId="277"/>
        </pc:sldMkLst>
        <pc:spChg chg="mod">
          <ac:chgData name="Glass, David" userId="5226af9f-468a-4fb5-8f8d-8da82854905a" providerId="ADAL" clId="{7F3A6D6D-FE4C-4999-9C18-D42D9E67AD4D}" dt="2025-01-13T15:46:26.331" v="921" actId="948"/>
          <ac:spMkLst>
            <pc:docMk/>
            <pc:sldMk cId="0" sldId="277"/>
            <ac:spMk id="3" creationId="{00000000-0000-0000-0000-000000000000}"/>
          </ac:spMkLst>
        </pc:spChg>
        <pc:spChg chg="mod">
          <ac:chgData name="Glass, David" userId="5226af9f-468a-4fb5-8f8d-8da82854905a" providerId="ADAL" clId="{7F3A6D6D-FE4C-4999-9C18-D42D9E67AD4D}" dt="2025-01-13T14:24:56.316" v="4"/>
          <ac:spMkLst>
            <pc:docMk/>
            <pc:sldMk cId="0" sldId="277"/>
            <ac:spMk id="4" creationId="{00000000-0000-0000-0000-000000000000}"/>
          </ac:spMkLst>
        </pc:spChg>
      </pc:sldChg>
      <pc:sldChg chg="modSp">
        <pc:chgData name="Glass, David" userId="5226af9f-468a-4fb5-8f8d-8da82854905a" providerId="ADAL" clId="{7F3A6D6D-FE4C-4999-9C18-D42D9E67AD4D}" dt="2025-01-13T14:24:56.316" v="4"/>
        <pc:sldMkLst>
          <pc:docMk/>
          <pc:sldMk cId="0" sldId="278"/>
        </pc:sldMkLst>
        <pc:spChg chg="mod">
          <ac:chgData name="Glass, David" userId="5226af9f-468a-4fb5-8f8d-8da82854905a" providerId="ADAL" clId="{7F3A6D6D-FE4C-4999-9C18-D42D9E67AD4D}" dt="2025-01-13T14:24:56.316" v="4"/>
          <ac:spMkLst>
            <pc:docMk/>
            <pc:sldMk cId="0" sldId="278"/>
            <ac:spMk id="4" creationId="{00000000-0000-0000-0000-000000000000}"/>
          </ac:spMkLst>
        </pc:spChg>
      </pc:sldChg>
      <pc:sldChg chg="delSp modSp mod">
        <pc:chgData name="Glass, David" userId="5226af9f-468a-4fb5-8f8d-8da82854905a" providerId="ADAL" clId="{7F3A6D6D-FE4C-4999-9C18-D42D9E67AD4D}" dt="2025-01-13T16:43:23.308" v="1323" actId="20577"/>
        <pc:sldMkLst>
          <pc:docMk/>
          <pc:sldMk cId="0" sldId="279"/>
        </pc:sldMkLst>
        <pc:spChg chg="mod">
          <ac:chgData name="Glass, David" userId="5226af9f-468a-4fb5-8f8d-8da82854905a" providerId="ADAL" clId="{7F3A6D6D-FE4C-4999-9C18-D42D9E67AD4D}" dt="2025-01-13T16:43:23.308" v="1323" actId="20577"/>
          <ac:spMkLst>
            <pc:docMk/>
            <pc:sldMk cId="0" sldId="279"/>
            <ac:spMk id="4" creationId="{00000000-0000-0000-0000-000000000000}"/>
          </ac:spMkLst>
        </pc:spChg>
        <pc:spChg chg="mod">
          <ac:chgData name="Glass, David" userId="5226af9f-468a-4fb5-8f8d-8da82854905a" providerId="ADAL" clId="{7F3A6D6D-FE4C-4999-9C18-D42D9E67AD4D}" dt="2025-01-13T14:24:56.316" v="4"/>
          <ac:spMkLst>
            <pc:docMk/>
            <pc:sldMk cId="0" sldId="279"/>
            <ac:spMk id="7" creationId="{00000000-0000-0000-0000-000000000000}"/>
          </ac:spMkLst>
        </pc:spChg>
      </pc:sldChg>
      <pc:sldChg chg="delSp modSp mod">
        <pc:chgData name="Glass, David" userId="5226af9f-468a-4fb5-8f8d-8da82854905a" providerId="ADAL" clId="{7F3A6D6D-FE4C-4999-9C18-D42D9E67AD4D}" dt="2025-01-13T17:32:12.599" v="1818" actId="1076"/>
        <pc:sldMkLst>
          <pc:docMk/>
          <pc:sldMk cId="0" sldId="280"/>
        </pc:sldMkLst>
        <pc:spChg chg="mod">
          <ac:chgData name="Glass, David" userId="5226af9f-468a-4fb5-8f8d-8da82854905a" providerId="ADAL" clId="{7F3A6D6D-FE4C-4999-9C18-D42D9E67AD4D}" dt="2025-01-13T16:54:33.126" v="1358" actId="20577"/>
          <ac:spMkLst>
            <pc:docMk/>
            <pc:sldMk cId="0" sldId="280"/>
            <ac:spMk id="3" creationId="{00000000-0000-0000-0000-000000000000}"/>
          </ac:spMkLst>
        </pc:spChg>
        <pc:spChg chg="mod">
          <ac:chgData name="Glass, David" userId="5226af9f-468a-4fb5-8f8d-8da82854905a" providerId="ADAL" clId="{7F3A6D6D-FE4C-4999-9C18-D42D9E67AD4D}" dt="2025-01-13T17:32:12.599" v="1818" actId="1076"/>
          <ac:spMkLst>
            <pc:docMk/>
            <pc:sldMk cId="0" sldId="280"/>
            <ac:spMk id="4" creationId="{00000000-0000-0000-0000-000000000000}"/>
          </ac:spMkLst>
        </pc:spChg>
      </pc:sldChg>
      <pc:sldChg chg="del">
        <pc:chgData name="Glass, David" userId="5226af9f-468a-4fb5-8f8d-8da82854905a" providerId="ADAL" clId="{7F3A6D6D-FE4C-4999-9C18-D42D9E67AD4D}" dt="2025-01-13T17:32:16.961" v="1819" actId="47"/>
        <pc:sldMkLst>
          <pc:docMk/>
          <pc:sldMk cId="0" sldId="281"/>
        </pc:sldMkLst>
      </pc:sldChg>
      <pc:sldChg chg="del">
        <pc:chgData name="Glass, David" userId="5226af9f-468a-4fb5-8f8d-8da82854905a" providerId="ADAL" clId="{7F3A6D6D-FE4C-4999-9C18-D42D9E67AD4D}" dt="2025-01-13T17:32:17.941" v="1820" actId="47"/>
        <pc:sldMkLst>
          <pc:docMk/>
          <pc:sldMk cId="0" sldId="282"/>
        </pc:sldMkLst>
      </pc:sldChg>
      <pc:sldChg chg="modSp del">
        <pc:chgData name="Glass, David" userId="5226af9f-468a-4fb5-8f8d-8da82854905a" providerId="ADAL" clId="{7F3A6D6D-FE4C-4999-9C18-D42D9E67AD4D}" dt="2025-01-13T17:32:19.512" v="1821" actId="47"/>
        <pc:sldMkLst>
          <pc:docMk/>
          <pc:sldMk cId="0" sldId="283"/>
        </pc:sldMkLst>
      </pc:sldChg>
      <pc:sldChg chg="modSp del">
        <pc:chgData name="Glass, David" userId="5226af9f-468a-4fb5-8f8d-8da82854905a" providerId="ADAL" clId="{7F3A6D6D-FE4C-4999-9C18-D42D9E67AD4D}" dt="2025-01-13T17:32:20.841" v="1822" actId="47"/>
        <pc:sldMkLst>
          <pc:docMk/>
          <pc:sldMk cId="0" sldId="284"/>
        </pc:sldMkLst>
      </pc:sldChg>
      <pc:sldChg chg="delSp modSp mod">
        <pc:chgData name="Glass, David" userId="5226af9f-468a-4fb5-8f8d-8da82854905a" providerId="ADAL" clId="{7F3A6D6D-FE4C-4999-9C18-D42D9E67AD4D}" dt="2025-01-13T17:36:48.279" v="1824" actId="478"/>
        <pc:sldMkLst>
          <pc:docMk/>
          <pc:sldMk cId="0" sldId="285"/>
        </pc:sldMkLst>
      </pc:sldChg>
      <pc:sldChg chg="modSp mod">
        <pc:chgData name="Glass, David" userId="5226af9f-468a-4fb5-8f8d-8da82854905a" providerId="ADAL" clId="{7F3A6D6D-FE4C-4999-9C18-D42D9E67AD4D}" dt="2025-01-13T15:57:11.295" v="922" actId="20577"/>
        <pc:sldMkLst>
          <pc:docMk/>
          <pc:sldMk cId="0" sldId="287"/>
        </pc:sldMkLst>
        <pc:spChg chg="mod">
          <ac:chgData name="Glass, David" userId="5226af9f-468a-4fb5-8f8d-8da82854905a" providerId="ADAL" clId="{7F3A6D6D-FE4C-4999-9C18-D42D9E67AD4D}" dt="2025-01-13T15:57:11.295" v="922" actId="20577"/>
          <ac:spMkLst>
            <pc:docMk/>
            <pc:sldMk cId="0" sldId="287"/>
            <ac:spMk id="9" creationId="{00000000-0000-0000-0000-000000000000}"/>
          </ac:spMkLst>
        </pc:spChg>
      </pc:sldChg>
      <pc:sldChg chg="modSp mod">
        <pc:chgData name="Glass, David" userId="5226af9f-468a-4fb5-8f8d-8da82854905a" providerId="ADAL" clId="{7F3A6D6D-FE4C-4999-9C18-D42D9E67AD4D}" dt="2025-01-13T15:58:16.384" v="925" actId="20577"/>
        <pc:sldMkLst>
          <pc:docMk/>
          <pc:sldMk cId="0" sldId="288"/>
        </pc:sldMkLst>
        <pc:spChg chg="mod">
          <ac:chgData name="Glass, David" userId="5226af9f-468a-4fb5-8f8d-8da82854905a" providerId="ADAL" clId="{7F3A6D6D-FE4C-4999-9C18-D42D9E67AD4D}" dt="2025-01-13T14:24:56.316" v="4"/>
          <ac:spMkLst>
            <pc:docMk/>
            <pc:sldMk cId="0" sldId="288"/>
            <ac:spMk id="2" creationId="{00000000-0000-0000-0000-000000000000}"/>
          </ac:spMkLst>
        </pc:spChg>
        <pc:spChg chg="mod">
          <ac:chgData name="Glass, David" userId="5226af9f-468a-4fb5-8f8d-8da82854905a" providerId="ADAL" clId="{7F3A6D6D-FE4C-4999-9C18-D42D9E67AD4D}" dt="2025-01-13T15:58:04.584" v="924" actId="20577"/>
          <ac:spMkLst>
            <pc:docMk/>
            <pc:sldMk cId="0" sldId="288"/>
            <ac:spMk id="4" creationId="{00000000-0000-0000-0000-000000000000}"/>
          </ac:spMkLst>
        </pc:spChg>
        <pc:spChg chg="mod">
          <ac:chgData name="Glass, David" userId="5226af9f-468a-4fb5-8f8d-8da82854905a" providerId="ADAL" clId="{7F3A6D6D-FE4C-4999-9C18-D42D9E67AD4D}" dt="2025-01-13T15:58:16.384" v="925" actId="20577"/>
          <ac:spMkLst>
            <pc:docMk/>
            <pc:sldMk cId="0" sldId="288"/>
            <ac:spMk id="6" creationId="{00000000-0000-0000-0000-000000000000}"/>
          </ac:spMkLst>
        </pc:spChg>
        <pc:spChg chg="mod">
          <ac:chgData name="Glass, David" userId="5226af9f-468a-4fb5-8f8d-8da82854905a" providerId="ADAL" clId="{7F3A6D6D-FE4C-4999-9C18-D42D9E67AD4D}" dt="2025-01-13T14:24:56.316" v="4"/>
          <ac:spMkLst>
            <pc:docMk/>
            <pc:sldMk cId="0" sldId="288"/>
            <ac:spMk id="7" creationId="{00000000-0000-0000-0000-000000000000}"/>
          </ac:spMkLst>
        </pc:spChg>
      </pc:sldChg>
      <pc:sldChg chg="modSp mod">
        <pc:chgData name="Glass, David" userId="5226af9f-468a-4fb5-8f8d-8da82854905a" providerId="ADAL" clId="{7F3A6D6D-FE4C-4999-9C18-D42D9E67AD4D}" dt="2025-01-13T15:58:57.622" v="929"/>
        <pc:sldMkLst>
          <pc:docMk/>
          <pc:sldMk cId="0" sldId="289"/>
        </pc:sldMkLst>
        <pc:spChg chg="mod">
          <ac:chgData name="Glass, David" userId="5226af9f-468a-4fb5-8f8d-8da82854905a" providerId="ADAL" clId="{7F3A6D6D-FE4C-4999-9C18-D42D9E67AD4D}" dt="2025-01-13T14:24:56.316" v="4"/>
          <ac:spMkLst>
            <pc:docMk/>
            <pc:sldMk cId="0" sldId="289"/>
            <ac:spMk id="2" creationId="{00000000-0000-0000-0000-000000000000}"/>
          </ac:spMkLst>
        </pc:spChg>
        <pc:spChg chg="mod">
          <ac:chgData name="Glass, David" userId="5226af9f-468a-4fb5-8f8d-8da82854905a" providerId="ADAL" clId="{7F3A6D6D-FE4C-4999-9C18-D42D9E67AD4D}" dt="2025-01-13T15:58:57.622" v="929"/>
          <ac:spMkLst>
            <pc:docMk/>
            <pc:sldMk cId="0" sldId="289"/>
            <ac:spMk id="4" creationId="{00000000-0000-0000-0000-000000000000}"/>
          </ac:spMkLst>
        </pc:spChg>
        <pc:spChg chg="mod">
          <ac:chgData name="Glass, David" userId="5226af9f-468a-4fb5-8f8d-8da82854905a" providerId="ADAL" clId="{7F3A6D6D-FE4C-4999-9C18-D42D9E67AD4D}" dt="2025-01-13T14:24:56.316" v="4"/>
          <ac:spMkLst>
            <pc:docMk/>
            <pc:sldMk cId="0" sldId="289"/>
            <ac:spMk id="5" creationId="{00000000-0000-0000-0000-000000000000}"/>
          </ac:spMkLst>
        </pc:spChg>
        <pc:picChg chg="mod">
          <ac:chgData name="Glass, David" userId="5226af9f-468a-4fb5-8f8d-8da82854905a" providerId="ADAL" clId="{7F3A6D6D-FE4C-4999-9C18-D42D9E67AD4D}" dt="2025-01-13T15:58:50.598" v="926" actId="1076"/>
          <ac:picMkLst>
            <pc:docMk/>
            <pc:sldMk cId="0" sldId="289"/>
            <ac:picMk id="3" creationId="{00000000-0000-0000-0000-000000000000}"/>
          </ac:picMkLst>
        </pc:picChg>
      </pc:sldChg>
      <pc:sldChg chg="modSp">
        <pc:chgData name="Glass, David" userId="5226af9f-468a-4fb5-8f8d-8da82854905a" providerId="ADAL" clId="{7F3A6D6D-FE4C-4999-9C18-D42D9E67AD4D}" dt="2025-01-13T14:24:56.316" v="4"/>
        <pc:sldMkLst>
          <pc:docMk/>
          <pc:sldMk cId="0" sldId="290"/>
        </pc:sldMkLst>
        <pc:spChg chg="mod">
          <ac:chgData name="Glass, David" userId="5226af9f-468a-4fb5-8f8d-8da82854905a" providerId="ADAL" clId="{7F3A6D6D-FE4C-4999-9C18-D42D9E67AD4D}" dt="2025-01-13T14:24:56.316" v="4"/>
          <ac:spMkLst>
            <pc:docMk/>
            <pc:sldMk cId="0" sldId="290"/>
            <ac:spMk id="9" creationId="{00000000-0000-0000-0000-000000000000}"/>
          </ac:spMkLst>
        </pc:spChg>
      </pc:sldChg>
      <pc:sldChg chg="modSp">
        <pc:chgData name="Glass, David" userId="5226af9f-468a-4fb5-8f8d-8da82854905a" providerId="ADAL" clId="{7F3A6D6D-FE4C-4999-9C18-D42D9E67AD4D}" dt="2025-01-13T14:24:56.316" v="4"/>
        <pc:sldMkLst>
          <pc:docMk/>
          <pc:sldMk cId="0" sldId="291"/>
        </pc:sldMkLst>
        <pc:spChg chg="mod">
          <ac:chgData name="Glass, David" userId="5226af9f-468a-4fb5-8f8d-8da82854905a" providerId="ADAL" clId="{7F3A6D6D-FE4C-4999-9C18-D42D9E67AD4D}" dt="2025-01-13T14:24:56.316" v="4"/>
          <ac:spMkLst>
            <pc:docMk/>
            <pc:sldMk cId="0" sldId="291"/>
            <ac:spMk id="8" creationId="{00000000-0000-0000-0000-000000000000}"/>
          </ac:spMkLst>
        </pc:spChg>
      </pc:sldChg>
      <pc:sldChg chg="modSp">
        <pc:chgData name="Glass, David" userId="5226af9f-468a-4fb5-8f8d-8da82854905a" providerId="ADAL" clId="{7F3A6D6D-FE4C-4999-9C18-D42D9E67AD4D}" dt="2025-01-13T14:24:56.316" v="4"/>
        <pc:sldMkLst>
          <pc:docMk/>
          <pc:sldMk cId="0" sldId="292"/>
        </pc:sldMkLst>
        <pc:spChg chg="mod">
          <ac:chgData name="Glass, David" userId="5226af9f-468a-4fb5-8f8d-8da82854905a" providerId="ADAL" clId="{7F3A6D6D-FE4C-4999-9C18-D42D9E67AD4D}" dt="2025-01-13T14:24:56.316" v="4"/>
          <ac:spMkLst>
            <pc:docMk/>
            <pc:sldMk cId="0" sldId="292"/>
            <ac:spMk id="6" creationId="{00000000-0000-0000-0000-000000000000}"/>
          </ac:spMkLst>
        </pc:spChg>
      </pc:sldChg>
      <pc:sldChg chg="modSp">
        <pc:chgData name="Glass, David" userId="5226af9f-468a-4fb5-8f8d-8da82854905a" providerId="ADAL" clId="{7F3A6D6D-FE4C-4999-9C18-D42D9E67AD4D}" dt="2025-01-13T14:24:56.316" v="4"/>
        <pc:sldMkLst>
          <pc:docMk/>
          <pc:sldMk cId="0" sldId="293"/>
        </pc:sldMkLst>
        <pc:spChg chg="mod">
          <ac:chgData name="Glass, David" userId="5226af9f-468a-4fb5-8f8d-8da82854905a" providerId="ADAL" clId="{7F3A6D6D-FE4C-4999-9C18-D42D9E67AD4D}" dt="2025-01-13T14:24:56.316" v="4"/>
          <ac:spMkLst>
            <pc:docMk/>
            <pc:sldMk cId="0" sldId="293"/>
            <ac:spMk id="9" creationId="{00000000-0000-0000-0000-000000000000}"/>
          </ac:spMkLst>
        </pc:spChg>
      </pc:sldChg>
      <pc:sldChg chg="modSp mod">
        <pc:chgData name="Glass, David" userId="5226af9f-468a-4fb5-8f8d-8da82854905a" providerId="ADAL" clId="{7F3A6D6D-FE4C-4999-9C18-D42D9E67AD4D}" dt="2025-01-13T16:03:11.326" v="934" actId="20577"/>
        <pc:sldMkLst>
          <pc:docMk/>
          <pc:sldMk cId="0" sldId="294"/>
        </pc:sldMkLst>
        <pc:spChg chg="mod">
          <ac:chgData name="Glass, David" userId="5226af9f-468a-4fb5-8f8d-8da82854905a" providerId="ADAL" clId="{7F3A6D6D-FE4C-4999-9C18-D42D9E67AD4D}" dt="2025-01-13T14:24:56.316" v="4"/>
          <ac:spMkLst>
            <pc:docMk/>
            <pc:sldMk cId="0" sldId="294"/>
            <ac:spMk id="2" creationId="{00000000-0000-0000-0000-000000000000}"/>
          </ac:spMkLst>
        </pc:spChg>
        <pc:spChg chg="mod">
          <ac:chgData name="Glass, David" userId="5226af9f-468a-4fb5-8f8d-8da82854905a" providerId="ADAL" clId="{7F3A6D6D-FE4C-4999-9C18-D42D9E67AD4D}" dt="2025-01-13T16:03:11.326" v="934" actId="20577"/>
          <ac:spMkLst>
            <pc:docMk/>
            <pc:sldMk cId="0" sldId="294"/>
            <ac:spMk id="4" creationId="{00000000-0000-0000-0000-000000000000}"/>
          </ac:spMkLst>
        </pc:spChg>
        <pc:spChg chg="mod">
          <ac:chgData name="Glass, David" userId="5226af9f-468a-4fb5-8f8d-8da82854905a" providerId="ADAL" clId="{7F3A6D6D-FE4C-4999-9C18-D42D9E67AD4D}" dt="2025-01-13T14:24:56.316" v="4"/>
          <ac:spMkLst>
            <pc:docMk/>
            <pc:sldMk cId="0" sldId="294"/>
            <ac:spMk id="16" creationId="{00000000-0000-0000-0000-000000000000}"/>
          </ac:spMkLst>
        </pc:spChg>
      </pc:sldChg>
      <pc:sldChg chg="modSp mod">
        <pc:chgData name="Glass, David" userId="5226af9f-468a-4fb5-8f8d-8da82854905a" providerId="ADAL" clId="{7F3A6D6D-FE4C-4999-9C18-D42D9E67AD4D}" dt="2025-01-13T16:03:33.685" v="935" actId="20577"/>
        <pc:sldMkLst>
          <pc:docMk/>
          <pc:sldMk cId="0" sldId="295"/>
        </pc:sldMkLst>
        <pc:spChg chg="mod">
          <ac:chgData name="Glass, David" userId="5226af9f-468a-4fb5-8f8d-8da82854905a" providerId="ADAL" clId="{7F3A6D6D-FE4C-4999-9C18-D42D9E67AD4D}" dt="2025-01-13T16:03:33.685" v="935" actId="20577"/>
          <ac:spMkLst>
            <pc:docMk/>
            <pc:sldMk cId="0" sldId="295"/>
            <ac:spMk id="2" creationId="{00000000-0000-0000-0000-000000000000}"/>
          </ac:spMkLst>
        </pc:spChg>
        <pc:spChg chg="mod">
          <ac:chgData name="Glass, David" userId="5226af9f-468a-4fb5-8f8d-8da82854905a" providerId="ADAL" clId="{7F3A6D6D-FE4C-4999-9C18-D42D9E67AD4D}" dt="2025-01-13T14:24:56.316" v="4"/>
          <ac:spMkLst>
            <pc:docMk/>
            <pc:sldMk cId="0" sldId="295"/>
            <ac:spMk id="5" creationId="{00000000-0000-0000-0000-000000000000}"/>
          </ac:spMkLst>
        </pc:spChg>
      </pc:sldChg>
      <pc:sldChg chg="modSp mod">
        <pc:chgData name="Glass, David" userId="5226af9f-468a-4fb5-8f8d-8da82854905a" providerId="ADAL" clId="{7F3A6D6D-FE4C-4999-9C18-D42D9E67AD4D}" dt="2025-01-13T16:03:48.492" v="938" actId="1076"/>
        <pc:sldMkLst>
          <pc:docMk/>
          <pc:sldMk cId="0" sldId="296"/>
        </pc:sldMkLst>
        <pc:spChg chg="mod">
          <ac:chgData name="Glass, David" userId="5226af9f-468a-4fb5-8f8d-8da82854905a" providerId="ADAL" clId="{7F3A6D6D-FE4C-4999-9C18-D42D9E67AD4D}" dt="2025-01-13T16:03:46.645" v="937" actId="20577"/>
          <ac:spMkLst>
            <pc:docMk/>
            <pc:sldMk cId="0" sldId="296"/>
            <ac:spMk id="2" creationId="{00000000-0000-0000-0000-000000000000}"/>
          </ac:spMkLst>
        </pc:spChg>
        <pc:spChg chg="mod">
          <ac:chgData name="Glass, David" userId="5226af9f-468a-4fb5-8f8d-8da82854905a" providerId="ADAL" clId="{7F3A6D6D-FE4C-4999-9C18-D42D9E67AD4D}" dt="2025-01-13T14:24:56.316" v="4"/>
          <ac:spMkLst>
            <pc:docMk/>
            <pc:sldMk cId="0" sldId="296"/>
            <ac:spMk id="4" creationId="{00000000-0000-0000-0000-000000000000}"/>
          </ac:spMkLst>
        </pc:spChg>
        <pc:picChg chg="mod">
          <ac:chgData name="Glass, David" userId="5226af9f-468a-4fb5-8f8d-8da82854905a" providerId="ADAL" clId="{7F3A6D6D-FE4C-4999-9C18-D42D9E67AD4D}" dt="2025-01-13T16:03:48.492" v="938" actId="1076"/>
          <ac:picMkLst>
            <pc:docMk/>
            <pc:sldMk cId="0" sldId="296"/>
            <ac:picMk id="3" creationId="{00000000-0000-0000-0000-000000000000}"/>
          </ac:picMkLst>
        </pc:picChg>
      </pc:sldChg>
      <pc:sldChg chg="modSp">
        <pc:chgData name="Glass, David" userId="5226af9f-468a-4fb5-8f8d-8da82854905a" providerId="ADAL" clId="{7F3A6D6D-FE4C-4999-9C18-D42D9E67AD4D}" dt="2025-01-13T14:24:56.316" v="4"/>
        <pc:sldMkLst>
          <pc:docMk/>
          <pc:sldMk cId="0" sldId="297"/>
        </pc:sldMkLst>
        <pc:spChg chg="mod">
          <ac:chgData name="Glass, David" userId="5226af9f-468a-4fb5-8f8d-8da82854905a" providerId="ADAL" clId="{7F3A6D6D-FE4C-4999-9C18-D42D9E67AD4D}" dt="2025-01-13T14:24:56.316" v="4"/>
          <ac:spMkLst>
            <pc:docMk/>
            <pc:sldMk cId="0" sldId="297"/>
            <ac:spMk id="8" creationId="{00000000-0000-0000-0000-000000000000}"/>
          </ac:spMkLst>
        </pc:spChg>
      </pc:sldChg>
      <pc:sldChg chg="modSp mod">
        <pc:chgData name="Glass, David" userId="5226af9f-468a-4fb5-8f8d-8da82854905a" providerId="ADAL" clId="{7F3A6D6D-FE4C-4999-9C18-D42D9E67AD4D}" dt="2025-01-13T16:07:46.703" v="968" actId="14100"/>
        <pc:sldMkLst>
          <pc:docMk/>
          <pc:sldMk cId="0" sldId="298"/>
        </pc:sldMkLst>
        <pc:spChg chg="mod">
          <ac:chgData name="Glass, David" userId="5226af9f-468a-4fb5-8f8d-8da82854905a" providerId="ADAL" clId="{7F3A6D6D-FE4C-4999-9C18-D42D9E67AD4D}" dt="2025-01-13T16:07:46.703" v="968" actId="14100"/>
          <ac:spMkLst>
            <pc:docMk/>
            <pc:sldMk cId="0" sldId="298"/>
            <ac:spMk id="3" creationId="{00000000-0000-0000-0000-000000000000}"/>
          </ac:spMkLst>
        </pc:spChg>
        <pc:spChg chg="mod">
          <ac:chgData name="Glass, David" userId="5226af9f-468a-4fb5-8f8d-8da82854905a" providerId="ADAL" clId="{7F3A6D6D-FE4C-4999-9C18-D42D9E67AD4D}" dt="2025-01-13T14:24:56.316" v="4"/>
          <ac:spMkLst>
            <pc:docMk/>
            <pc:sldMk cId="0" sldId="298"/>
            <ac:spMk id="4" creationId="{00000000-0000-0000-0000-000000000000}"/>
          </ac:spMkLst>
        </pc:spChg>
      </pc:sldChg>
      <pc:sldChg chg="modSp">
        <pc:chgData name="Glass, David" userId="5226af9f-468a-4fb5-8f8d-8da82854905a" providerId="ADAL" clId="{7F3A6D6D-FE4C-4999-9C18-D42D9E67AD4D}" dt="2025-01-13T14:24:56.316" v="4"/>
        <pc:sldMkLst>
          <pc:docMk/>
          <pc:sldMk cId="0" sldId="300"/>
        </pc:sldMkLst>
        <pc:spChg chg="mod">
          <ac:chgData name="Glass, David" userId="5226af9f-468a-4fb5-8f8d-8da82854905a" providerId="ADAL" clId="{7F3A6D6D-FE4C-4999-9C18-D42D9E67AD4D}" dt="2025-01-13T14:24:56.316" v="4"/>
          <ac:spMkLst>
            <pc:docMk/>
            <pc:sldMk cId="0" sldId="300"/>
            <ac:spMk id="5" creationId="{00000000-0000-0000-0000-000000000000}"/>
          </ac:spMkLst>
        </pc:spChg>
      </pc:sldChg>
      <pc:sldChg chg="modSp">
        <pc:chgData name="Glass, David" userId="5226af9f-468a-4fb5-8f8d-8da82854905a" providerId="ADAL" clId="{7F3A6D6D-FE4C-4999-9C18-D42D9E67AD4D}" dt="2025-01-13T14:24:56.316" v="4"/>
        <pc:sldMkLst>
          <pc:docMk/>
          <pc:sldMk cId="0" sldId="301"/>
        </pc:sldMkLst>
      </pc:sldChg>
      <pc:sldChg chg="modSp">
        <pc:chgData name="Glass, David" userId="5226af9f-468a-4fb5-8f8d-8da82854905a" providerId="ADAL" clId="{7F3A6D6D-FE4C-4999-9C18-D42D9E67AD4D}" dt="2025-01-13T14:24:56.316" v="4"/>
        <pc:sldMkLst>
          <pc:docMk/>
          <pc:sldMk cId="0" sldId="302"/>
        </pc:sldMkLst>
      </pc:sldChg>
      <pc:sldChg chg="modSp">
        <pc:chgData name="Glass, David" userId="5226af9f-468a-4fb5-8f8d-8da82854905a" providerId="ADAL" clId="{7F3A6D6D-FE4C-4999-9C18-D42D9E67AD4D}" dt="2025-01-13T14:24:56.316" v="4"/>
        <pc:sldMkLst>
          <pc:docMk/>
          <pc:sldMk cId="0" sldId="303"/>
        </pc:sldMkLst>
      </pc:sldChg>
      <pc:sldChg chg="modSp">
        <pc:chgData name="Glass, David" userId="5226af9f-468a-4fb5-8f8d-8da82854905a" providerId="ADAL" clId="{7F3A6D6D-FE4C-4999-9C18-D42D9E67AD4D}" dt="2025-01-13T14:24:56.316" v="4"/>
        <pc:sldMkLst>
          <pc:docMk/>
          <pc:sldMk cId="0" sldId="304"/>
        </pc:sldMkLst>
      </pc:sldChg>
      <pc:sldChg chg="modSp">
        <pc:chgData name="Glass, David" userId="5226af9f-468a-4fb5-8f8d-8da82854905a" providerId="ADAL" clId="{7F3A6D6D-FE4C-4999-9C18-D42D9E67AD4D}" dt="2025-01-13T14:24:56.316" v="4"/>
        <pc:sldMkLst>
          <pc:docMk/>
          <pc:sldMk cId="0" sldId="305"/>
        </pc:sldMkLst>
      </pc:sldChg>
      <pc:sldChg chg="modSp">
        <pc:chgData name="Glass, David" userId="5226af9f-468a-4fb5-8f8d-8da82854905a" providerId="ADAL" clId="{7F3A6D6D-FE4C-4999-9C18-D42D9E67AD4D}" dt="2025-01-13T14:24:56.316" v="4"/>
        <pc:sldMkLst>
          <pc:docMk/>
          <pc:sldMk cId="0" sldId="306"/>
        </pc:sldMkLst>
      </pc:sldChg>
      <pc:sldChg chg="modSp mod">
        <pc:chgData name="Glass, David" userId="5226af9f-468a-4fb5-8f8d-8da82854905a" providerId="ADAL" clId="{7F3A6D6D-FE4C-4999-9C18-D42D9E67AD4D}" dt="2025-01-13T16:24:20.485" v="984" actId="20577"/>
        <pc:sldMkLst>
          <pc:docMk/>
          <pc:sldMk cId="0" sldId="307"/>
        </pc:sldMkLst>
      </pc:sldChg>
      <pc:sldChg chg="modSp del mod">
        <pc:chgData name="Glass, David" userId="5226af9f-468a-4fb5-8f8d-8da82854905a" providerId="ADAL" clId="{7F3A6D6D-FE4C-4999-9C18-D42D9E67AD4D}" dt="2025-01-13T16:23:55.568" v="970" actId="47"/>
        <pc:sldMkLst>
          <pc:docMk/>
          <pc:sldMk cId="0" sldId="308"/>
        </pc:sldMkLst>
      </pc:sldChg>
      <pc:sldChg chg="modSp mod">
        <pc:chgData name="Glass, David" userId="5226af9f-468a-4fb5-8f8d-8da82854905a" providerId="ADAL" clId="{7F3A6D6D-FE4C-4999-9C18-D42D9E67AD4D}" dt="2025-01-13T16:24:15.091" v="983" actId="20577"/>
        <pc:sldMkLst>
          <pc:docMk/>
          <pc:sldMk cId="0" sldId="309"/>
        </pc:sldMkLst>
      </pc:sldChg>
      <pc:sldChg chg="modSp">
        <pc:chgData name="Glass, David" userId="5226af9f-468a-4fb5-8f8d-8da82854905a" providerId="ADAL" clId="{7F3A6D6D-FE4C-4999-9C18-D42D9E67AD4D}" dt="2025-01-13T14:24:56.316" v="4"/>
        <pc:sldMkLst>
          <pc:docMk/>
          <pc:sldMk cId="0" sldId="310"/>
        </pc:sldMkLst>
      </pc:sldChg>
      <pc:sldChg chg="modSp">
        <pc:chgData name="Glass, David" userId="5226af9f-468a-4fb5-8f8d-8da82854905a" providerId="ADAL" clId="{7F3A6D6D-FE4C-4999-9C18-D42D9E67AD4D}" dt="2025-01-13T14:24:56.316" v="4"/>
        <pc:sldMkLst>
          <pc:docMk/>
          <pc:sldMk cId="0" sldId="311"/>
        </pc:sldMkLst>
      </pc:sldChg>
      <pc:sldChg chg="modSp">
        <pc:chgData name="Glass, David" userId="5226af9f-468a-4fb5-8f8d-8da82854905a" providerId="ADAL" clId="{7F3A6D6D-FE4C-4999-9C18-D42D9E67AD4D}" dt="2025-01-13T14:24:56.316" v="4"/>
        <pc:sldMkLst>
          <pc:docMk/>
          <pc:sldMk cId="0" sldId="312"/>
        </pc:sldMkLst>
      </pc:sldChg>
      <pc:sldChg chg="modSp">
        <pc:chgData name="Glass, David" userId="5226af9f-468a-4fb5-8f8d-8da82854905a" providerId="ADAL" clId="{7F3A6D6D-FE4C-4999-9C18-D42D9E67AD4D}" dt="2025-01-13T14:24:56.316" v="4"/>
        <pc:sldMkLst>
          <pc:docMk/>
          <pc:sldMk cId="0" sldId="313"/>
        </pc:sldMkLst>
      </pc:sldChg>
      <pc:sldChg chg="modSp">
        <pc:chgData name="Glass, David" userId="5226af9f-468a-4fb5-8f8d-8da82854905a" providerId="ADAL" clId="{7F3A6D6D-FE4C-4999-9C18-D42D9E67AD4D}" dt="2025-01-13T14:24:56.316" v="4"/>
        <pc:sldMkLst>
          <pc:docMk/>
          <pc:sldMk cId="0" sldId="314"/>
        </pc:sldMkLst>
      </pc:sldChg>
      <pc:sldChg chg="modSp">
        <pc:chgData name="Glass, David" userId="5226af9f-468a-4fb5-8f8d-8da82854905a" providerId="ADAL" clId="{7F3A6D6D-FE4C-4999-9C18-D42D9E67AD4D}" dt="2025-01-13T14:24:56.316" v="4"/>
        <pc:sldMkLst>
          <pc:docMk/>
          <pc:sldMk cId="0" sldId="315"/>
        </pc:sldMkLst>
      </pc:sldChg>
      <pc:sldChg chg="modSp">
        <pc:chgData name="Glass, David" userId="5226af9f-468a-4fb5-8f8d-8da82854905a" providerId="ADAL" clId="{7F3A6D6D-FE4C-4999-9C18-D42D9E67AD4D}" dt="2025-01-13T14:24:56.316" v="4"/>
        <pc:sldMkLst>
          <pc:docMk/>
          <pc:sldMk cId="0" sldId="316"/>
        </pc:sldMkLst>
      </pc:sldChg>
      <pc:sldChg chg="modSp">
        <pc:chgData name="Glass, David" userId="5226af9f-468a-4fb5-8f8d-8da82854905a" providerId="ADAL" clId="{7F3A6D6D-FE4C-4999-9C18-D42D9E67AD4D}" dt="2025-01-13T14:24:56.316" v="4"/>
        <pc:sldMkLst>
          <pc:docMk/>
          <pc:sldMk cId="0" sldId="317"/>
        </pc:sldMkLst>
      </pc:sldChg>
      <pc:sldChg chg="modSp">
        <pc:chgData name="Glass, David" userId="5226af9f-468a-4fb5-8f8d-8da82854905a" providerId="ADAL" clId="{7F3A6D6D-FE4C-4999-9C18-D42D9E67AD4D}" dt="2025-01-13T14:24:56.316" v="4"/>
        <pc:sldMkLst>
          <pc:docMk/>
          <pc:sldMk cId="0" sldId="318"/>
        </pc:sldMkLst>
      </pc:sldChg>
      <pc:sldChg chg="modSp">
        <pc:chgData name="Glass, David" userId="5226af9f-468a-4fb5-8f8d-8da82854905a" providerId="ADAL" clId="{7F3A6D6D-FE4C-4999-9C18-D42D9E67AD4D}" dt="2025-01-13T14:24:56.316" v="4"/>
        <pc:sldMkLst>
          <pc:docMk/>
          <pc:sldMk cId="0" sldId="319"/>
        </pc:sldMkLst>
      </pc:sldChg>
      <pc:sldChg chg="modSp">
        <pc:chgData name="Glass, David" userId="5226af9f-468a-4fb5-8f8d-8da82854905a" providerId="ADAL" clId="{7F3A6D6D-FE4C-4999-9C18-D42D9E67AD4D}" dt="2025-01-13T14:24:56.316" v="4"/>
        <pc:sldMkLst>
          <pc:docMk/>
          <pc:sldMk cId="0" sldId="320"/>
        </pc:sldMkLst>
      </pc:sldChg>
      <pc:sldChg chg="modSp">
        <pc:chgData name="Glass, David" userId="5226af9f-468a-4fb5-8f8d-8da82854905a" providerId="ADAL" clId="{7F3A6D6D-FE4C-4999-9C18-D42D9E67AD4D}" dt="2025-01-13T14:24:56.316" v="4"/>
        <pc:sldMkLst>
          <pc:docMk/>
          <pc:sldMk cId="0" sldId="321"/>
        </pc:sldMkLst>
      </pc:sldChg>
      <pc:sldChg chg="modSp">
        <pc:chgData name="Glass, David" userId="5226af9f-468a-4fb5-8f8d-8da82854905a" providerId="ADAL" clId="{7F3A6D6D-FE4C-4999-9C18-D42D9E67AD4D}" dt="2025-01-13T14:24:56.316" v="4"/>
        <pc:sldMkLst>
          <pc:docMk/>
          <pc:sldMk cId="0" sldId="322"/>
        </pc:sldMkLst>
      </pc:sldChg>
      <pc:sldChg chg="modSp">
        <pc:chgData name="Glass, David" userId="5226af9f-468a-4fb5-8f8d-8da82854905a" providerId="ADAL" clId="{7F3A6D6D-FE4C-4999-9C18-D42D9E67AD4D}" dt="2025-01-13T14:24:56.316" v="4"/>
        <pc:sldMkLst>
          <pc:docMk/>
          <pc:sldMk cId="0" sldId="323"/>
        </pc:sldMkLst>
      </pc:sldChg>
      <pc:sldChg chg="modSp">
        <pc:chgData name="Glass, David" userId="5226af9f-468a-4fb5-8f8d-8da82854905a" providerId="ADAL" clId="{7F3A6D6D-FE4C-4999-9C18-D42D9E67AD4D}" dt="2025-01-13T14:24:56.316" v="4"/>
        <pc:sldMkLst>
          <pc:docMk/>
          <pc:sldMk cId="0" sldId="324"/>
        </pc:sldMkLst>
      </pc:sldChg>
      <pc:sldChg chg="modSp">
        <pc:chgData name="Glass, David" userId="5226af9f-468a-4fb5-8f8d-8da82854905a" providerId="ADAL" clId="{7F3A6D6D-FE4C-4999-9C18-D42D9E67AD4D}" dt="2025-01-13T14:24:56.316" v="4"/>
        <pc:sldMkLst>
          <pc:docMk/>
          <pc:sldMk cId="0" sldId="325"/>
        </pc:sldMkLst>
      </pc:sldChg>
      <pc:sldChg chg="modSp">
        <pc:chgData name="Glass, David" userId="5226af9f-468a-4fb5-8f8d-8da82854905a" providerId="ADAL" clId="{7F3A6D6D-FE4C-4999-9C18-D42D9E67AD4D}" dt="2025-01-13T14:24:56.316" v="4"/>
        <pc:sldMkLst>
          <pc:docMk/>
          <pc:sldMk cId="0" sldId="326"/>
        </pc:sldMkLst>
      </pc:sldChg>
      <pc:sldChg chg="modSp">
        <pc:chgData name="Glass, David" userId="5226af9f-468a-4fb5-8f8d-8da82854905a" providerId="ADAL" clId="{7F3A6D6D-FE4C-4999-9C18-D42D9E67AD4D}" dt="2025-01-13T14:24:56.316" v="4"/>
        <pc:sldMkLst>
          <pc:docMk/>
          <pc:sldMk cId="0" sldId="327"/>
        </pc:sldMkLst>
      </pc:sldChg>
      <pc:sldChg chg="modSp">
        <pc:chgData name="Glass, David" userId="5226af9f-468a-4fb5-8f8d-8da82854905a" providerId="ADAL" clId="{7F3A6D6D-FE4C-4999-9C18-D42D9E67AD4D}" dt="2025-01-13T14:24:56.316" v="4"/>
        <pc:sldMkLst>
          <pc:docMk/>
          <pc:sldMk cId="0" sldId="328"/>
        </pc:sldMkLst>
      </pc:sldChg>
      <pc:sldChg chg="modSp">
        <pc:chgData name="Glass, David" userId="5226af9f-468a-4fb5-8f8d-8da82854905a" providerId="ADAL" clId="{7F3A6D6D-FE4C-4999-9C18-D42D9E67AD4D}" dt="2025-01-13T14:24:56.316" v="4"/>
        <pc:sldMkLst>
          <pc:docMk/>
          <pc:sldMk cId="0" sldId="329"/>
        </pc:sldMkLst>
      </pc:sldChg>
      <pc:sldChg chg="modSp">
        <pc:chgData name="Glass, David" userId="5226af9f-468a-4fb5-8f8d-8da82854905a" providerId="ADAL" clId="{7F3A6D6D-FE4C-4999-9C18-D42D9E67AD4D}" dt="2025-01-13T14:24:56.316" v="4"/>
        <pc:sldMkLst>
          <pc:docMk/>
          <pc:sldMk cId="0" sldId="330"/>
        </pc:sldMkLst>
      </pc:sldChg>
      <pc:sldChg chg="modSp">
        <pc:chgData name="Glass, David" userId="5226af9f-468a-4fb5-8f8d-8da82854905a" providerId="ADAL" clId="{7F3A6D6D-FE4C-4999-9C18-D42D9E67AD4D}" dt="2025-01-13T14:24:56.316" v="4"/>
        <pc:sldMkLst>
          <pc:docMk/>
          <pc:sldMk cId="0" sldId="331"/>
        </pc:sldMkLst>
      </pc:sldChg>
      <pc:sldChg chg="modSp">
        <pc:chgData name="Glass, David" userId="5226af9f-468a-4fb5-8f8d-8da82854905a" providerId="ADAL" clId="{7F3A6D6D-FE4C-4999-9C18-D42D9E67AD4D}" dt="2025-01-13T14:24:56.316" v="4"/>
        <pc:sldMkLst>
          <pc:docMk/>
          <pc:sldMk cId="0" sldId="332"/>
        </pc:sldMkLst>
      </pc:sldChg>
      <pc:sldChg chg="modSp">
        <pc:chgData name="Glass, David" userId="5226af9f-468a-4fb5-8f8d-8da82854905a" providerId="ADAL" clId="{7F3A6D6D-FE4C-4999-9C18-D42D9E67AD4D}" dt="2025-01-13T14:24:56.316" v="4"/>
        <pc:sldMkLst>
          <pc:docMk/>
          <pc:sldMk cId="0" sldId="333"/>
        </pc:sldMkLst>
      </pc:sldChg>
      <pc:sldChg chg="modSp">
        <pc:chgData name="Glass, David" userId="5226af9f-468a-4fb5-8f8d-8da82854905a" providerId="ADAL" clId="{7F3A6D6D-FE4C-4999-9C18-D42D9E67AD4D}" dt="2025-01-13T14:24:56.316" v="4"/>
        <pc:sldMkLst>
          <pc:docMk/>
          <pc:sldMk cId="0" sldId="334"/>
        </pc:sldMkLst>
      </pc:sldChg>
      <pc:sldChg chg="modSp">
        <pc:chgData name="Glass, David" userId="5226af9f-468a-4fb5-8f8d-8da82854905a" providerId="ADAL" clId="{7F3A6D6D-FE4C-4999-9C18-D42D9E67AD4D}" dt="2025-01-13T14:24:56.316" v="4"/>
        <pc:sldMkLst>
          <pc:docMk/>
          <pc:sldMk cId="0" sldId="335"/>
        </pc:sldMkLst>
      </pc:sldChg>
      <pc:sldChg chg="modSp">
        <pc:chgData name="Glass, David" userId="5226af9f-468a-4fb5-8f8d-8da82854905a" providerId="ADAL" clId="{7F3A6D6D-FE4C-4999-9C18-D42D9E67AD4D}" dt="2025-01-13T14:24:56.316" v="4"/>
        <pc:sldMkLst>
          <pc:docMk/>
          <pc:sldMk cId="0" sldId="336"/>
        </pc:sldMkLst>
      </pc:sldChg>
      <pc:sldChg chg="modSp">
        <pc:chgData name="Glass, David" userId="5226af9f-468a-4fb5-8f8d-8da82854905a" providerId="ADAL" clId="{7F3A6D6D-FE4C-4999-9C18-D42D9E67AD4D}" dt="2025-01-13T14:24:56.316" v="4"/>
        <pc:sldMkLst>
          <pc:docMk/>
          <pc:sldMk cId="0" sldId="337"/>
        </pc:sldMkLst>
      </pc:sldChg>
      <pc:sldChg chg="modSp">
        <pc:chgData name="Glass, David" userId="5226af9f-468a-4fb5-8f8d-8da82854905a" providerId="ADAL" clId="{7F3A6D6D-FE4C-4999-9C18-D42D9E67AD4D}" dt="2025-01-13T14:24:56.316" v="4"/>
        <pc:sldMkLst>
          <pc:docMk/>
          <pc:sldMk cId="0" sldId="338"/>
        </pc:sldMkLst>
      </pc:sldChg>
      <pc:sldChg chg="modSp">
        <pc:chgData name="Glass, David" userId="5226af9f-468a-4fb5-8f8d-8da82854905a" providerId="ADAL" clId="{7F3A6D6D-FE4C-4999-9C18-D42D9E67AD4D}" dt="2025-01-13T14:24:56.316" v="4"/>
        <pc:sldMkLst>
          <pc:docMk/>
          <pc:sldMk cId="0" sldId="339"/>
        </pc:sldMkLst>
      </pc:sldChg>
      <pc:sldChg chg="modSp">
        <pc:chgData name="Glass, David" userId="5226af9f-468a-4fb5-8f8d-8da82854905a" providerId="ADAL" clId="{7F3A6D6D-FE4C-4999-9C18-D42D9E67AD4D}" dt="2025-01-13T14:24:56.316" v="4"/>
        <pc:sldMkLst>
          <pc:docMk/>
          <pc:sldMk cId="0" sldId="340"/>
        </pc:sldMkLst>
      </pc:sldChg>
      <pc:sldChg chg="modSp">
        <pc:chgData name="Glass, David" userId="5226af9f-468a-4fb5-8f8d-8da82854905a" providerId="ADAL" clId="{7F3A6D6D-FE4C-4999-9C18-D42D9E67AD4D}" dt="2025-01-13T14:24:56.316" v="4"/>
        <pc:sldMkLst>
          <pc:docMk/>
          <pc:sldMk cId="0" sldId="341"/>
        </pc:sldMkLst>
      </pc:sldChg>
      <pc:sldChg chg="modSp">
        <pc:chgData name="Glass, David" userId="5226af9f-468a-4fb5-8f8d-8da82854905a" providerId="ADAL" clId="{7F3A6D6D-FE4C-4999-9C18-D42D9E67AD4D}" dt="2025-01-13T14:24:56.316" v="4"/>
        <pc:sldMkLst>
          <pc:docMk/>
          <pc:sldMk cId="0" sldId="342"/>
        </pc:sldMkLst>
      </pc:sldChg>
      <pc:sldChg chg="modSp">
        <pc:chgData name="Glass, David" userId="5226af9f-468a-4fb5-8f8d-8da82854905a" providerId="ADAL" clId="{7F3A6D6D-FE4C-4999-9C18-D42D9E67AD4D}" dt="2025-01-13T14:24:56.316" v="4"/>
        <pc:sldMkLst>
          <pc:docMk/>
          <pc:sldMk cId="0" sldId="343"/>
        </pc:sldMkLst>
      </pc:sldChg>
      <pc:sldChg chg="modSp">
        <pc:chgData name="Glass, David" userId="5226af9f-468a-4fb5-8f8d-8da82854905a" providerId="ADAL" clId="{7F3A6D6D-FE4C-4999-9C18-D42D9E67AD4D}" dt="2025-01-13T14:24:56.316" v="4"/>
        <pc:sldMkLst>
          <pc:docMk/>
          <pc:sldMk cId="0" sldId="344"/>
        </pc:sldMkLst>
      </pc:sldChg>
      <pc:sldChg chg="modSp">
        <pc:chgData name="Glass, David" userId="5226af9f-468a-4fb5-8f8d-8da82854905a" providerId="ADAL" clId="{7F3A6D6D-FE4C-4999-9C18-D42D9E67AD4D}" dt="2025-01-13T14:24:56.316" v="4"/>
        <pc:sldMkLst>
          <pc:docMk/>
          <pc:sldMk cId="0" sldId="345"/>
        </pc:sldMkLst>
      </pc:sldChg>
      <pc:sldChg chg="modSp">
        <pc:chgData name="Glass, David" userId="5226af9f-468a-4fb5-8f8d-8da82854905a" providerId="ADAL" clId="{7F3A6D6D-FE4C-4999-9C18-D42D9E67AD4D}" dt="2025-01-13T14:24:56.316" v="4"/>
        <pc:sldMkLst>
          <pc:docMk/>
          <pc:sldMk cId="0" sldId="346"/>
        </pc:sldMkLst>
        <pc:spChg chg="mod">
          <ac:chgData name="Glass, David" userId="5226af9f-468a-4fb5-8f8d-8da82854905a" providerId="ADAL" clId="{7F3A6D6D-FE4C-4999-9C18-D42D9E67AD4D}" dt="2025-01-13T14:24:56.316" v="4"/>
          <ac:spMkLst>
            <pc:docMk/>
            <pc:sldMk cId="0" sldId="346"/>
            <ac:spMk id="2" creationId="{00000000-0000-0000-0000-000000000000}"/>
          </ac:spMkLst>
        </pc:spChg>
        <pc:spChg chg="mod">
          <ac:chgData name="Glass, David" userId="5226af9f-468a-4fb5-8f8d-8da82854905a" providerId="ADAL" clId="{7F3A6D6D-FE4C-4999-9C18-D42D9E67AD4D}" dt="2025-01-13T14:24:56.316" v="4"/>
          <ac:spMkLst>
            <pc:docMk/>
            <pc:sldMk cId="0" sldId="346"/>
            <ac:spMk id="4" creationId="{00000000-0000-0000-0000-000000000000}"/>
          </ac:spMkLst>
        </pc:spChg>
      </pc:sldChg>
    </pc:docChg>
  </pc:docChgLst>
  <pc:docChgLst>
    <pc:chgData name="Glass, David" userId="5226af9f-468a-4fb5-8f8d-8da82854905a" providerId="ADAL" clId="{E0E4DD2E-C552-4190-87FC-E02EB00ED2AB}"/>
    <pc:docChg chg="undo redo custSel addSld delSld modSld">
      <pc:chgData name="Glass, David" userId="5226af9f-468a-4fb5-8f8d-8da82854905a" providerId="ADAL" clId="{E0E4DD2E-C552-4190-87FC-E02EB00ED2AB}" dt="2025-01-23T17:16:31.846" v="1722" actId="20577"/>
      <pc:docMkLst>
        <pc:docMk/>
      </pc:docMkLst>
      <pc:sldChg chg="modSp mod">
        <pc:chgData name="Glass, David" userId="5226af9f-468a-4fb5-8f8d-8da82854905a" providerId="ADAL" clId="{E0E4DD2E-C552-4190-87FC-E02EB00ED2AB}" dt="2025-01-23T17:16:31.846" v="1722" actId="20577"/>
        <pc:sldMkLst>
          <pc:docMk/>
          <pc:sldMk cId="1430208011" sldId="256"/>
        </pc:sldMkLst>
        <pc:spChg chg="mod">
          <ac:chgData name="Glass, David" userId="5226af9f-468a-4fb5-8f8d-8da82854905a" providerId="ADAL" clId="{E0E4DD2E-C552-4190-87FC-E02EB00ED2AB}" dt="2025-01-23T17:16:31.846" v="1722" actId="20577"/>
          <ac:spMkLst>
            <pc:docMk/>
            <pc:sldMk cId="1430208011" sldId="256"/>
            <ac:spMk id="3" creationId="{4987C73C-159E-2B6F-E28C-42E9C5B6102E}"/>
          </ac:spMkLst>
        </pc:spChg>
      </pc:sldChg>
      <pc:sldChg chg="modSp mod">
        <pc:chgData name="Glass, David" userId="5226af9f-468a-4fb5-8f8d-8da82854905a" providerId="ADAL" clId="{E0E4DD2E-C552-4190-87FC-E02EB00ED2AB}" dt="2025-01-23T15:43:15.138" v="947" actId="20577"/>
        <pc:sldMkLst>
          <pc:docMk/>
          <pc:sldMk cId="0" sldId="266"/>
        </pc:sldMkLst>
        <pc:graphicFrameChg chg="modGraphic">
          <ac:chgData name="Glass, David" userId="5226af9f-468a-4fb5-8f8d-8da82854905a" providerId="ADAL" clId="{E0E4DD2E-C552-4190-87FC-E02EB00ED2AB}" dt="2025-01-23T15:43:15.138" v="947" actId="20577"/>
          <ac:graphicFrameMkLst>
            <pc:docMk/>
            <pc:sldMk cId="0" sldId="266"/>
            <ac:graphicFrameMk id="3" creationId="{00000000-0000-0000-0000-000000000000}"/>
          </ac:graphicFrameMkLst>
        </pc:graphicFrameChg>
      </pc:sldChg>
      <pc:sldChg chg="modSp mod">
        <pc:chgData name="Glass, David" userId="5226af9f-468a-4fb5-8f8d-8da82854905a" providerId="ADAL" clId="{E0E4DD2E-C552-4190-87FC-E02EB00ED2AB}" dt="2025-01-23T15:43:41.541" v="965" actId="20577"/>
        <pc:sldMkLst>
          <pc:docMk/>
          <pc:sldMk cId="0" sldId="269"/>
        </pc:sldMkLst>
        <pc:graphicFrameChg chg="modGraphic">
          <ac:chgData name="Glass, David" userId="5226af9f-468a-4fb5-8f8d-8da82854905a" providerId="ADAL" clId="{E0E4DD2E-C552-4190-87FC-E02EB00ED2AB}" dt="2025-01-23T15:43:41.541" v="965" actId="20577"/>
          <ac:graphicFrameMkLst>
            <pc:docMk/>
            <pc:sldMk cId="0" sldId="269"/>
            <ac:graphicFrameMk id="3" creationId="{00000000-0000-0000-0000-000000000000}"/>
          </ac:graphicFrameMkLst>
        </pc:graphicFrameChg>
      </pc:sldChg>
      <pc:sldChg chg="modSp mod">
        <pc:chgData name="Glass, David" userId="5226af9f-468a-4fb5-8f8d-8da82854905a" providerId="ADAL" clId="{E0E4DD2E-C552-4190-87FC-E02EB00ED2AB}" dt="2025-01-23T17:07:39.562" v="1706" actId="20577"/>
        <pc:sldMkLst>
          <pc:docMk/>
          <pc:sldMk cId="0" sldId="270"/>
        </pc:sldMkLst>
        <pc:spChg chg="mod">
          <ac:chgData name="Glass, David" userId="5226af9f-468a-4fb5-8f8d-8da82854905a" providerId="ADAL" clId="{E0E4DD2E-C552-4190-87FC-E02EB00ED2AB}" dt="2025-01-23T17:07:39.562" v="1706" actId="20577"/>
          <ac:spMkLst>
            <pc:docMk/>
            <pc:sldMk cId="0" sldId="270"/>
            <ac:spMk id="2" creationId="{00000000-0000-0000-0000-000000000000}"/>
          </ac:spMkLst>
        </pc:spChg>
      </pc:sldChg>
      <pc:sldChg chg="modSp mod">
        <pc:chgData name="Glass, David" userId="5226af9f-468a-4fb5-8f8d-8da82854905a" providerId="ADAL" clId="{E0E4DD2E-C552-4190-87FC-E02EB00ED2AB}" dt="2025-01-14T13:10:38.598" v="594" actId="20577"/>
        <pc:sldMkLst>
          <pc:docMk/>
          <pc:sldMk cId="0" sldId="274"/>
        </pc:sldMkLst>
        <pc:spChg chg="mod">
          <ac:chgData name="Glass, David" userId="5226af9f-468a-4fb5-8f8d-8da82854905a" providerId="ADAL" clId="{E0E4DD2E-C552-4190-87FC-E02EB00ED2AB}" dt="2025-01-14T13:10:38.598" v="594" actId="20577"/>
          <ac:spMkLst>
            <pc:docMk/>
            <pc:sldMk cId="0" sldId="274"/>
            <ac:spMk id="3" creationId="{00000000-0000-0000-0000-000000000000}"/>
          </ac:spMkLst>
        </pc:spChg>
      </pc:sldChg>
      <pc:sldChg chg="addSp delSp modSp mod">
        <pc:chgData name="Glass, David" userId="5226af9f-468a-4fb5-8f8d-8da82854905a" providerId="ADAL" clId="{E0E4DD2E-C552-4190-87FC-E02EB00ED2AB}" dt="2025-01-14T13:26:35.384" v="910" actId="1076"/>
        <pc:sldMkLst>
          <pc:docMk/>
          <pc:sldMk cId="0" sldId="285"/>
        </pc:sldMkLst>
        <pc:spChg chg="mod">
          <ac:chgData name="Glass, David" userId="5226af9f-468a-4fb5-8f8d-8da82854905a" providerId="ADAL" clId="{E0E4DD2E-C552-4190-87FC-E02EB00ED2AB}" dt="2025-01-14T13:26:31.213" v="909" actId="20577"/>
          <ac:spMkLst>
            <pc:docMk/>
            <pc:sldMk cId="0" sldId="285"/>
            <ac:spMk id="3" creationId="{00000000-0000-0000-0000-000000000000}"/>
          </ac:spMkLst>
        </pc:spChg>
        <pc:spChg chg="add mod">
          <ac:chgData name="Glass, David" userId="5226af9f-468a-4fb5-8f8d-8da82854905a" providerId="ADAL" clId="{E0E4DD2E-C552-4190-87FC-E02EB00ED2AB}" dt="2025-01-14T13:26:35.384" v="910" actId="1076"/>
          <ac:spMkLst>
            <pc:docMk/>
            <pc:sldMk cId="0" sldId="285"/>
            <ac:spMk id="7" creationId="{53783AAA-59E0-0C78-A200-114BB0312EBA}"/>
          </ac:spMkLst>
        </pc:spChg>
      </pc:sldChg>
      <pc:sldChg chg="add del">
        <pc:chgData name="Glass, David" userId="5226af9f-468a-4fb5-8f8d-8da82854905a" providerId="ADAL" clId="{E0E4DD2E-C552-4190-87FC-E02EB00ED2AB}" dt="2025-01-23T17:16:05.152" v="1714" actId="47"/>
        <pc:sldMkLst>
          <pc:docMk/>
          <pc:sldMk cId="0" sldId="301"/>
        </pc:sldMkLst>
      </pc:sldChg>
      <pc:sldChg chg="add del">
        <pc:chgData name="Glass, David" userId="5226af9f-468a-4fb5-8f8d-8da82854905a" providerId="ADAL" clId="{E0E4DD2E-C552-4190-87FC-E02EB00ED2AB}" dt="2025-01-23T17:16:05.152" v="1714" actId="47"/>
        <pc:sldMkLst>
          <pc:docMk/>
          <pc:sldMk cId="0" sldId="302"/>
        </pc:sldMkLst>
      </pc:sldChg>
      <pc:sldChg chg="add del">
        <pc:chgData name="Glass, David" userId="5226af9f-468a-4fb5-8f8d-8da82854905a" providerId="ADAL" clId="{E0E4DD2E-C552-4190-87FC-E02EB00ED2AB}" dt="2025-01-23T17:16:05.152" v="1714" actId="47"/>
        <pc:sldMkLst>
          <pc:docMk/>
          <pc:sldMk cId="0" sldId="303"/>
        </pc:sldMkLst>
      </pc:sldChg>
      <pc:sldChg chg="add del">
        <pc:chgData name="Glass, David" userId="5226af9f-468a-4fb5-8f8d-8da82854905a" providerId="ADAL" clId="{E0E4DD2E-C552-4190-87FC-E02EB00ED2AB}" dt="2025-01-23T17:16:05.152" v="1714" actId="47"/>
        <pc:sldMkLst>
          <pc:docMk/>
          <pc:sldMk cId="0" sldId="304"/>
        </pc:sldMkLst>
      </pc:sldChg>
      <pc:sldChg chg="add del">
        <pc:chgData name="Glass, David" userId="5226af9f-468a-4fb5-8f8d-8da82854905a" providerId="ADAL" clId="{E0E4DD2E-C552-4190-87FC-E02EB00ED2AB}" dt="2025-01-23T17:16:05.152" v="1714" actId="47"/>
        <pc:sldMkLst>
          <pc:docMk/>
          <pc:sldMk cId="0" sldId="305"/>
        </pc:sldMkLst>
      </pc:sldChg>
      <pc:sldChg chg="add del">
        <pc:chgData name="Glass, David" userId="5226af9f-468a-4fb5-8f8d-8da82854905a" providerId="ADAL" clId="{E0E4DD2E-C552-4190-87FC-E02EB00ED2AB}" dt="2025-01-23T17:16:05.152" v="1714" actId="47"/>
        <pc:sldMkLst>
          <pc:docMk/>
          <pc:sldMk cId="0" sldId="306"/>
        </pc:sldMkLst>
      </pc:sldChg>
      <pc:sldChg chg="add del">
        <pc:chgData name="Glass, David" userId="5226af9f-468a-4fb5-8f8d-8da82854905a" providerId="ADAL" clId="{E0E4DD2E-C552-4190-87FC-E02EB00ED2AB}" dt="2025-01-23T17:16:05.152" v="1714" actId="47"/>
        <pc:sldMkLst>
          <pc:docMk/>
          <pc:sldMk cId="0" sldId="307"/>
        </pc:sldMkLst>
      </pc:sldChg>
      <pc:sldChg chg="add del">
        <pc:chgData name="Glass, David" userId="5226af9f-468a-4fb5-8f8d-8da82854905a" providerId="ADAL" clId="{E0E4DD2E-C552-4190-87FC-E02EB00ED2AB}" dt="2025-01-23T17:16:05.152" v="1714" actId="47"/>
        <pc:sldMkLst>
          <pc:docMk/>
          <pc:sldMk cId="0" sldId="309"/>
        </pc:sldMkLst>
      </pc:sldChg>
      <pc:sldChg chg="add del">
        <pc:chgData name="Glass, David" userId="5226af9f-468a-4fb5-8f8d-8da82854905a" providerId="ADAL" clId="{E0E4DD2E-C552-4190-87FC-E02EB00ED2AB}" dt="2025-01-23T17:16:05.152" v="1714" actId="47"/>
        <pc:sldMkLst>
          <pc:docMk/>
          <pc:sldMk cId="0" sldId="310"/>
        </pc:sldMkLst>
      </pc:sldChg>
      <pc:sldChg chg="add del">
        <pc:chgData name="Glass, David" userId="5226af9f-468a-4fb5-8f8d-8da82854905a" providerId="ADAL" clId="{E0E4DD2E-C552-4190-87FC-E02EB00ED2AB}" dt="2025-01-23T17:16:05.152" v="1714" actId="47"/>
        <pc:sldMkLst>
          <pc:docMk/>
          <pc:sldMk cId="0" sldId="311"/>
        </pc:sldMkLst>
      </pc:sldChg>
      <pc:sldChg chg="add del">
        <pc:chgData name="Glass, David" userId="5226af9f-468a-4fb5-8f8d-8da82854905a" providerId="ADAL" clId="{E0E4DD2E-C552-4190-87FC-E02EB00ED2AB}" dt="2025-01-23T17:16:05.152" v="1714" actId="47"/>
        <pc:sldMkLst>
          <pc:docMk/>
          <pc:sldMk cId="0" sldId="312"/>
        </pc:sldMkLst>
      </pc:sldChg>
      <pc:sldChg chg="add del">
        <pc:chgData name="Glass, David" userId="5226af9f-468a-4fb5-8f8d-8da82854905a" providerId="ADAL" clId="{E0E4DD2E-C552-4190-87FC-E02EB00ED2AB}" dt="2025-01-23T17:16:05.152" v="1714" actId="47"/>
        <pc:sldMkLst>
          <pc:docMk/>
          <pc:sldMk cId="0" sldId="313"/>
        </pc:sldMkLst>
      </pc:sldChg>
      <pc:sldChg chg="add del">
        <pc:chgData name="Glass, David" userId="5226af9f-468a-4fb5-8f8d-8da82854905a" providerId="ADAL" clId="{E0E4DD2E-C552-4190-87FC-E02EB00ED2AB}" dt="2025-01-23T17:16:05.152" v="1714" actId="47"/>
        <pc:sldMkLst>
          <pc:docMk/>
          <pc:sldMk cId="0" sldId="314"/>
        </pc:sldMkLst>
      </pc:sldChg>
      <pc:sldChg chg="addSp delSp modSp add del mod">
        <pc:chgData name="Glass, David" userId="5226af9f-468a-4fb5-8f8d-8da82854905a" providerId="ADAL" clId="{E0E4DD2E-C552-4190-87FC-E02EB00ED2AB}" dt="2025-01-23T17:16:05.152" v="1714" actId="47"/>
        <pc:sldMkLst>
          <pc:docMk/>
          <pc:sldMk cId="0" sldId="315"/>
        </pc:sldMkLst>
        <pc:spChg chg="add">
          <ac:chgData name="Glass, David" userId="5226af9f-468a-4fb5-8f8d-8da82854905a" providerId="ADAL" clId="{E0E4DD2E-C552-4190-87FC-E02EB00ED2AB}" dt="2025-01-22T16:05:09.326" v="911"/>
          <ac:spMkLst>
            <pc:docMk/>
            <pc:sldMk cId="0" sldId="315"/>
            <ac:spMk id="6" creationId="{3E5D7B36-02FD-AB65-E4B3-B2015E63817D}"/>
          </ac:spMkLst>
        </pc:spChg>
        <pc:spChg chg="add mod">
          <ac:chgData name="Glass, David" userId="5226af9f-468a-4fb5-8f8d-8da82854905a" providerId="ADAL" clId="{E0E4DD2E-C552-4190-87FC-E02EB00ED2AB}" dt="2025-01-22T16:08:48.012" v="914"/>
          <ac:spMkLst>
            <pc:docMk/>
            <pc:sldMk cId="0" sldId="315"/>
            <ac:spMk id="9" creationId="{2D9AA38F-C67F-BE72-7628-4F604D678354}"/>
          </ac:spMkLst>
        </pc:spChg>
        <pc:picChg chg="del">
          <ac:chgData name="Glass, David" userId="5226af9f-468a-4fb5-8f8d-8da82854905a" providerId="ADAL" clId="{E0E4DD2E-C552-4190-87FC-E02EB00ED2AB}" dt="2025-01-22T16:09:11.073" v="915" actId="478"/>
          <ac:picMkLst>
            <pc:docMk/>
            <pc:sldMk cId="0" sldId="315"/>
            <ac:picMk id="4" creationId="{00000000-0000-0000-0000-000000000000}"/>
          </ac:picMkLst>
        </pc:picChg>
        <pc:picChg chg="add del">
          <ac:chgData name="Glass, David" userId="5226af9f-468a-4fb5-8f8d-8da82854905a" providerId="ADAL" clId="{E0E4DD2E-C552-4190-87FC-E02EB00ED2AB}" dt="2025-01-22T16:08:40.019" v="913" actId="22"/>
          <ac:picMkLst>
            <pc:docMk/>
            <pc:sldMk cId="0" sldId="315"/>
            <ac:picMk id="8" creationId="{D668D690-90BC-6E0C-1374-6002D284747B}"/>
          </ac:picMkLst>
        </pc:picChg>
        <pc:picChg chg="add del mod">
          <ac:chgData name="Glass, David" userId="5226af9f-468a-4fb5-8f8d-8da82854905a" providerId="ADAL" clId="{E0E4DD2E-C552-4190-87FC-E02EB00ED2AB}" dt="2025-01-22T16:47:05.855" v="938" actId="478"/>
          <ac:picMkLst>
            <pc:docMk/>
            <pc:sldMk cId="0" sldId="315"/>
            <ac:picMk id="11" creationId="{658E6EF0-2338-9067-FE04-ECE0A02D8056}"/>
          </ac:picMkLst>
        </pc:picChg>
        <pc:picChg chg="add mod">
          <ac:chgData name="Glass, David" userId="5226af9f-468a-4fb5-8f8d-8da82854905a" providerId="ADAL" clId="{E0E4DD2E-C552-4190-87FC-E02EB00ED2AB}" dt="2025-01-22T16:47:10.599" v="940" actId="1076"/>
          <ac:picMkLst>
            <pc:docMk/>
            <pc:sldMk cId="0" sldId="315"/>
            <ac:picMk id="13" creationId="{93338A55-C38C-5C05-4F1C-458BC83A2D25}"/>
          </ac:picMkLst>
        </pc:picChg>
      </pc:sldChg>
      <pc:sldChg chg="add del">
        <pc:chgData name="Glass, David" userId="5226af9f-468a-4fb5-8f8d-8da82854905a" providerId="ADAL" clId="{E0E4DD2E-C552-4190-87FC-E02EB00ED2AB}" dt="2025-01-23T17:16:05.152" v="1714" actId="47"/>
        <pc:sldMkLst>
          <pc:docMk/>
          <pc:sldMk cId="0" sldId="316"/>
        </pc:sldMkLst>
      </pc:sldChg>
      <pc:sldChg chg="add del">
        <pc:chgData name="Glass, David" userId="5226af9f-468a-4fb5-8f8d-8da82854905a" providerId="ADAL" clId="{E0E4DD2E-C552-4190-87FC-E02EB00ED2AB}" dt="2025-01-23T17:16:05.152" v="1714" actId="47"/>
        <pc:sldMkLst>
          <pc:docMk/>
          <pc:sldMk cId="0" sldId="317"/>
        </pc:sldMkLst>
      </pc:sldChg>
      <pc:sldChg chg="add del">
        <pc:chgData name="Glass, David" userId="5226af9f-468a-4fb5-8f8d-8da82854905a" providerId="ADAL" clId="{E0E4DD2E-C552-4190-87FC-E02EB00ED2AB}" dt="2025-01-23T17:16:05.152" v="1714" actId="47"/>
        <pc:sldMkLst>
          <pc:docMk/>
          <pc:sldMk cId="0" sldId="318"/>
        </pc:sldMkLst>
      </pc:sldChg>
      <pc:sldChg chg="add del">
        <pc:chgData name="Glass, David" userId="5226af9f-468a-4fb5-8f8d-8da82854905a" providerId="ADAL" clId="{E0E4DD2E-C552-4190-87FC-E02EB00ED2AB}" dt="2025-01-23T17:16:05.152" v="1714" actId="47"/>
        <pc:sldMkLst>
          <pc:docMk/>
          <pc:sldMk cId="0" sldId="319"/>
        </pc:sldMkLst>
      </pc:sldChg>
      <pc:sldChg chg="add del">
        <pc:chgData name="Glass, David" userId="5226af9f-468a-4fb5-8f8d-8da82854905a" providerId="ADAL" clId="{E0E4DD2E-C552-4190-87FC-E02EB00ED2AB}" dt="2025-01-23T17:16:05.152" v="1714" actId="47"/>
        <pc:sldMkLst>
          <pc:docMk/>
          <pc:sldMk cId="0" sldId="320"/>
        </pc:sldMkLst>
      </pc:sldChg>
      <pc:sldChg chg="add del">
        <pc:chgData name="Glass, David" userId="5226af9f-468a-4fb5-8f8d-8da82854905a" providerId="ADAL" clId="{E0E4DD2E-C552-4190-87FC-E02EB00ED2AB}" dt="2025-01-23T17:16:05.152" v="1714" actId="47"/>
        <pc:sldMkLst>
          <pc:docMk/>
          <pc:sldMk cId="0" sldId="321"/>
        </pc:sldMkLst>
      </pc:sldChg>
      <pc:sldChg chg="add del">
        <pc:chgData name="Glass, David" userId="5226af9f-468a-4fb5-8f8d-8da82854905a" providerId="ADAL" clId="{E0E4DD2E-C552-4190-87FC-E02EB00ED2AB}" dt="2025-01-23T17:16:05.152" v="1714" actId="47"/>
        <pc:sldMkLst>
          <pc:docMk/>
          <pc:sldMk cId="0" sldId="322"/>
        </pc:sldMkLst>
      </pc:sldChg>
      <pc:sldChg chg="modSp add del mod">
        <pc:chgData name="Glass, David" userId="5226af9f-468a-4fb5-8f8d-8da82854905a" providerId="ADAL" clId="{E0E4DD2E-C552-4190-87FC-E02EB00ED2AB}" dt="2025-01-23T17:16:05.152" v="1714" actId="47"/>
        <pc:sldMkLst>
          <pc:docMk/>
          <pc:sldMk cId="0" sldId="323"/>
        </pc:sldMkLst>
        <pc:spChg chg="mod">
          <ac:chgData name="Glass, David" userId="5226af9f-468a-4fb5-8f8d-8da82854905a" providerId="ADAL" clId="{E0E4DD2E-C552-4190-87FC-E02EB00ED2AB}" dt="2025-01-23T15:55:03.963" v="968"/>
          <ac:spMkLst>
            <pc:docMk/>
            <pc:sldMk cId="0" sldId="323"/>
            <ac:spMk id="2" creationId="{00000000-0000-0000-0000-000000000000}"/>
          </ac:spMkLst>
        </pc:spChg>
      </pc:sldChg>
      <pc:sldChg chg="add del">
        <pc:chgData name="Glass, David" userId="5226af9f-468a-4fb5-8f8d-8da82854905a" providerId="ADAL" clId="{E0E4DD2E-C552-4190-87FC-E02EB00ED2AB}" dt="2025-01-23T17:16:05.152" v="1714" actId="47"/>
        <pc:sldMkLst>
          <pc:docMk/>
          <pc:sldMk cId="0" sldId="324"/>
        </pc:sldMkLst>
      </pc:sldChg>
      <pc:sldChg chg="add del">
        <pc:chgData name="Glass, David" userId="5226af9f-468a-4fb5-8f8d-8da82854905a" providerId="ADAL" clId="{E0E4DD2E-C552-4190-87FC-E02EB00ED2AB}" dt="2025-01-23T17:16:05.152" v="1714" actId="47"/>
        <pc:sldMkLst>
          <pc:docMk/>
          <pc:sldMk cId="0" sldId="325"/>
        </pc:sldMkLst>
      </pc:sldChg>
      <pc:sldChg chg="add del">
        <pc:chgData name="Glass, David" userId="5226af9f-468a-4fb5-8f8d-8da82854905a" providerId="ADAL" clId="{E0E4DD2E-C552-4190-87FC-E02EB00ED2AB}" dt="2025-01-23T17:16:05.152" v="1714" actId="47"/>
        <pc:sldMkLst>
          <pc:docMk/>
          <pc:sldMk cId="0" sldId="326"/>
        </pc:sldMkLst>
      </pc:sldChg>
      <pc:sldChg chg="add del">
        <pc:chgData name="Glass, David" userId="5226af9f-468a-4fb5-8f8d-8da82854905a" providerId="ADAL" clId="{E0E4DD2E-C552-4190-87FC-E02EB00ED2AB}" dt="2025-01-23T17:16:05.152" v="1714" actId="47"/>
        <pc:sldMkLst>
          <pc:docMk/>
          <pc:sldMk cId="0" sldId="327"/>
        </pc:sldMkLst>
      </pc:sldChg>
      <pc:sldChg chg="add del">
        <pc:chgData name="Glass, David" userId="5226af9f-468a-4fb5-8f8d-8da82854905a" providerId="ADAL" clId="{E0E4DD2E-C552-4190-87FC-E02EB00ED2AB}" dt="2025-01-23T17:16:05.152" v="1714" actId="47"/>
        <pc:sldMkLst>
          <pc:docMk/>
          <pc:sldMk cId="0" sldId="328"/>
        </pc:sldMkLst>
      </pc:sldChg>
      <pc:sldChg chg="add del">
        <pc:chgData name="Glass, David" userId="5226af9f-468a-4fb5-8f8d-8da82854905a" providerId="ADAL" clId="{E0E4DD2E-C552-4190-87FC-E02EB00ED2AB}" dt="2025-01-23T17:16:05.152" v="1714" actId="47"/>
        <pc:sldMkLst>
          <pc:docMk/>
          <pc:sldMk cId="0" sldId="329"/>
        </pc:sldMkLst>
      </pc:sldChg>
      <pc:sldChg chg="add del">
        <pc:chgData name="Glass, David" userId="5226af9f-468a-4fb5-8f8d-8da82854905a" providerId="ADAL" clId="{E0E4DD2E-C552-4190-87FC-E02EB00ED2AB}" dt="2025-01-23T17:16:05.152" v="1714" actId="47"/>
        <pc:sldMkLst>
          <pc:docMk/>
          <pc:sldMk cId="0" sldId="330"/>
        </pc:sldMkLst>
      </pc:sldChg>
      <pc:sldChg chg="add del">
        <pc:chgData name="Glass, David" userId="5226af9f-468a-4fb5-8f8d-8da82854905a" providerId="ADAL" clId="{E0E4DD2E-C552-4190-87FC-E02EB00ED2AB}" dt="2025-01-23T17:16:05.152" v="1714" actId="47"/>
        <pc:sldMkLst>
          <pc:docMk/>
          <pc:sldMk cId="0" sldId="331"/>
        </pc:sldMkLst>
      </pc:sldChg>
      <pc:sldChg chg="add del">
        <pc:chgData name="Glass, David" userId="5226af9f-468a-4fb5-8f8d-8da82854905a" providerId="ADAL" clId="{E0E4DD2E-C552-4190-87FC-E02EB00ED2AB}" dt="2025-01-23T17:16:05.152" v="1714" actId="47"/>
        <pc:sldMkLst>
          <pc:docMk/>
          <pc:sldMk cId="0" sldId="332"/>
        </pc:sldMkLst>
      </pc:sldChg>
      <pc:sldChg chg="add del">
        <pc:chgData name="Glass, David" userId="5226af9f-468a-4fb5-8f8d-8da82854905a" providerId="ADAL" clId="{E0E4DD2E-C552-4190-87FC-E02EB00ED2AB}" dt="2025-01-23T17:16:05.152" v="1714" actId="47"/>
        <pc:sldMkLst>
          <pc:docMk/>
          <pc:sldMk cId="0" sldId="333"/>
        </pc:sldMkLst>
      </pc:sldChg>
      <pc:sldChg chg="add del">
        <pc:chgData name="Glass, David" userId="5226af9f-468a-4fb5-8f8d-8da82854905a" providerId="ADAL" clId="{E0E4DD2E-C552-4190-87FC-E02EB00ED2AB}" dt="2025-01-23T17:16:05.152" v="1714" actId="47"/>
        <pc:sldMkLst>
          <pc:docMk/>
          <pc:sldMk cId="0" sldId="334"/>
        </pc:sldMkLst>
      </pc:sldChg>
      <pc:sldChg chg="add del">
        <pc:chgData name="Glass, David" userId="5226af9f-468a-4fb5-8f8d-8da82854905a" providerId="ADAL" clId="{E0E4DD2E-C552-4190-87FC-E02EB00ED2AB}" dt="2025-01-23T17:16:05.152" v="1714" actId="47"/>
        <pc:sldMkLst>
          <pc:docMk/>
          <pc:sldMk cId="0" sldId="335"/>
        </pc:sldMkLst>
      </pc:sldChg>
      <pc:sldChg chg="add del">
        <pc:chgData name="Glass, David" userId="5226af9f-468a-4fb5-8f8d-8da82854905a" providerId="ADAL" clId="{E0E4DD2E-C552-4190-87FC-E02EB00ED2AB}" dt="2025-01-23T17:16:05.152" v="1714" actId="47"/>
        <pc:sldMkLst>
          <pc:docMk/>
          <pc:sldMk cId="0" sldId="336"/>
        </pc:sldMkLst>
      </pc:sldChg>
      <pc:sldChg chg="add del">
        <pc:chgData name="Glass, David" userId="5226af9f-468a-4fb5-8f8d-8da82854905a" providerId="ADAL" clId="{E0E4DD2E-C552-4190-87FC-E02EB00ED2AB}" dt="2025-01-23T17:16:05.152" v="1714" actId="47"/>
        <pc:sldMkLst>
          <pc:docMk/>
          <pc:sldMk cId="0" sldId="337"/>
        </pc:sldMkLst>
      </pc:sldChg>
      <pc:sldChg chg="add del">
        <pc:chgData name="Glass, David" userId="5226af9f-468a-4fb5-8f8d-8da82854905a" providerId="ADAL" clId="{E0E4DD2E-C552-4190-87FC-E02EB00ED2AB}" dt="2025-01-23T17:16:05.152" v="1714" actId="47"/>
        <pc:sldMkLst>
          <pc:docMk/>
          <pc:sldMk cId="0" sldId="338"/>
        </pc:sldMkLst>
      </pc:sldChg>
      <pc:sldChg chg="add del">
        <pc:chgData name="Glass, David" userId="5226af9f-468a-4fb5-8f8d-8da82854905a" providerId="ADAL" clId="{E0E4DD2E-C552-4190-87FC-E02EB00ED2AB}" dt="2025-01-23T17:16:05.152" v="1714" actId="47"/>
        <pc:sldMkLst>
          <pc:docMk/>
          <pc:sldMk cId="0" sldId="339"/>
        </pc:sldMkLst>
      </pc:sldChg>
      <pc:sldChg chg="add del">
        <pc:chgData name="Glass, David" userId="5226af9f-468a-4fb5-8f8d-8da82854905a" providerId="ADAL" clId="{E0E4DD2E-C552-4190-87FC-E02EB00ED2AB}" dt="2025-01-23T17:16:05.152" v="1714" actId="47"/>
        <pc:sldMkLst>
          <pc:docMk/>
          <pc:sldMk cId="0" sldId="340"/>
        </pc:sldMkLst>
      </pc:sldChg>
      <pc:sldChg chg="add del">
        <pc:chgData name="Glass, David" userId="5226af9f-468a-4fb5-8f8d-8da82854905a" providerId="ADAL" clId="{E0E4DD2E-C552-4190-87FC-E02EB00ED2AB}" dt="2025-01-23T17:16:05.152" v="1714" actId="47"/>
        <pc:sldMkLst>
          <pc:docMk/>
          <pc:sldMk cId="0" sldId="341"/>
        </pc:sldMkLst>
      </pc:sldChg>
      <pc:sldChg chg="add del">
        <pc:chgData name="Glass, David" userId="5226af9f-468a-4fb5-8f8d-8da82854905a" providerId="ADAL" clId="{E0E4DD2E-C552-4190-87FC-E02EB00ED2AB}" dt="2025-01-23T17:16:05.152" v="1714" actId="47"/>
        <pc:sldMkLst>
          <pc:docMk/>
          <pc:sldMk cId="0" sldId="342"/>
        </pc:sldMkLst>
      </pc:sldChg>
      <pc:sldChg chg="add del">
        <pc:chgData name="Glass, David" userId="5226af9f-468a-4fb5-8f8d-8da82854905a" providerId="ADAL" clId="{E0E4DD2E-C552-4190-87FC-E02EB00ED2AB}" dt="2025-01-23T17:16:05.152" v="1714" actId="47"/>
        <pc:sldMkLst>
          <pc:docMk/>
          <pc:sldMk cId="0" sldId="343"/>
        </pc:sldMkLst>
      </pc:sldChg>
      <pc:sldChg chg="add del">
        <pc:chgData name="Glass, David" userId="5226af9f-468a-4fb5-8f8d-8da82854905a" providerId="ADAL" clId="{E0E4DD2E-C552-4190-87FC-E02EB00ED2AB}" dt="2025-01-23T17:16:05.152" v="1714" actId="47"/>
        <pc:sldMkLst>
          <pc:docMk/>
          <pc:sldMk cId="0" sldId="344"/>
        </pc:sldMkLst>
      </pc:sldChg>
      <pc:sldChg chg="add del">
        <pc:chgData name="Glass, David" userId="5226af9f-468a-4fb5-8f8d-8da82854905a" providerId="ADAL" clId="{E0E4DD2E-C552-4190-87FC-E02EB00ED2AB}" dt="2025-01-23T17:16:06.242" v="1715" actId="47"/>
        <pc:sldMkLst>
          <pc:docMk/>
          <pc:sldMk cId="0" sldId="345"/>
        </pc:sldMkLst>
      </pc:sldChg>
      <pc:sldChg chg="modSp mod">
        <pc:chgData name="Glass, David" userId="5226af9f-468a-4fb5-8f8d-8da82854905a" providerId="ADAL" clId="{E0E4DD2E-C552-4190-87FC-E02EB00ED2AB}" dt="2025-01-22T16:12:51.156" v="937" actId="20577"/>
        <pc:sldMkLst>
          <pc:docMk/>
          <pc:sldMk cId="0" sldId="346"/>
        </pc:sldMkLst>
        <pc:spChg chg="mod">
          <ac:chgData name="Glass, David" userId="5226af9f-468a-4fb5-8f8d-8da82854905a" providerId="ADAL" clId="{E0E4DD2E-C552-4190-87FC-E02EB00ED2AB}" dt="2025-01-22T16:12:51.156" v="937" actId="20577"/>
          <ac:spMkLst>
            <pc:docMk/>
            <pc:sldMk cId="0" sldId="346"/>
            <ac:spMk id="3" creationId="{00000000-0000-0000-0000-000000000000}"/>
          </ac:spMkLst>
        </pc:spChg>
      </pc:sldChg>
      <pc:sldChg chg="addSp delSp modSp add mod">
        <pc:chgData name="Glass, David" userId="5226af9f-468a-4fb5-8f8d-8da82854905a" providerId="ADAL" clId="{E0E4DD2E-C552-4190-87FC-E02EB00ED2AB}" dt="2025-01-23T17:04:38.332" v="1700" actId="255"/>
        <pc:sldMkLst>
          <pc:docMk/>
          <pc:sldMk cId="152413565" sldId="347"/>
        </pc:sldMkLst>
        <pc:spChg chg="mod">
          <ac:chgData name="Glass, David" userId="5226af9f-468a-4fb5-8f8d-8da82854905a" providerId="ADAL" clId="{E0E4DD2E-C552-4190-87FC-E02EB00ED2AB}" dt="2025-01-23T16:27:45.964" v="1004" actId="20577"/>
          <ac:spMkLst>
            <pc:docMk/>
            <pc:sldMk cId="152413565" sldId="347"/>
            <ac:spMk id="2" creationId="{9BB3F395-5F7A-287A-3E21-36AD1F4256A5}"/>
          </ac:spMkLst>
        </pc:spChg>
        <pc:spChg chg="mod">
          <ac:chgData name="Glass, David" userId="5226af9f-468a-4fb5-8f8d-8da82854905a" providerId="ADAL" clId="{E0E4DD2E-C552-4190-87FC-E02EB00ED2AB}" dt="2025-01-23T16:31:21.042" v="1053" actId="20577"/>
          <ac:spMkLst>
            <pc:docMk/>
            <pc:sldMk cId="152413565" sldId="347"/>
            <ac:spMk id="3" creationId="{DEFE9702-A5A8-8340-D82F-C4943BBD7917}"/>
          </ac:spMkLst>
        </pc:spChg>
        <pc:spChg chg="add mod">
          <ac:chgData name="Glass, David" userId="5226af9f-468a-4fb5-8f8d-8da82854905a" providerId="ADAL" clId="{E0E4DD2E-C552-4190-87FC-E02EB00ED2AB}" dt="2025-01-23T17:03:26.680" v="1673" actId="20577"/>
          <ac:spMkLst>
            <pc:docMk/>
            <pc:sldMk cId="152413565" sldId="347"/>
            <ac:spMk id="6" creationId="{A0663A2D-187C-9A59-395E-9098978457A7}"/>
          </ac:spMkLst>
        </pc:spChg>
        <pc:graphicFrameChg chg="add mod modGraphic">
          <ac:chgData name="Glass, David" userId="5226af9f-468a-4fb5-8f8d-8da82854905a" providerId="ADAL" clId="{E0E4DD2E-C552-4190-87FC-E02EB00ED2AB}" dt="2025-01-23T17:04:38.332" v="1700" actId="255"/>
          <ac:graphicFrameMkLst>
            <pc:docMk/>
            <pc:sldMk cId="152413565" sldId="347"/>
            <ac:graphicFrameMk id="7" creationId="{01C768A1-A021-902C-1551-BFA7CABCAA13}"/>
          </ac:graphicFrameMkLst>
        </pc:graphicFrameChg>
        <pc:picChg chg="del">
          <ac:chgData name="Glass, David" userId="5226af9f-468a-4fb5-8f8d-8da82854905a" providerId="ADAL" clId="{E0E4DD2E-C552-4190-87FC-E02EB00ED2AB}" dt="2025-01-23T16:28:43.127" v="1050" actId="478"/>
          <ac:picMkLst>
            <pc:docMk/>
            <pc:sldMk cId="152413565" sldId="347"/>
            <ac:picMk id="4" creationId="{38C121F9-AB8A-76E9-8907-6B659FEB94C2}"/>
          </ac:picMkLst>
        </pc:picChg>
      </pc:sldChg>
      <pc:sldMasterChg chg="addSldLayout delSldLayout">
        <pc:chgData name="Glass, David" userId="5226af9f-468a-4fb5-8f8d-8da82854905a" providerId="ADAL" clId="{E0E4DD2E-C552-4190-87FC-E02EB00ED2AB}" dt="2025-01-23T17:16:05.152" v="1714" actId="47"/>
        <pc:sldMasterMkLst>
          <pc:docMk/>
          <pc:sldMasterMk cId="1152869951" sldId="2147483666"/>
        </pc:sldMasterMkLst>
        <pc:sldLayoutChg chg="add del">
          <pc:chgData name="Glass, David" userId="5226af9f-468a-4fb5-8f8d-8da82854905a" providerId="ADAL" clId="{E0E4DD2E-C552-4190-87FC-E02EB00ED2AB}" dt="2025-01-23T17:16:05.152" v="1714" actId="47"/>
          <pc:sldLayoutMkLst>
            <pc:docMk/>
            <pc:sldMasterMk cId="1152869951" sldId="2147483666"/>
            <pc:sldLayoutMk cId="1299054631" sldId="2147483678"/>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2248-AD48-E574-58C4-7C83E7FEC95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F2B8C5BD-0927-D6E1-2D11-DFCE5492E08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1E1FA3-4C18-68DE-8BAA-0B3A8921D037}"/>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5" name="Footer Placeholder 4">
            <a:extLst>
              <a:ext uri="{FF2B5EF4-FFF2-40B4-BE49-F238E27FC236}">
                <a16:creationId xmlns:a16="http://schemas.microsoft.com/office/drawing/2014/main" id="{175F8BE5-175A-706D-A114-67BAAB0D9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A995DF-57BD-7956-C47D-516E1B47654E}"/>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9542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BB64E-2614-E37A-8DE5-E4B131EA41E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DE01333-D3F8-C17F-F3A9-63D1EB76F0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E47BBD-9A76-A8A7-69EF-0213E8FB6D3F}"/>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5" name="Footer Placeholder 4">
            <a:extLst>
              <a:ext uri="{FF2B5EF4-FFF2-40B4-BE49-F238E27FC236}">
                <a16:creationId xmlns:a16="http://schemas.microsoft.com/office/drawing/2014/main" id="{D7C08AF4-3007-DD4D-6964-5871FFEE4C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C96A4D-BD0E-D0BD-C290-1EF4A1060B42}"/>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247741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3255E-2318-E254-8C6F-0896A5972B0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35B2-7733-594C-5D1E-4CD34BD5C6C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0253AD-56A2-90DD-B221-BA47875FB7B2}"/>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5" name="Footer Placeholder 4">
            <a:extLst>
              <a:ext uri="{FF2B5EF4-FFF2-40B4-BE49-F238E27FC236}">
                <a16:creationId xmlns:a16="http://schemas.microsoft.com/office/drawing/2014/main" id="{7000D1B4-EF51-D425-F4A1-DFC4B29BD4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46621-E06A-43C1-4815-04DBC140B351}"/>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629887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9FCC-1FDA-63CE-8B9F-8506798241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3A0EC7-9B00-2704-8132-40BC7267F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AE6301-9DD4-E4AE-FE73-6E88EEBFAE0C}"/>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5" name="Footer Placeholder 4">
            <a:extLst>
              <a:ext uri="{FF2B5EF4-FFF2-40B4-BE49-F238E27FC236}">
                <a16:creationId xmlns:a16="http://schemas.microsoft.com/office/drawing/2014/main" id="{B1E4BCC3-E7B1-49F4-CFB3-CC585B438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345BFA-DB58-D728-EFBA-BA99E6D444C7}"/>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993773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8247-14F9-99CB-389D-3960D6B3159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EBAF019-0789-D54B-8238-D5624A5570ED}"/>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9A636-33CE-DF9B-8E73-2211D89FE3F8}"/>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5" name="Footer Placeholder 4">
            <a:extLst>
              <a:ext uri="{FF2B5EF4-FFF2-40B4-BE49-F238E27FC236}">
                <a16:creationId xmlns:a16="http://schemas.microsoft.com/office/drawing/2014/main" id="{AF3A9465-47DD-CEDA-AF51-C22F03B5DE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12C3DB-1AD0-CDA3-DDE1-DF2E3AB5294D}"/>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06478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E95D-C458-1A2D-C14B-9F00430A8E1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0466D5-EE94-8939-671D-309033613E7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ABC5433-DF0F-8721-9ED7-7DFDFD6AEE0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BF4E42B-4BDF-4F86-40D9-622FCD48D744}"/>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6" name="Footer Placeholder 5">
            <a:extLst>
              <a:ext uri="{FF2B5EF4-FFF2-40B4-BE49-F238E27FC236}">
                <a16:creationId xmlns:a16="http://schemas.microsoft.com/office/drawing/2014/main" id="{5325EF39-3EAC-E341-210A-3C63E63DEA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B47B11-E651-BB83-DF88-F32A564A25D0}"/>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468185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6482A-5163-F0D5-A406-BF0F255CD4E8}"/>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D17F5F-A6FB-EB08-8E84-F6D168501F4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4577C-1124-9164-47E5-F107AF87FAF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26B03B-236A-1BF9-192A-5B72BCB7D8D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D1581-5957-4F5D-453F-12F0441A57D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9E21C6F-1D8A-B5CA-7C4E-14D3AF7505AA}"/>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8" name="Footer Placeholder 7">
            <a:extLst>
              <a:ext uri="{FF2B5EF4-FFF2-40B4-BE49-F238E27FC236}">
                <a16:creationId xmlns:a16="http://schemas.microsoft.com/office/drawing/2014/main" id="{5B0DC3F7-D5D4-81C1-91A5-02353EAE72B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77A830A-4130-925C-D205-9DDF5CE0E5C6}"/>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321165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4A59-6E8E-C310-81CB-DF68F1C0B2C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658D62-E405-1C0A-6D99-E7930C6A0C9A}"/>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4" name="Footer Placeholder 3">
            <a:extLst>
              <a:ext uri="{FF2B5EF4-FFF2-40B4-BE49-F238E27FC236}">
                <a16:creationId xmlns:a16="http://schemas.microsoft.com/office/drawing/2014/main" id="{95F659B3-4F5B-04B7-97E8-339267A0AB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39ADCFB-3D4D-F1AE-5C1F-2DFB0C075A6B}"/>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782133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60ECD-0F5F-C354-43D9-C94E64C8B6AB}"/>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3" name="Footer Placeholder 2">
            <a:extLst>
              <a:ext uri="{FF2B5EF4-FFF2-40B4-BE49-F238E27FC236}">
                <a16:creationId xmlns:a16="http://schemas.microsoft.com/office/drawing/2014/main" id="{E7C5E2ED-86FC-85D2-C96B-557A2525925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4A9C68A-BCB7-3F40-67D4-FB062F61DAEE}"/>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37259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D035-8E83-B27E-B0F2-A32B71D95CB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0A6C519-9AE4-EC55-8219-AD699C652B6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C47FF29-D141-CA1A-7906-E8F2C2DA94F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E68B8A8-C857-0539-BFDF-01C7968F6929}"/>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6" name="Footer Placeholder 5">
            <a:extLst>
              <a:ext uri="{FF2B5EF4-FFF2-40B4-BE49-F238E27FC236}">
                <a16:creationId xmlns:a16="http://schemas.microsoft.com/office/drawing/2014/main" id="{535214B5-0564-300A-0ECD-2A789CD869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61676B9-E4C6-6C14-8001-804D60273796}"/>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15646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F4B52-9088-5E74-C48C-CF4B33548DD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401193-F885-3E35-18F0-568D57274E0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29A18193-4121-B74C-51E0-72CB1EF009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05139BA-56C4-DA33-3EFE-A8939646B71A}"/>
              </a:ext>
            </a:extLst>
          </p:cNvPr>
          <p:cNvSpPr>
            <a:spLocks noGrp="1"/>
          </p:cNvSpPr>
          <p:nvPr>
            <p:ph type="dt" sz="half" idx="10"/>
          </p:nvPr>
        </p:nvSpPr>
        <p:spPr/>
        <p:txBody>
          <a:bodyPr/>
          <a:lstStyle/>
          <a:p>
            <a:fld id="{1D8BD707-D9CF-40AE-B4C6-C98DA3205C09}" type="datetimeFigureOut">
              <a:rPr lang="en-US" smtClean="0"/>
              <a:t>1/23/2025</a:t>
            </a:fld>
            <a:endParaRPr lang="en-US"/>
          </a:p>
        </p:txBody>
      </p:sp>
      <p:sp>
        <p:nvSpPr>
          <p:cNvPr id="6" name="Footer Placeholder 5">
            <a:extLst>
              <a:ext uri="{FF2B5EF4-FFF2-40B4-BE49-F238E27FC236}">
                <a16:creationId xmlns:a16="http://schemas.microsoft.com/office/drawing/2014/main" id="{B4D70559-DFEC-EE02-239F-424F18DF460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32D5395-6EDB-A2E8-0A47-75FB863FFCD9}"/>
              </a:ext>
            </a:extLst>
          </p:cNvPr>
          <p:cNvSpPr>
            <a:spLocks noGrp="1"/>
          </p:cNvSpPr>
          <p:nvPr>
            <p:ph type="sldNum" sz="quarter" idx="12"/>
          </p:nvPr>
        </p:nvSpPr>
        <p:spPr/>
        <p:txBody>
          <a:body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239950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88E87-6B59-193B-77C4-0C0FF66D3E9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C4A6088-652A-3DBD-C601-755DD08024C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D11706-F085-7190-47F3-D76BF84B5D2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1D8BD707-D9CF-40AE-B4C6-C98DA3205C09}" type="datetimeFigureOut">
              <a:rPr lang="en-US" smtClean="0"/>
              <a:t>1/23/2025</a:t>
            </a:fld>
            <a:endParaRPr lang="en-US"/>
          </a:p>
        </p:txBody>
      </p:sp>
      <p:sp>
        <p:nvSpPr>
          <p:cNvPr id="5" name="Footer Placeholder 4">
            <a:extLst>
              <a:ext uri="{FF2B5EF4-FFF2-40B4-BE49-F238E27FC236}">
                <a16:creationId xmlns:a16="http://schemas.microsoft.com/office/drawing/2014/main" id="{2CEFA948-CEB7-6B0B-A8C4-62594BBA2CF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448C41E-D78F-6207-2CEC-D8C08574353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pPr marL="38100">
              <a:lnSpc>
                <a:spcPts val="1425"/>
              </a:lnSpc>
            </a:pPr>
            <a:fld id="{81D60167-4931-47E6-BA6A-407CBD079E47}" type="slidenum">
              <a:rPr lang="en-GB" spc="-25" smtClean="0"/>
              <a:t>‹#›</a:t>
            </a:fld>
            <a:endParaRPr lang="en-GB" spc="-25" dirty="0"/>
          </a:p>
        </p:txBody>
      </p:sp>
    </p:spTree>
    <p:extLst>
      <p:ext uri="{BB962C8B-B14F-4D97-AF65-F5344CB8AC3E}">
        <p14:creationId xmlns:p14="http://schemas.microsoft.com/office/powerpoint/2010/main" val="115286995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h.glass@ulster.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fortunebusinessinsights.com/big-data-analytics-market-106179"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red-gate.com/blog/database-development/whats-the-real-story-behind-the-explosive-growth-of-da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rgility.com/argility-ecosystem-solutions/industry-4-0/predictive-prescriptive-analytics/"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dh.glass@ulster.ac.u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cruk.cam.ac.uk/research-themes/personalised-medicine/" TargetMode="External"/><Relationship Id="rId2" Type="http://schemas.openxmlformats.org/officeDocument/2006/relationships/hyperlink" Target="https://www.mdpi.com/2075-4426/14/2/14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altamira.ai/blog/big-data-analytics-in-fintech/"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hyperlink" Target="https://commons.wikimedia.org/w/index.php?curid=193748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devopedia.org/artificial-intelligence" TargetMode="External"/><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hyperlink" Target="https://ai.plainenglish.io/data-science-vs-artificial-%20intelligence-vs-machine-learning-vs-deep-learning-50d3718d51e5" TargetMode="External"/><Relationship Id="rId4" Type="http://schemas.openxmlformats.org/officeDocument/2006/relationships/image" Target="../media/image8.jpg"/></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interactionstation.wdka.hro.nl/mediawiki/images/a/a7/Chihuahua.jpeg" TargetMode="External"/><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kdnuggets.com/2019/09/no-free-lunch-data-science.html" TargetMode="External"/><Relationship Id="rId2" Type="http://schemas.openxmlformats.org/officeDocument/2006/relationships/hyperlink" Target="https://techcrunch.com/2017/01/30/is-a-master-algorithm-the-solution-to-our-machine-learning-proble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ED3C9-5417-9D81-424B-997659D62F2D}"/>
              </a:ext>
            </a:extLst>
          </p:cNvPr>
          <p:cNvSpPr>
            <a:spLocks noGrp="1"/>
          </p:cNvSpPr>
          <p:nvPr>
            <p:ph type="ctrTitle"/>
          </p:nvPr>
        </p:nvSpPr>
        <p:spPr/>
        <p:txBody>
          <a:bodyPr/>
          <a:lstStyle/>
          <a:p>
            <a:r>
              <a:rPr lang="en-GB"/>
              <a:t>Data Analytics (CMP330)</a:t>
            </a:r>
            <a:endParaRPr lang="en-GB" dirty="0"/>
          </a:p>
        </p:txBody>
      </p:sp>
      <p:sp>
        <p:nvSpPr>
          <p:cNvPr id="3" name="Subtitle 2">
            <a:extLst>
              <a:ext uri="{FF2B5EF4-FFF2-40B4-BE49-F238E27FC236}">
                <a16:creationId xmlns:a16="http://schemas.microsoft.com/office/drawing/2014/main" id="{4987C73C-159E-2B6F-E28C-42E9C5B6102E}"/>
              </a:ext>
            </a:extLst>
          </p:cNvPr>
          <p:cNvSpPr>
            <a:spLocks noGrp="1"/>
          </p:cNvSpPr>
          <p:nvPr>
            <p:ph type="subTitle" idx="1"/>
          </p:nvPr>
        </p:nvSpPr>
        <p:spPr/>
        <p:txBody>
          <a:bodyPr/>
          <a:lstStyle/>
          <a:p>
            <a:r>
              <a:rPr lang="en-GB"/>
              <a:t>Dr. David Glass</a:t>
            </a:r>
          </a:p>
          <a:p>
            <a:r>
              <a:rPr lang="en-GB"/>
              <a:t>School of Computing</a:t>
            </a:r>
          </a:p>
          <a:p>
            <a:r>
              <a:rPr lang="en-GB">
                <a:hlinkClick r:id="rId2"/>
              </a:rPr>
              <a:t>dh.glass@ulster.ac.uk</a:t>
            </a:r>
            <a:r>
              <a:rPr lang="en-GB"/>
              <a:t>  </a:t>
            </a:r>
          </a:p>
        </p:txBody>
      </p:sp>
    </p:spTree>
    <p:extLst>
      <p:ext uri="{BB962C8B-B14F-4D97-AF65-F5344CB8AC3E}">
        <p14:creationId xmlns:p14="http://schemas.microsoft.com/office/powerpoint/2010/main" val="143020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ts val="4250"/>
              </a:lnSpc>
              <a:spcBef>
                <a:spcPts val="100"/>
              </a:spcBef>
            </a:pPr>
            <a:r>
              <a:rPr dirty="0"/>
              <a:t>The</a:t>
            </a:r>
            <a:r>
              <a:rPr spc="-75" dirty="0"/>
              <a:t> </a:t>
            </a:r>
            <a:r>
              <a:rPr dirty="0"/>
              <a:t>Module</a:t>
            </a:r>
            <a:r>
              <a:rPr spc="-65" dirty="0"/>
              <a:t> </a:t>
            </a:r>
            <a:r>
              <a:rPr dirty="0"/>
              <a:t>–</a:t>
            </a:r>
            <a:r>
              <a:rPr spc="-75" dirty="0"/>
              <a:t> </a:t>
            </a:r>
            <a:r>
              <a:rPr dirty="0"/>
              <a:t>Rough</a:t>
            </a:r>
            <a:r>
              <a:rPr spc="-65" dirty="0"/>
              <a:t> </a:t>
            </a:r>
            <a:r>
              <a:rPr spc="-20" dirty="0"/>
              <a:t>Plan</a:t>
            </a:r>
          </a:p>
          <a:p>
            <a:pPr marL="22860">
              <a:lnSpc>
                <a:spcPts val="3529"/>
              </a:lnSpc>
            </a:pPr>
            <a:r>
              <a:rPr sz="3000" dirty="0">
                <a:solidFill>
                  <a:srgbClr val="8D8C8D"/>
                </a:solidFill>
              </a:rPr>
              <a:t>Note:</a:t>
            </a:r>
            <a:r>
              <a:rPr sz="3000" spc="-40" dirty="0">
                <a:solidFill>
                  <a:srgbClr val="8D8C8D"/>
                </a:solidFill>
              </a:rPr>
              <a:t> </a:t>
            </a:r>
            <a:r>
              <a:rPr sz="3000" dirty="0">
                <a:solidFill>
                  <a:srgbClr val="8D8C8D"/>
                </a:solidFill>
              </a:rPr>
              <a:t>This</a:t>
            </a:r>
            <a:r>
              <a:rPr sz="3000" spc="-50" dirty="0">
                <a:solidFill>
                  <a:srgbClr val="8D8C8D"/>
                </a:solidFill>
              </a:rPr>
              <a:t> </a:t>
            </a:r>
            <a:r>
              <a:rPr sz="3000" dirty="0">
                <a:solidFill>
                  <a:srgbClr val="8D8C8D"/>
                </a:solidFill>
              </a:rPr>
              <a:t>is</a:t>
            </a:r>
            <a:r>
              <a:rPr sz="3000" spc="-45" dirty="0">
                <a:solidFill>
                  <a:srgbClr val="8D8C8D"/>
                </a:solidFill>
              </a:rPr>
              <a:t> </a:t>
            </a:r>
            <a:r>
              <a:rPr sz="3000" dirty="0">
                <a:solidFill>
                  <a:srgbClr val="8D8C8D"/>
                </a:solidFill>
              </a:rPr>
              <a:t>subject</a:t>
            </a:r>
            <a:r>
              <a:rPr sz="3000" spc="-40" dirty="0">
                <a:solidFill>
                  <a:srgbClr val="8D8C8D"/>
                </a:solidFill>
              </a:rPr>
              <a:t> </a:t>
            </a:r>
            <a:r>
              <a:rPr sz="3000" dirty="0">
                <a:solidFill>
                  <a:srgbClr val="8D8C8D"/>
                </a:solidFill>
              </a:rPr>
              <a:t>to</a:t>
            </a:r>
            <a:r>
              <a:rPr sz="3000" spc="-40" dirty="0">
                <a:solidFill>
                  <a:srgbClr val="8D8C8D"/>
                </a:solidFill>
              </a:rPr>
              <a:t> </a:t>
            </a:r>
            <a:r>
              <a:rPr sz="3000" spc="-10" dirty="0">
                <a:solidFill>
                  <a:srgbClr val="8D8C8D"/>
                </a:solidFill>
              </a:rPr>
              <a:t>change!</a:t>
            </a:r>
            <a:endParaRPr sz="300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10</a:t>
            </a:fld>
            <a:endParaRPr spc="-25" dirty="0"/>
          </a:p>
        </p:txBody>
      </p:sp>
      <p:graphicFrame>
        <p:nvGraphicFramePr>
          <p:cNvPr id="3" name="object 3"/>
          <p:cNvGraphicFramePr>
            <a:graphicFrameLocks noGrp="1"/>
          </p:cNvGraphicFramePr>
          <p:nvPr/>
        </p:nvGraphicFramePr>
        <p:xfrm>
          <a:off x="1325289" y="1593850"/>
          <a:ext cx="5328920" cy="4117340"/>
        </p:xfrm>
        <a:graphic>
          <a:graphicData uri="http://schemas.openxmlformats.org/drawingml/2006/table">
            <a:tbl>
              <a:tblPr firstRow="1" bandRow="1">
                <a:tableStyleId>{2D5ABB26-0587-4C30-8999-92F81FD0307C}</a:tableStyleId>
              </a:tblPr>
              <a:tblGrid>
                <a:gridCol w="864235">
                  <a:extLst>
                    <a:ext uri="{9D8B030D-6E8A-4147-A177-3AD203B41FA5}">
                      <a16:colId xmlns:a16="http://schemas.microsoft.com/office/drawing/2014/main" val="20000"/>
                    </a:ext>
                  </a:extLst>
                </a:gridCol>
                <a:gridCol w="4464685">
                  <a:extLst>
                    <a:ext uri="{9D8B030D-6E8A-4147-A177-3AD203B41FA5}">
                      <a16:colId xmlns:a16="http://schemas.microsoft.com/office/drawing/2014/main" val="20001"/>
                    </a:ext>
                  </a:extLst>
                </a:gridCol>
              </a:tblGrid>
              <a:tr h="549275">
                <a:tc>
                  <a:txBody>
                    <a:bodyPr/>
                    <a:lstStyle/>
                    <a:p>
                      <a:pPr marL="91440">
                        <a:lnSpc>
                          <a:spcPct val="100000"/>
                        </a:lnSpc>
                        <a:spcBef>
                          <a:spcPts val="360"/>
                        </a:spcBef>
                      </a:pPr>
                      <a:r>
                        <a:rPr sz="1800" b="1" spc="-20" dirty="0">
                          <a:solidFill>
                            <a:srgbClr val="FFFFFF"/>
                          </a:solidFill>
                          <a:latin typeface="Arial"/>
                          <a:cs typeface="Arial"/>
                        </a:rPr>
                        <a:t>Week</a:t>
                      </a:r>
                      <a:endParaRPr sz="1800">
                        <a:latin typeface="Arial"/>
                        <a:cs typeface="Arial"/>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91440">
                        <a:lnSpc>
                          <a:spcPct val="100000"/>
                        </a:lnSpc>
                        <a:spcBef>
                          <a:spcPts val="360"/>
                        </a:spcBef>
                      </a:pPr>
                      <a:r>
                        <a:rPr sz="1800" b="1" spc="-10" dirty="0">
                          <a:solidFill>
                            <a:srgbClr val="FFFFFF"/>
                          </a:solidFill>
                          <a:latin typeface="Arial"/>
                          <a:cs typeface="Arial"/>
                        </a:rPr>
                        <a:t>Topic</a:t>
                      </a:r>
                      <a:endParaRPr sz="1800">
                        <a:latin typeface="Arial"/>
                        <a:cs typeface="Arial"/>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549275">
                <a:tc>
                  <a:txBody>
                    <a:bodyPr/>
                    <a:lstStyle/>
                    <a:p>
                      <a:pPr marL="91440">
                        <a:lnSpc>
                          <a:spcPct val="100000"/>
                        </a:lnSpc>
                        <a:spcBef>
                          <a:spcPts val="355"/>
                        </a:spcBef>
                      </a:pPr>
                      <a:r>
                        <a:rPr sz="1800" b="1" spc="-50" dirty="0">
                          <a:latin typeface="Arial"/>
                          <a:cs typeface="Arial"/>
                        </a:rPr>
                        <a:t>1</a:t>
                      </a:r>
                      <a:endParaRPr sz="1800">
                        <a:latin typeface="Arial"/>
                        <a:cs typeface="Arial"/>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91440">
                        <a:lnSpc>
                          <a:spcPct val="100000"/>
                        </a:lnSpc>
                        <a:spcBef>
                          <a:spcPts val="355"/>
                        </a:spcBef>
                      </a:pPr>
                      <a:r>
                        <a:rPr sz="1800" dirty="0">
                          <a:latin typeface="Arial"/>
                          <a:cs typeface="Arial"/>
                        </a:rPr>
                        <a:t>Introduction</a:t>
                      </a:r>
                      <a:r>
                        <a:rPr sz="1800" spc="-30" dirty="0">
                          <a:latin typeface="Arial"/>
                          <a:cs typeface="Arial"/>
                        </a:rPr>
                        <a:t> </a:t>
                      </a:r>
                      <a:r>
                        <a:rPr sz="1800" dirty="0">
                          <a:latin typeface="Arial"/>
                          <a:cs typeface="Arial"/>
                        </a:rPr>
                        <a:t>to</a:t>
                      </a:r>
                      <a:r>
                        <a:rPr sz="1800" spc="-25" dirty="0">
                          <a:latin typeface="Arial"/>
                          <a:cs typeface="Arial"/>
                        </a:rPr>
                        <a:t> </a:t>
                      </a:r>
                      <a:r>
                        <a:rPr sz="1800" dirty="0">
                          <a:latin typeface="Arial"/>
                          <a:cs typeface="Arial"/>
                        </a:rPr>
                        <a:t>Data</a:t>
                      </a:r>
                      <a:r>
                        <a:rPr sz="1800" spc="-125" dirty="0">
                          <a:latin typeface="Arial"/>
                          <a:cs typeface="Arial"/>
                        </a:rPr>
                        <a:t> </a:t>
                      </a:r>
                      <a:r>
                        <a:rPr sz="1800" dirty="0">
                          <a:latin typeface="Arial"/>
                          <a:cs typeface="Arial"/>
                        </a:rPr>
                        <a:t>Analytics</a:t>
                      </a:r>
                      <a:r>
                        <a:rPr sz="1800" spc="-25" dirty="0">
                          <a:latin typeface="Arial"/>
                          <a:cs typeface="Arial"/>
                        </a:rPr>
                        <a:t> </a:t>
                      </a:r>
                      <a:r>
                        <a:rPr sz="1800" dirty="0">
                          <a:latin typeface="Arial"/>
                          <a:cs typeface="Arial"/>
                        </a:rPr>
                        <a:t>and</a:t>
                      </a:r>
                      <a:r>
                        <a:rPr sz="1800" spc="-25" dirty="0">
                          <a:latin typeface="Arial"/>
                          <a:cs typeface="Arial"/>
                        </a:rPr>
                        <a:t> </a:t>
                      </a:r>
                      <a:r>
                        <a:rPr sz="1800" spc="-50" dirty="0">
                          <a:latin typeface="Arial"/>
                          <a:cs typeface="Arial"/>
                        </a:rPr>
                        <a:t>R</a:t>
                      </a:r>
                      <a:endParaRPr sz="1800">
                        <a:latin typeface="Arial"/>
                        <a:cs typeface="Arial"/>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549275">
                <a:tc>
                  <a:txBody>
                    <a:bodyPr/>
                    <a:lstStyle/>
                    <a:p>
                      <a:pPr marL="91440">
                        <a:lnSpc>
                          <a:spcPct val="100000"/>
                        </a:lnSpc>
                        <a:spcBef>
                          <a:spcPts val="350"/>
                        </a:spcBef>
                      </a:pPr>
                      <a:r>
                        <a:rPr sz="1800" b="1" spc="-50" dirty="0">
                          <a:latin typeface="Arial"/>
                          <a:cs typeface="Arial"/>
                        </a:rPr>
                        <a:t>2</a:t>
                      </a:r>
                      <a:endParaRPr sz="1800">
                        <a:latin typeface="Arial"/>
                        <a:cs typeface="Arial"/>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91440">
                        <a:lnSpc>
                          <a:spcPct val="100000"/>
                        </a:lnSpc>
                        <a:spcBef>
                          <a:spcPts val="350"/>
                        </a:spcBef>
                      </a:pPr>
                      <a:r>
                        <a:rPr sz="1800" dirty="0">
                          <a:latin typeface="Arial"/>
                          <a:cs typeface="Arial"/>
                        </a:rPr>
                        <a:t>Introduction</a:t>
                      </a:r>
                      <a:r>
                        <a:rPr sz="1800" spc="-40" dirty="0">
                          <a:latin typeface="Arial"/>
                          <a:cs typeface="Arial"/>
                        </a:rPr>
                        <a:t> </a:t>
                      </a:r>
                      <a:r>
                        <a:rPr sz="1800" dirty="0">
                          <a:latin typeface="Arial"/>
                          <a:cs typeface="Arial"/>
                        </a:rPr>
                        <a:t>to</a:t>
                      </a:r>
                      <a:r>
                        <a:rPr sz="1800" spc="-40" dirty="0">
                          <a:latin typeface="Arial"/>
                          <a:cs typeface="Arial"/>
                        </a:rPr>
                        <a:t> </a:t>
                      </a:r>
                      <a:r>
                        <a:rPr sz="1800" dirty="0">
                          <a:latin typeface="Arial"/>
                          <a:cs typeface="Arial"/>
                        </a:rPr>
                        <a:t>Programming</a:t>
                      </a:r>
                      <a:r>
                        <a:rPr sz="1800" spc="-40" dirty="0">
                          <a:latin typeface="Arial"/>
                          <a:cs typeface="Arial"/>
                        </a:rPr>
                        <a:t> </a:t>
                      </a:r>
                      <a:r>
                        <a:rPr sz="1800" dirty="0">
                          <a:latin typeface="Arial"/>
                          <a:cs typeface="Arial"/>
                        </a:rPr>
                        <a:t>with</a:t>
                      </a:r>
                      <a:r>
                        <a:rPr sz="1800" spc="-35" dirty="0">
                          <a:latin typeface="Arial"/>
                          <a:cs typeface="Arial"/>
                        </a:rPr>
                        <a:t> </a:t>
                      </a:r>
                      <a:r>
                        <a:rPr sz="1800" spc="-50" dirty="0">
                          <a:latin typeface="Arial"/>
                          <a:cs typeface="Arial"/>
                        </a:rPr>
                        <a:t>R</a:t>
                      </a:r>
                      <a:endParaRPr sz="1800">
                        <a:latin typeface="Arial"/>
                        <a:cs typeface="Arial"/>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640080">
                <a:tc>
                  <a:txBody>
                    <a:bodyPr/>
                    <a:lstStyle/>
                    <a:p>
                      <a:pPr marL="91440">
                        <a:lnSpc>
                          <a:spcPct val="100000"/>
                        </a:lnSpc>
                        <a:spcBef>
                          <a:spcPts val="365"/>
                        </a:spcBef>
                      </a:pPr>
                      <a:r>
                        <a:rPr sz="1800" b="1" spc="-50" dirty="0">
                          <a:latin typeface="Arial"/>
                          <a:cs typeface="Arial"/>
                        </a:rPr>
                        <a:t>3</a:t>
                      </a:r>
                      <a:endParaRPr sz="180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91440" marR="469900">
                        <a:lnSpc>
                          <a:spcPts val="2090"/>
                        </a:lnSpc>
                        <a:spcBef>
                          <a:spcPts val="495"/>
                        </a:spcBef>
                      </a:pPr>
                      <a:r>
                        <a:rPr sz="1800" dirty="0">
                          <a:latin typeface="Arial"/>
                          <a:cs typeface="Arial"/>
                        </a:rPr>
                        <a:t>Descriptive</a:t>
                      </a:r>
                      <a:r>
                        <a:rPr sz="1800" spc="-45" dirty="0">
                          <a:latin typeface="Arial"/>
                          <a:cs typeface="Arial"/>
                        </a:rPr>
                        <a:t> </a:t>
                      </a:r>
                      <a:r>
                        <a:rPr sz="1800" dirty="0">
                          <a:latin typeface="Arial"/>
                          <a:cs typeface="Arial"/>
                        </a:rPr>
                        <a:t>Statistics</a:t>
                      </a:r>
                      <a:r>
                        <a:rPr sz="1800" spc="-40" dirty="0">
                          <a:latin typeface="Arial"/>
                          <a:cs typeface="Arial"/>
                        </a:rPr>
                        <a:t> </a:t>
                      </a:r>
                      <a:r>
                        <a:rPr sz="1800" dirty="0">
                          <a:latin typeface="Arial"/>
                          <a:cs typeface="Arial"/>
                        </a:rPr>
                        <a:t>and</a:t>
                      </a:r>
                      <a:r>
                        <a:rPr sz="1800" spc="-40" dirty="0">
                          <a:latin typeface="Arial"/>
                          <a:cs typeface="Arial"/>
                        </a:rPr>
                        <a:t> </a:t>
                      </a:r>
                      <a:r>
                        <a:rPr sz="1800" spc="-10" dirty="0">
                          <a:latin typeface="Arial"/>
                          <a:cs typeface="Arial"/>
                        </a:rPr>
                        <a:t>Visualisation </a:t>
                      </a:r>
                      <a:r>
                        <a:rPr sz="1800" dirty="0">
                          <a:latin typeface="Arial"/>
                          <a:cs typeface="Arial"/>
                        </a:rPr>
                        <a:t>Using</a:t>
                      </a:r>
                      <a:r>
                        <a:rPr sz="1800" spc="-45" dirty="0">
                          <a:latin typeface="Arial"/>
                          <a:cs typeface="Arial"/>
                        </a:rPr>
                        <a:t> </a:t>
                      </a:r>
                      <a:r>
                        <a:rPr sz="1800" spc="-50" dirty="0">
                          <a:latin typeface="Arial"/>
                          <a:cs typeface="Arial"/>
                        </a:rPr>
                        <a:t>R</a:t>
                      </a:r>
                      <a:endParaRPr sz="1800">
                        <a:latin typeface="Arial"/>
                        <a:cs typeface="Arial"/>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640080">
                <a:tc>
                  <a:txBody>
                    <a:bodyPr/>
                    <a:lstStyle/>
                    <a:p>
                      <a:pPr marL="91440">
                        <a:lnSpc>
                          <a:spcPct val="100000"/>
                        </a:lnSpc>
                        <a:spcBef>
                          <a:spcPts val="365"/>
                        </a:spcBef>
                      </a:pPr>
                      <a:r>
                        <a:rPr sz="1800" b="1" spc="-50" dirty="0">
                          <a:latin typeface="Arial"/>
                          <a:cs typeface="Arial"/>
                        </a:rPr>
                        <a:t>4</a:t>
                      </a:r>
                      <a:endParaRPr sz="180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91440" marR="466090">
                        <a:lnSpc>
                          <a:spcPts val="2090"/>
                        </a:lnSpc>
                        <a:spcBef>
                          <a:spcPts val="495"/>
                        </a:spcBef>
                      </a:pPr>
                      <a:r>
                        <a:rPr sz="1800" dirty="0">
                          <a:latin typeface="Arial"/>
                          <a:cs typeface="Arial"/>
                        </a:rPr>
                        <a:t>Introduction</a:t>
                      </a:r>
                      <a:r>
                        <a:rPr sz="1800" spc="-40" dirty="0">
                          <a:latin typeface="Arial"/>
                          <a:cs typeface="Arial"/>
                        </a:rPr>
                        <a:t> </a:t>
                      </a:r>
                      <a:r>
                        <a:rPr sz="1800" dirty="0">
                          <a:latin typeface="Arial"/>
                          <a:cs typeface="Arial"/>
                        </a:rPr>
                        <a:t>to</a:t>
                      </a:r>
                      <a:r>
                        <a:rPr sz="1800" spc="-40" dirty="0">
                          <a:latin typeface="Arial"/>
                          <a:cs typeface="Arial"/>
                        </a:rPr>
                        <a:t> </a:t>
                      </a:r>
                      <a:r>
                        <a:rPr sz="1800" dirty="0">
                          <a:latin typeface="Arial"/>
                          <a:cs typeface="Arial"/>
                        </a:rPr>
                        <a:t>Normal</a:t>
                      </a:r>
                      <a:r>
                        <a:rPr sz="1800" spc="-30" dirty="0">
                          <a:latin typeface="Arial"/>
                          <a:cs typeface="Arial"/>
                        </a:rPr>
                        <a:t> </a:t>
                      </a:r>
                      <a:r>
                        <a:rPr sz="1800" dirty="0">
                          <a:latin typeface="Arial"/>
                          <a:cs typeface="Arial"/>
                        </a:rPr>
                        <a:t>Distribution</a:t>
                      </a:r>
                      <a:r>
                        <a:rPr sz="1800" spc="-40" dirty="0">
                          <a:latin typeface="Arial"/>
                          <a:cs typeface="Arial"/>
                        </a:rPr>
                        <a:t> </a:t>
                      </a:r>
                      <a:r>
                        <a:rPr sz="1800" spc="-25" dirty="0">
                          <a:latin typeface="Arial"/>
                          <a:cs typeface="Arial"/>
                        </a:rPr>
                        <a:t>and </a:t>
                      </a:r>
                      <a:r>
                        <a:rPr sz="1800" dirty="0">
                          <a:latin typeface="Arial"/>
                          <a:cs typeface="Arial"/>
                        </a:rPr>
                        <a:t>Probability</a:t>
                      </a:r>
                      <a:r>
                        <a:rPr sz="1800" spc="-40" dirty="0">
                          <a:latin typeface="Arial"/>
                          <a:cs typeface="Arial"/>
                        </a:rPr>
                        <a:t> </a:t>
                      </a:r>
                      <a:r>
                        <a:rPr sz="1800" dirty="0">
                          <a:latin typeface="Arial"/>
                          <a:cs typeface="Arial"/>
                        </a:rPr>
                        <a:t>Density</a:t>
                      </a:r>
                      <a:r>
                        <a:rPr sz="1800" spc="-40" dirty="0">
                          <a:latin typeface="Arial"/>
                          <a:cs typeface="Arial"/>
                        </a:rPr>
                        <a:t> </a:t>
                      </a:r>
                      <a:r>
                        <a:rPr sz="1800" dirty="0">
                          <a:latin typeface="Arial"/>
                          <a:cs typeface="Arial"/>
                        </a:rPr>
                        <a:t>Functions</a:t>
                      </a:r>
                      <a:r>
                        <a:rPr sz="1800" spc="-35" dirty="0">
                          <a:latin typeface="Arial"/>
                          <a:cs typeface="Arial"/>
                        </a:rPr>
                        <a:t> </a:t>
                      </a:r>
                      <a:r>
                        <a:rPr sz="1800" dirty="0">
                          <a:latin typeface="Arial"/>
                          <a:cs typeface="Arial"/>
                        </a:rPr>
                        <a:t>Using</a:t>
                      </a:r>
                      <a:r>
                        <a:rPr sz="1800" spc="-40" dirty="0">
                          <a:latin typeface="Arial"/>
                          <a:cs typeface="Arial"/>
                        </a:rPr>
                        <a:t> </a:t>
                      </a:r>
                      <a:r>
                        <a:rPr sz="1800" spc="-50" dirty="0">
                          <a:latin typeface="Arial"/>
                          <a:cs typeface="Arial"/>
                        </a:rPr>
                        <a:t>R</a:t>
                      </a:r>
                      <a:endParaRPr sz="1800">
                        <a:latin typeface="Arial"/>
                        <a:cs typeface="Arial"/>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640080">
                <a:tc>
                  <a:txBody>
                    <a:bodyPr/>
                    <a:lstStyle/>
                    <a:p>
                      <a:pPr marL="91440">
                        <a:lnSpc>
                          <a:spcPct val="100000"/>
                        </a:lnSpc>
                        <a:spcBef>
                          <a:spcPts val="365"/>
                        </a:spcBef>
                      </a:pPr>
                      <a:r>
                        <a:rPr sz="1800" b="1" spc="-50" dirty="0">
                          <a:latin typeface="Arial"/>
                          <a:cs typeface="Arial"/>
                        </a:rPr>
                        <a:t>5</a:t>
                      </a:r>
                      <a:endParaRPr sz="180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91440" marR="427990">
                        <a:lnSpc>
                          <a:spcPts val="2090"/>
                        </a:lnSpc>
                        <a:spcBef>
                          <a:spcPts val="495"/>
                        </a:spcBef>
                      </a:pPr>
                      <a:r>
                        <a:rPr sz="1800" dirty="0">
                          <a:latin typeface="Arial"/>
                          <a:cs typeface="Arial"/>
                        </a:rPr>
                        <a:t>Introduction</a:t>
                      </a:r>
                      <a:r>
                        <a:rPr sz="1800" spc="-45" dirty="0">
                          <a:latin typeface="Arial"/>
                          <a:cs typeface="Arial"/>
                        </a:rPr>
                        <a:t> </a:t>
                      </a:r>
                      <a:r>
                        <a:rPr sz="1800" dirty="0">
                          <a:latin typeface="Arial"/>
                          <a:cs typeface="Arial"/>
                        </a:rPr>
                        <a:t>to</a:t>
                      </a:r>
                      <a:r>
                        <a:rPr sz="1800" spc="-40" dirty="0">
                          <a:latin typeface="Arial"/>
                          <a:cs typeface="Arial"/>
                        </a:rPr>
                        <a:t> </a:t>
                      </a:r>
                      <a:r>
                        <a:rPr sz="1800" dirty="0">
                          <a:latin typeface="Arial"/>
                          <a:cs typeface="Arial"/>
                        </a:rPr>
                        <a:t>Inferential</a:t>
                      </a:r>
                      <a:r>
                        <a:rPr sz="1800" spc="-35" dirty="0">
                          <a:latin typeface="Arial"/>
                          <a:cs typeface="Arial"/>
                        </a:rPr>
                        <a:t> </a:t>
                      </a:r>
                      <a:r>
                        <a:rPr sz="1800" dirty="0">
                          <a:latin typeface="Arial"/>
                          <a:cs typeface="Arial"/>
                        </a:rPr>
                        <a:t>Statistics</a:t>
                      </a:r>
                      <a:r>
                        <a:rPr sz="1800" spc="-40" dirty="0">
                          <a:latin typeface="Arial"/>
                          <a:cs typeface="Arial"/>
                        </a:rPr>
                        <a:t> </a:t>
                      </a:r>
                      <a:r>
                        <a:rPr sz="1800" spc="-25" dirty="0">
                          <a:latin typeface="Arial"/>
                          <a:cs typeface="Arial"/>
                        </a:rPr>
                        <a:t>and </a:t>
                      </a:r>
                      <a:r>
                        <a:rPr sz="1800" dirty="0">
                          <a:latin typeface="Arial"/>
                          <a:cs typeface="Arial"/>
                        </a:rPr>
                        <a:t>Hypothesis</a:t>
                      </a:r>
                      <a:r>
                        <a:rPr sz="1800" spc="-85" dirty="0">
                          <a:latin typeface="Arial"/>
                          <a:cs typeface="Arial"/>
                        </a:rPr>
                        <a:t> </a:t>
                      </a:r>
                      <a:r>
                        <a:rPr sz="1800" spc="-25" dirty="0">
                          <a:latin typeface="Arial"/>
                          <a:cs typeface="Arial"/>
                        </a:rPr>
                        <a:t>Testing</a:t>
                      </a:r>
                      <a:r>
                        <a:rPr sz="1800" spc="-50" dirty="0">
                          <a:latin typeface="Arial"/>
                          <a:cs typeface="Arial"/>
                        </a:rPr>
                        <a:t> </a:t>
                      </a:r>
                      <a:r>
                        <a:rPr sz="1800" dirty="0">
                          <a:latin typeface="Arial"/>
                          <a:cs typeface="Arial"/>
                        </a:rPr>
                        <a:t>with</a:t>
                      </a:r>
                      <a:r>
                        <a:rPr sz="1800" spc="-50" dirty="0">
                          <a:latin typeface="Arial"/>
                          <a:cs typeface="Arial"/>
                        </a:rPr>
                        <a:t> R</a:t>
                      </a:r>
                      <a:endParaRPr sz="1800">
                        <a:latin typeface="Arial"/>
                        <a:cs typeface="Arial"/>
                      </a:endParaRPr>
                    </a:p>
                  </a:txBody>
                  <a:tcPr marL="0" marR="0" marT="628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549275">
                <a:tc>
                  <a:txBody>
                    <a:bodyPr/>
                    <a:lstStyle/>
                    <a:p>
                      <a:pPr marL="91440">
                        <a:lnSpc>
                          <a:spcPct val="100000"/>
                        </a:lnSpc>
                        <a:spcBef>
                          <a:spcPts val="365"/>
                        </a:spcBef>
                      </a:pPr>
                      <a:r>
                        <a:rPr sz="1800" b="1" spc="-50" dirty="0">
                          <a:latin typeface="Arial"/>
                          <a:cs typeface="Arial"/>
                        </a:rPr>
                        <a:t>6</a:t>
                      </a:r>
                      <a:endParaRPr sz="180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91440">
                        <a:lnSpc>
                          <a:spcPct val="100000"/>
                        </a:lnSpc>
                        <a:spcBef>
                          <a:spcPts val="365"/>
                        </a:spcBef>
                      </a:pPr>
                      <a:r>
                        <a:rPr sz="1800" dirty="0">
                          <a:latin typeface="Arial"/>
                          <a:cs typeface="Arial"/>
                        </a:rPr>
                        <a:t>Linear</a:t>
                      </a:r>
                      <a:r>
                        <a:rPr sz="1800" spc="-25" dirty="0">
                          <a:latin typeface="Arial"/>
                          <a:cs typeface="Arial"/>
                        </a:rPr>
                        <a:t> </a:t>
                      </a:r>
                      <a:r>
                        <a:rPr sz="1800" dirty="0">
                          <a:latin typeface="Arial"/>
                          <a:cs typeface="Arial"/>
                        </a:rPr>
                        <a:t>and</a:t>
                      </a:r>
                      <a:r>
                        <a:rPr sz="1800" spc="-30" dirty="0">
                          <a:latin typeface="Arial"/>
                          <a:cs typeface="Arial"/>
                        </a:rPr>
                        <a:t> </a:t>
                      </a:r>
                      <a:r>
                        <a:rPr sz="1800" dirty="0">
                          <a:latin typeface="Arial"/>
                          <a:cs typeface="Arial"/>
                        </a:rPr>
                        <a:t>Logistic</a:t>
                      </a:r>
                      <a:r>
                        <a:rPr sz="1800" spc="-25" dirty="0">
                          <a:latin typeface="Arial"/>
                          <a:cs typeface="Arial"/>
                        </a:rPr>
                        <a:t> </a:t>
                      </a:r>
                      <a:r>
                        <a:rPr sz="1800" spc="-10" dirty="0">
                          <a:latin typeface="Arial"/>
                          <a:cs typeface="Arial"/>
                        </a:rPr>
                        <a:t>Regression</a:t>
                      </a:r>
                      <a:endParaRPr sz="1800">
                        <a:latin typeface="Arial"/>
                        <a:cs typeface="Arial"/>
                      </a:endParaRP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ts val="4250"/>
              </a:lnSpc>
              <a:spcBef>
                <a:spcPts val="100"/>
              </a:spcBef>
            </a:pPr>
            <a:r>
              <a:rPr dirty="0"/>
              <a:t>The</a:t>
            </a:r>
            <a:r>
              <a:rPr spc="-75" dirty="0"/>
              <a:t> </a:t>
            </a:r>
            <a:r>
              <a:rPr dirty="0"/>
              <a:t>Module</a:t>
            </a:r>
            <a:r>
              <a:rPr spc="-65" dirty="0"/>
              <a:t> </a:t>
            </a:r>
            <a:r>
              <a:rPr dirty="0"/>
              <a:t>–</a:t>
            </a:r>
            <a:r>
              <a:rPr spc="-75" dirty="0"/>
              <a:t> </a:t>
            </a:r>
            <a:r>
              <a:rPr dirty="0"/>
              <a:t>Rough</a:t>
            </a:r>
            <a:r>
              <a:rPr spc="-65" dirty="0"/>
              <a:t> </a:t>
            </a:r>
            <a:r>
              <a:rPr spc="-20" dirty="0"/>
              <a:t>Plan</a:t>
            </a:r>
          </a:p>
          <a:p>
            <a:pPr marL="22860">
              <a:lnSpc>
                <a:spcPts val="3529"/>
              </a:lnSpc>
            </a:pPr>
            <a:r>
              <a:rPr sz="3000" dirty="0">
                <a:solidFill>
                  <a:srgbClr val="8D8C8D"/>
                </a:solidFill>
              </a:rPr>
              <a:t>Note:</a:t>
            </a:r>
            <a:r>
              <a:rPr sz="3000" spc="-40" dirty="0">
                <a:solidFill>
                  <a:srgbClr val="8D8C8D"/>
                </a:solidFill>
              </a:rPr>
              <a:t> </a:t>
            </a:r>
            <a:r>
              <a:rPr sz="3000" dirty="0">
                <a:solidFill>
                  <a:srgbClr val="8D8C8D"/>
                </a:solidFill>
              </a:rPr>
              <a:t>This</a:t>
            </a:r>
            <a:r>
              <a:rPr sz="3000" spc="-50" dirty="0">
                <a:solidFill>
                  <a:srgbClr val="8D8C8D"/>
                </a:solidFill>
              </a:rPr>
              <a:t> </a:t>
            </a:r>
            <a:r>
              <a:rPr sz="3000" dirty="0">
                <a:solidFill>
                  <a:srgbClr val="8D8C8D"/>
                </a:solidFill>
              </a:rPr>
              <a:t>is</a:t>
            </a:r>
            <a:r>
              <a:rPr sz="3000" spc="-45" dirty="0">
                <a:solidFill>
                  <a:srgbClr val="8D8C8D"/>
                </a:solidFill>
              </a:rPr>
              <a:t> </a:t>
            </a:r>
            <a:r>
              <a:rPr sz="3000" dirty="0">
                <a:solidFill>
                  <a:srgbClr val="8D8C8D"/>
                </a:solidFill>
              </a:rPr>
              <a:t>subject</a:t>
            </a:r>
            <a:r>
              <a:rPr sz="3000" spc="-40" dirty="0">
                <a:solidFill>
                  <a:srgbClr val="8D8C8D"/>
                </a:solidFill>
              </a:rPr>
              <a:t> </a:t>
            </a:r>
            <a:r>
              <a:rPr sz="3000" dirty="0">
                <a:solidFill>
                  <a:srgbClr val="8D8C8D"/>
                </a:solidFill>
              </a:rPr>
              <a:t>to</a:t>
            </a:r>
            <a:r>
              <a:rPr sz="3000" spc="-40" dirty="0">
                <a:solidFill>
                  <a:srgbClr val="8D8C8D"/>
                </a:solidFill>
              </a:rPr>
              <a:t> </a:t>
            </a:r>
            <a:r>
              <a:rPr sz="3000" spc="-10" dirty="0">
                <a:solidFill>
                  <a:srgbClr val="8D8C8D"/>
                </a:solidFill>
              </a:rPr>
              <a:t>change!</a:t>
            </a:r>
            <a:endParaRPr sz="300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11</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2292135619"/>
              </p:ext>
            </p:extLst>
          </p:nvPr>
        </p:nvGraphicFramePr>
        <p:xfrm>
          <a:off x="1828800" y="1828800"/>
          <a:ext cx="5184775" cy="4117340"/>
        </p:xfrm>
        <a:graphic>
          <a:graphicData uri="http://schemas.openxmlformats.org/drawingml/2006/table">
            <a:tbl>
              <a:tblPr firstRow="1" bandRow="1">
                <a:tableStyleId>{2D5ABB26-0587-4C30-8999-92F81FD0307C}</a:tableStyleId>
              </a:tblPr>
              <a:tblGrid>
                <a:gridCol w="864235">
                  <a:extLst>
                    <a:ext uri="{9D8B030D-6E8A-4147-A177-3AD203B41FA5}">
                      <a16:colId xmlns:a16="http://schemas.microsoft.com/office/drawing/2014/main" val="20000"/>
                    </a:ext>
                  </a:extLst>
                </a:gridCol>
                <a:gridCol w="4320540">
                  <a:extLst>
                    <a:ext uri="{9D8B030D-6E8A-4147-A177-3AD203B41FA5}">
                      <a16:colId xmlns:a16="http://schemas.microsoft.com/office/drawing/2014/main" val="20001"/>
                    </a:ext>
                  </a:extLst>
                </a:gridCol>
              </a:tblGrid>
              <a:tr h="549275">
                <a:tc>
                  <a:txBody>
                    <a:bodyPr/>
                    <a:lstStyle/>
                    <a:p>
                      <a:pPr marL="91440">
                        <a:lnSpc>
                          <a:spcPct val="100000"/>
                        </a:lnSpc>
                        <a:spcBef>
                          <a:spcPts val="360"/>
                        </a:spcBef>
                      </a:pPr>
                      <a:r>
                        <a:rPr sz="1800" b="1" spc="-20" dirty="0">
                          <a:solidFill>
                            <a:srgbClr val="FFFFFF"/>
                          </a:solidFill>
                          <a:latin typeface="Arial"/>
                          <a:cs typeface="Arial"/>
                        </a:rPr>
                        <a:t>Week</a:t>
                      </a:r>
                      <a:endParaRPr sz="1800">
                        <a:latin typeface="Arial"/>
                        <a:cs typeface="Arial"/>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91440">
                        <a:lnSpc>
                          <a:spcPct val="100000"/>
                        </a:lnSpc>
                        <a:spcBef>
                          <a:spcPts val="360"/>
                        </a:spcBef>
                      </a:pPr>
                      <a:r>
                        <a:rPr sz="1800" b="1" spc="-10" dirty="0">
                          <a:solidFill>
                            <a:srgbClr val="FFFFFF"/>
                          </a:solidFill>
                          <a:latin typeface="Arial"/>
                          <a:cs typeface="Arial"/>
                        </a:rPr>
                        <a:t>Topic</a:t>
                      </a:r>
                      <a:endParaRPr sz="1800">
                        <a:latin typeface="Arial"/>
                        <a:cs typeface="Arial"/>
                      </a:endParaRPr>
                    </a:p>
                  </a:txBody>
                  <a:tcPr marL="0" marR="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549275">
                <a:tc>
                  <a:txBody>
                    <a:bodyPr/>
                    <a:lstStyle/>
                    <a:p>
                      <a:pPr marL="91440">
                        <a:lnSpc>
                          <a:spcPct val="100000"/>
                        </a:lnSpc>
                        <a:spcBef>
                          <a:spcPts val="355"/>
                        </a:spcBef>
                      </a:pPr>
                      <a:r>
                        <a:rPr sz="1800" b="1" spc="-50" dirty="0">
                          <a:latin typeface="Arial"/>
                          <a:cs typeface="Arial"/>
                        </a:rPr>
                        <a:t>7</a:t>
                      </a:r>
                      <a:endParaRPr sz="1800">
                        <a:latin typeface="Arial"/>
                        <a:cs typeface="Arial"/>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marL="154940">
                        <a:lnSpc>
                          <a:spcPct val="100000"/>
                        </a:lnSpc>
                        <a:spcBef>
                          <a:spcPts val="355"/>
                        </a:spcBef>
                      </a:pPr>
                      <a:r>
                        <a:rPr sz="1800">
                          <a:latin typeface="Arial"/>
                          <a:cs typeface="Arial"/>
                        </a:rPr>
                        <a:t>Feature</a:t>
                      </a:r>
                      <a:r>
                        <a:rPr sz="1800" spc="-35">
                          <a:latin typeface="Arial"/>
                          <a:cs typeface="Arial"/>
                        </a:rPr>
                        <a:t> </a:t>
                      </a:r>
                      <a:r>
                        <a:rPr sz="1800" spc="-10">
                          <a:latin typeface="Arial"/>
                          <a:cs typeface="Arial"/>
                        </a:rPr>
                        <a:t>Engineering</a:t>
                      </a:r>
                      <a:r>
                        <a:rPr lang="en-GB" sz="1800" spc="-10">
                          <a:latin typeface="Arial"/>
                          <a:cs typeface="Arial"/>
                        </a:rPr>
                        <a:t> and Selection</a:t>
                      </a:r>
                      <a:endParaRPr sz="1800">
                        <a:latin typeface="Arial"/>
                        <a:cs typeface="Arial"/>
                      </a:endParaRPr>
                    </a:p>
                  </a:txBody>
                  <a:tcPr marL="0" marR="0" marT="450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640080">
                <a:tc>
                  <a:txBody>
                    <a:bodyPr/>
                    <a:lstStyle/>
                    <a:p>
                      <a:pPr marL="91440">
                        <a:lnSpc>
                          <a:spcPct val="100000"/>
                        </a:lnSpc>
                        <a:spcBef>
                          <a:spcPts val="350"/>
                        </a:spcBef>
                      </a:pPr>
                      <a:r>
                        <a:rPr sz="1800" b="1" spc="-50" dirty="0">
                          <a:latin typeface="Arial"/>
                          <a:cs typeface="Arial"/>
                        </a:rPr>
                        <a:t>8</a:t>
                      </a:r>
                      <a:endParaRPr sz="1800">
                        <a:latin typeface="Arial"/>
                        <a:cs typeface="Arial"/>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91440" marR="1418590">
                        <a:lnSpc>
                          <a:spcPts val="2110"/>
                        </a:lnSpc>
                        <a:spcBef>
                          <a:spcPts val="464"/>
                        </a:spcBef>
                      </a:pPr>
                      <a:r>
                        <a:rPr sz="1800" dirty="0">
                          <a:latin typeface="Arial"/>
                          <a:cs typeface="Arial"/>
                        </a:rPr>
                        <a:t>Data</a:t>
                      </a:r>
                      <a:r>
                        <a:rPr sz="1800" spc="-45" dirty="0">
                          <a:latin typeface="Arial"/>
                          <a:cs typeface="Arial"/>
                        </a:rPr>
                        <a:t> </a:t>
                      </a:r>
                      <a:r>
                        <a:rPr sz="1800" dirty="0">
                          <a:latin typeface="Arial"/>
                          <a:cs typeface="Arial"/>
                        </a:rPr>
                        <a:t>Modelling</a:t>
                      </a:r>
                      <a:r>
                        <a:rPr sz="1800" spc="-65" dirty="0">
                          <a:latin typeface="Arial"/>
                          <a:cs typeface="Arial"/>
                        </a:rPr>
                        <a:t> </a:t>
                      </a:r>
                      <a:r>
                        <a:rPr sz="1800" spc="-20" dirty="0">
                          <a:latin typeface="Arial"/>
                          <a:cs typeface="Arial"/>
                        </a:rPr>
                        <a:t>Techniques: </a:t>
                      </a:r>
                      <a:r>
                        <a:rPr sz="1800" spc="-10" dirty="0">
                          <a:latin typeface="Arial"/>
                          <a:cs typeface="Arial"/>
                        </a:rPr>
                        <a:t>ML</a:t>
                      </a:r>
                      <a:r>
                        <a:rPr sz="1800" spc="-180" dirty="0">
                          <a:latin typeface="Arial"/>
                          <a:cs typeface="Arial"/>
                        </a:rPr>
                        <a:t> </a:t>
                      </a:r>
                      <a:r>
                        <a:rPr sz="1800" dirty="0">
                          <a:latin typeface="Arial"/>
                          <a:cs typeface="Arial"/>
                        </a:rPr>
                        <a:t>Algorithms</a:t>
                      </a:r>
                      <a:r>
                        <a:rPr sz="1800" spc="-50" dirty="0">
                          <a:latin typeface="Arial"/>
                          <a:cs typeface="Arial"/>
                        </a:rPr>
                        <a:t> </a:t>
                      </a:r>
                      <a:r>
                        <a:rPr sz="1800" dirty="0">
                          <a:latin typeface="Arial"/>
                          <a:cs typeface="Arial"/>
                        </a:rPr>
                        <a:t>Part</a:t>
                      </a:r>
                      <a:r>
                        <a:rPr sz="1800" spc="-25" dirty="0">
                          <a:latin typeface="Arial"/>
                          <a:cs typeface="Arial"/>
                        </a:rPr>
                        <a:t> </a:t>
                      </a:r>
                      <a:r>
                        <a:rPr sz="1800" spc="-50" dirty="0">
                          <a:latin typeface="Arial"/>
                          <a:cs typeface="Arial"/>
                        </a:rPr>
                        <a:t>1</a:t>
                      </a:r>
                      <a:endParaRPr sz="1800">
                        <a:latin typeface="Arial"/>
                        <a:cs typeface="Arial"/>
                      </a:endParaRPr>
                    </a:p>
                  </a:txBody>
                  <a:tcPr marL="0" marR="0" marT="590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549275">
                <a:tc>
                  <a:txBody>
                    <a:bodyPr/>
                    <a:lstStyle/>
                    <a:p>
                      <a:pPr marL="91440">
                        <a:lnSpc>
                          <a:spcPct val="100000"/>
                        </a:lnSpc>
                        <a:spcBef>
                          <a:spcPts val="350"/>
                        </a:spcBef>
                      </a:pPr>
                      <a:r>
                        <a:rPr sz="1800" b="1" spc="-50" dirty="0">
                          <a:latin typeface="Arial"/>
                          <a:cs typeface="Arial"/>
                        </a:rPr>
                        <a:t>9</a:t>
                      </a:r>
                      <a:endParaRPr sz="1800">
                        <a:latin typeface="Arial"/>
                        <a:cs typeface="Arial"/>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91440">
                        <a:lnSpc>
                          <a:spcPct val="100000"/>
                        </a:lnSpc>
                        <a:spcBef>
                          <a:spcPts val="350"/>
                        </a:spcBef>
                      </a:pPr>
                      <a:r>
                        <a:rPr sz="1800" dirty="0">
                          <a:latin typeface="Arial"/>
                          <a:cs typeface="Arial"/>
                        </a:rPr>
                        <a:t>Model</a:t>
                      </a:r>
                      <a:r>
                        <a:rPr sz="1800" spc="-50" dirty="0">
                          <a:latin typeface="Arial"/>
                          <a:cs typeface="Arial"/>
                        </a:rPr>
                        <a:t> </a:t>
                      </a:r>
                      <a:r>
                        <a:rPr sz="1800" dirty="0">
                          <a:latin typeface="Arial"/>
                          <a:cs typeface="Arial"/>
                        </a:rPr>
                        <a:t>Performance</a:t>
                      </a:r>
                      <a:r>
                        <a:rPr sz="1800" spc="-55" dirty="0">
                          <a:latin typeface="Arial"/>
                          <a:cs typeface="Arial"/>
                        </a:rPr>
                        <a:t> </a:t>
                      </a:r>
                      <a:r>
                        <a:rPr sz="1800" spc="-10" dirty="0">
                          <a:latin typeface="Arial"/>
                          <a:cs typeface="Arial"/>
                        </a:rPr>
                        <a:t>Evaluation</a:t>
                      </a:r>
                      <a:endParaRPr sz="1800">
                        <a:latin typeface="Arial"/>
                        <a:cs typeface="Arial"/>
                      </a:endParaRPr>
                    </a:p>
                  </a:txBody>
                  <a:tcPr marL="0" marR="0" marT="444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r h="640080">
                <a:tc>
                  <a:txBody>
                    <a:bodyPr/>
                    <a:lstStyle/>
                    <a:p>
                      <a:pPr marL="91440">
                        <a:lnSpc>
                          <a:spcPct val="100000"/>
                        </a:lnSpc>
                        <a:spcBef>
                          <a:spcPts val="370"/>
                        </a:spcBef>
                      </a:pPr>
                      <a:r>
                        <a:rPr sz="1800" b="1" spc="-25" dirty="0">
                          <a:latin typeface="Arial"/>
                          <a:cs typeface="Arial"/>
                        </a:rPr>
                        <a:t>10</a:t>
                      </a:r>
                      <a:endParaRPr sz="1800">
                        <a:latin typeface="Arial"/>
                        <a:cs typeface="Arial"/>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91440" marR="1418590">
                        <a:lnSpc>
                          <a:spcPts val="2090"/>
                        </a:lnSpc>
                        <a:spcBef>
                          <a:spcPts val="500"/>
                        </a:spcBef>
                      </a:pPr>
                      <a:r>
                        <a:rPr sz="1800" dirty="0">
                          <a:latin typeface="Arial"/>
                          <a:cs typeface="Arial"/>
                        </a:rPr>
                        <a:t>Data</a:t>
                      </a:r>
                      <a:r>
                        <a:rPr sz="1800" spc="-45" dirty="0">
                          <a:latin typeface="Arial"/>
                          <a:cs typeface="Arial"/>
                        </a:rPr>
                        <a:t> </a:t>
                      </a:r>
                      <a:r>
                        <a:rPr sz="1800" dirty="0">
                          <a:latin typeface="Arial"/>
                          <a:cs typeface="Arial"/>
                        </a:rPr>
                        <a:t>Modelling</a:t>
                      </a:r>
                      <a:r>
                        <a:rPr sz="1800" spc="-65" dirty="0">
                          <a:latin typeface="Arial"/>
                          <a:cs typeface="Arial"/>
                        </a:rPr>
                        <a:t> </a:t>
                      </a:r>
                      <a:r>
                        <a:rPr sz="1800" spc="-20" dirty="0">
                          <a:latin typeface="Arial"/>
                          <a:cs typeface="Arial"/>
                        </a:rPr>
                        <a:t>Techniques: </a:t>
                      </a:r>
                      <a:r>
                        <a:rPr sz="1800" spc="-10" dirty="0">
                          <a:latin typeface="Arial"/>
                          <a:cs typeface="Arial"/>
                        </a:rPr>
                        <a:t>ML</a:t>
                      </a:r>
                      <a:r>
                        <a:rPr sz="1800" spc="-180" dirty="0">
                          <a:latin typeface="Arial"/>
                          <a:cs typeface="Arial"/>
                        </a:rPr>
                        <a:t> </a:t>
                      </a:r>
                      <a:r>
                        <a:rPr sz="1800" dirty="0">
                          <a:latin typeface="Arial"/>
                          <a:cs typeface="Arial"/>
                        </a:rPr>
                        <a:t>Algorithms</a:t>
                      </a:r>
                      <a:r>
                        <a:rPr sz="1800" spc="-50" dirty="0">
                          <a:latin typeface="Arial"/>
                          <a:cs typeface="Arial"/>
                        </a:rPr>
                        <a:t> </a:t>
                      </a:r>
                      <a:r>
                        <a:rPr sz="1800" dirty="0">
                          <a:latin typeface="Arial"/>
                          <a:cs typeface="Arial"/>
                        </a:rPr>
                        <a:t>Part</a:t>
                      </a:r>
                      <a:r>
                        <a:rPr sz="1800" spc="-25" dirty="0">
                          <a:latin typeface="Arial"/>
                          <a:cs typeface="Arial"/>
                        </a:rPr>
                        <a:t> </a:t>
                      </a:r>
                      <a:r>
                        <a:rPr sz="1800" spc="-50" dirty="0">
                          <a:latin typeface="Arial"/>
                          <a:cs typeface="Arial"/>
                        </a:rPr>
                        <a:t>2</a:t>
                      </a:r>
                      <a:endParaRPr sz="1800">
                        <a:latin typeface="Arial"/>
                        <a:cs typeface="Arial"/>
                      </a:endParaRPr>
                    </a:p>
                  </a:txBody>
                  <a:tcPr marL="0" marR="0" marT="635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4"/>
                  </a:ext>
                </a:extLst>
              </a:tr>
              <a:tr h="640080">
                <a:tc>
                  <a:txBody>
                    <a:bodyPr/>
                    <a:lstStyle/>
                    <a:p>
                      <a:pPr marL="91440">
                        <a:lnSpc>
                          <a:spcPct val="100000"/>
                        </a:lnSpc>
                        <a:spcBef>
                          <a:spcPts val="370"/>
                        </a:spcBef>
                      </a:pPr>
                      <a:r>
                        <a:rPr sz="1800" b="1" spc="-25" dirty="0">
                          <a:latin typeface="Arial"/>
                          <a:cs typeface="Arial"/>
                        </a:rPr>
                        <a:t>11</a:t>
                      </a:r>
                      <a:endParaRPr sz="1800">
                        <a:latin typeface="Arial"/>
                        <a:cs typeface="Arial"/>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marL="91440" marR="1418590">
                        <a:lnSpc>
                          <a:spcPts val="2090"/>
                        </a:lnSpc>
                        <a:spcBef>
                          <a:spcPts val="500"/>
                        </a:spcBef>
                      </a:pPr>
                      <a:r>
                        <a:rPr sz="1800" dirty="0">
                          <a:latin typeface="Arial"/>
                          <a:cs typeface="Arial"/>
                        </a:rPr>
                        <a:t>Data</a:t>
                      </a:r>
                      <a:r>
                        <a:rPr sz="1800" spc="-45" dirty="0">
                          <a:latin typeface="Arial"/>
                          <a:cs typeface="Arial"/>
                        </a:rPr>
                        <a:t> </a:t>
                      </a:r>
                      <a:r>
                        <a:rPr sz="1800" dirty="0">
                          <a:latin typeface="Arial"/>
                          <a:cs typeface="Arial"/>
                        </a:rPr>
                        <a:t>Modelling</a:t>
                      </a:r>
                      <a:r>
                        <a:rPr sz="1800" spc="-65" dirty="0">
                          <a:latin typeface="Arial"/>
                          <a:cs typeface="Arial"/>
                        </a:rPr>
                        <a:t> </a:t>
                      </a:r>
                      <a:r>
                        <a:rPr sz="1800" spc="-20" dirty="0">
                          <a:latin typeface="Arial"/>
                          <a:cs typeface="Arial"/>
                        </a:rPr>
                        <a:t>Techniques: </a:t>
                      </a:r>
                      <a:r>
                        <a:rPr sz="1800" dirty="0">
                          <a:latin typeface="Arial"/>
                          <a:cs typeface="Arial"/>
                        </a:rPr>
                        <a:t>Algorithms</a:t>
                      </a:r>
                      <a:r>
                        <a:rPr sz="1800" spc="-40" dirty="0">
                          <a:latin typeface="Arial"/>
                          <a:cs typeface="Arial"/>
                        </a:rPr>
                        <a:t> </a:t>
                      </a:r>
                      <a:r>
                        <a:rPr sz="1800" dirty="0">
                          <a:latin typeface="Arial"/>
                          <a:cs typeface="Arial"/>
                        </a:rPr>
                        <a:t>Part</a:t>
                      </a:r>
                      <a:r>
                        <a:rPr sz="1800" spc="-40" dirty="0">
                          <a:latin typeface="Arial"/>
                          <a:cs typeface="Arial"/>
                        </a:rPr>
                        <a:t> </a:t>
                      </a:r>
                      <a:r>
                        <a:rPr sz="1800" spc="-50" dirty="0">
                          <a:latin typeface="Arial"/>
                          <a:cs typeface="Arial"/>
                        </a:rPr>
                        <a:t>3</a:t>
                      </a:r>
                      <a:endParaRPr sz="1800">
                        <a:latin typeface="Arial"/>
                        <a:cs typeface="Arial"/>
                      </a:endParaRPr>
                    </a:p>
                  </a:txBody>
                  <a:tcPr marL="0" marR="0" marT="635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5"/>
                  </a:ext>
                </a:extLst>
              </a:tr>
              <a:tr h="549275">
                <a:tc>
                  <a:txBody>
                    <a:bodyPr/>
                    <a:lstStyle/>
                    <a:p>
                      <a:pPr marL="91440">
                        <a:lnSpc>
                          <a:spcPct val="100000"/>
                        </a:lnSpc>
                        <a:spcBef>
                          <a:spcPts val="370"/>
                        </a:spcBef>
                      </a:pPr>
                      <a:r>
                        <a:rPr sz="1800" b="1" spc="-25" dirty="0">
                          <a:latin typeface="Arial"/>
                          <a:cs typeface="Arial"/>
                        </a:rPr>
                        <a:t>12</a:t>
                      </a:r>
                      <a:endParaRPr sz="1800">
                        <a:latin typeface="Arial"/>
                        <a:cs typeface="Arial"/>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marL="91440">
                        <a:lnSpc>
                          <a:spcPct val="100000"/>
                        </a:lnSpc>
                        <a:spcBef>
                          <a:spcPts val="370"/>
                        </a:spcBef>
                      </a:pPr>
                      <a:r>
                        <a:rPr sz="1800" dirty="0">
                          <a:latin typeface="Arial"/>
                          <a:cs typeface="Arial"/>
                        </a:rPr>
                        <a:t>Improving</a:t>
                      </a:r>
                      <a:r>
                        <a:rPr sz="1800" spc="-55" dirty="0">
                          <a:latin typeface="Arial"/>
                          <a:cs typeface="Arial"/>
                        </a:rPr>
                        <a:t> </a:t>
                      </a:r>
                      <a:r>
                        <a:rPr sz="1800" dirty="0">
                          <a:latin typeface="Arial"/>
                          <a:cs typeface="Arial"/>
                        </a:rPr>
                        <a:t>Model</a:t>
                      </a:r>
                      <a:r>
                        <a:rPr sz="1800" spc="-45" dirty="0">
                          <a:latin typeface="Arial"/>
                          <a:cs typeface="Arial"/>
                        </a:rPr>
                        <a:t> </a:t>
                      </a:r>
                      <a:r>
                        <a:rPr sz="1800" spc="-10" dirty="0">
                          <a:latin typeface="Arial"/>
                          <a:cs typeface="Arial"/>
                        </a:rPr>
                        <a:t>Performance</a:t>
                      </a:r>
                      <a:endParaRPr sz="1800" dirty="0">
                        <a:latin typeface="Arial"/>
                        <a:cs typeface="Arial"/>
                      </a:endParaRPr>
                    </a:p>
                  </a:txBody>
                  <a:tcPr marL="0" marR="0" marT="469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0299" y="4458716"/>
            <a:ext cx="6515734" cy="1841500"/>
          </a:xfrm>
          <a:prstGeom prst="rect">
            <a:avLst/>
          </a:prstGeom>
        </p:spPr>
        <p:txBody>
          <a:bodyPr vert="horz" wrap="square" lIns="0" tIns="33019" rIns="0" bIns="0" rtlCol="0">
            <a:spAutoFit/>
          </a:bodyPr>
          <a:lstStyle/>
          <a:p>
            <a:pPr marL="84455" marR="5080">
              <a:lnSpc>
                <a:spcPts val="4300"/>
              </a:lnSpc>
              <a:spcBef>
                <a:spcPts val="259"/>
              </a:spcBef>
            </a:pPr>
            <a:r>
              <a:rPr sz="3600" b="1" dirty="0">
                <a:solidFill>
                  <a:srgbClr val="002060"/>
                </a:solidFill>
                <a:latin typeface="Arial"/>
                <a:cs typeface="Arial"/>
              </a:rPr>
              <a:t>Week</a:t>
            </a:r>
            <a:r>
              <a:rPr sz="3600" b="1" spc="-55" dirty="0">
                <a:solidFill>
                  <a:srgbClr val="002060"/>
                </a:solidFill>
                <a:latin typeface="Arial"/>
                <a:cs typeface="Arial"/>
              </a:rPr>
              <a:t> </a:t>
            </a:r>
            <a:r>
              <a:rPr sz="3600" b="1" dirty="0">
                <a:solidFill>
                  <a:srgbClr val="002060"/>
                </a:solidFill>
                <a:latin typeface="Arial"/>
                <a:cs typeface="Arial"/>
              </a:rPr>
              <a:t>1</a:t>
            </a:r>
            <a:r>
              <a:rPr sz="3600" b="1" spc="-50" dirty="0">
                <a:solidFill>
                  <a:srgbClr val="002060"/>
                </a:solidFill>
                <a:latin typeface="Arial"/>
                <a:cs typeface="Arial"/>
              </a:rPr>
              <a:t> </a:t>
            </a:r>
            <a:r>
              <a:rPr sz="3600" b="1" dirty="0">
                <a:solidFill>
                  <a:srgbClr val="002060"/>
                </a:solidFill>
                <a:latin typeface="Arial"/>
                <a:cs typeface="Arial"/>
              </a:rPr>
              <a:t>–</a:t>
            </a:r>
            <a:r>
              <a:rPr sz="3600" b="1" spc="-55" dirty="0">
                <a:solidFill>
                  <a:srgbClr val="002060"/>
                </a:solidFill>
                <a:latin typeface="Arial"/>
                <a:cs typeface="Arial"/>
              </a:rPr>
              <a:t> </a:t>
            </a:r>
            <a:r>
              <a:rPr sz="3600" b="1" spc="-10" dirty="0">
                <a:solidFill>
                  <a:srgbClr val="002060"/>
                </a:solidFill>
                <a:latin typeface="Arial"/>
                <a:cs typeface="Arial"/>
              </a:rPr>
              <a:t>Introduction</a:t>
            </a:r>
            <a:r>
              <a:rPr sz="3600" b="1" spc="-55" dirty="0">
                <a:solidFill>
                  <a:srgbClr val="002060"/>
                </a:solidFill>
                <a:latin typeface="Arial"/>
                <a:cs typeface="Arial"/>
              </a:rPr>
              <a:t> </a:t>
            </a:r>
            <a:r>
              <a:rPr sz="3600" b="1" dirty="0">
                <a:solidFill>
                  <a:srgbClr val="002060"/>
                </a:solidFill>
                <a:latin typeface="Arial"/>
                <a:cs typeface="Arial"/>
              </a:rPr>
              <a:t>to</a:t>
            </a:r>
            <a:r>
              <a:rPr sz="3600" b="1" spc="-50" dirty="0">
                <a:solidFill>
                  <a:srgbClr val="002060"/>
                </a:solidFill>
                <a:latin typeface="Arial"/>
                <a:cs typeface="Arial"/>
              </a:rPr>
              <a:t> </a:t>
            </a:r>
            <a:r>
              <a:rPr sz="3600" b="1" spc="-20">
                <a:solidFill>
                  <a:srgbClr val="002060"/>
                </a:solidFill>
                <a:latin typeface="Arial"/>
                <a:cs typeface="Arial"/>
              </a:rPr>
              <a:t>Data </a:t>
            </a:r>
            <a:r>
              <a:rPr sz="3600" b="1">
                <a:solidFill>
                  <a:srgbClr val="002060"/>
                </a:solidFill>
                <a:latin typeface="Arial"/>
                <a:cs typeface="Arial"/>
              </a:rPr>
              <a:t>Analytics</a:t>
            </a:r>
            <a:endParaRPr sz="3600" dirty="0">
              <a:solidFill>
                <a:srgbClr val="002060"/>
              </a:solidFill>
              <a:latin typeface="Arial"/>
              <a:cs typeface="Arial"/>
            </a:endParaRPr>
          </a:p>
          <a:p>
            <a:pPr marL="12700">
              <a:lnSpc>
                <a:spcPct val="100000"/>
              </a:lnSpc>
              <a:spcBef>
                <a:spcPts val="2540"/>
              </a:spcBef>
            </a:pPr>
            <a:r>
              <a:rPr sz="2500" b="1" spc="-10" dirty="0">
                <a:solidFill>
                  <a:srgbClr val="002060"/>
                </a:solidFill>
                <a:latin typeface="Arial"/>
                <a:cs typeface="Arial"/>
              </a:rPr>
              <a:t>ulster.ac.uk</a:t>
            </a:r>
            <a:endParaRPr sz="2500" dirty="0">
              <a:solidFill>
                <a:srgbClr val="002060"/>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1591945" cy="574040"/>
          </a:xfrm>
          <a:prstGeom prst="rect">
            <a:avLst/>
          </a:prstGeom>
        </p:spPr>
        <p:txBody>
          <a:bodyPr vert="horz" wrap="square" lIns="0" tIns="12700" rIns="0" bIns="0" rtlCol="0">
            <a:spAutoFit/>
          </a:bodyPr>
          <a:lstStyle/>
          <a:p>
            <a:pPr marL="12700">
              <a:lnSpc>
                <a:spcPct val="100000"/>
              </a:lnSpc>
              <a:spcBef>
                <a:spcPts val="100"/>
              </a:spcBef>
            </a:pPr>
            <a:r>
              <a:rPr dirty="0"/>
              <a:t>Week</a:t>
            </a:r>
            <a:r>
              <a:rPr spc="-80" dirty="0"/>
              <a:t> </a:t>
            </a:r>
            <a:r>
              <a:rPr spc="-50" dirty="0"/>
              <a:t>1</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13</a:t>
            </a:fld>
            <a:endParaRPr spc="-25" dirty="0"/>
          </a:p>
        </p:txBody>
      </p:sp>
      <p:sp>
        <p:nvSpPr>
          <p:cNvPr id="3" name="object 3"/>
          <p:cNvSpPr txBox="1"/>
          <p:nvPr/>
        </p:nvSpPr>
        <p:spPr>
          <a:xfrm>
            <a:off x="546284" y="785876"/>
            <a:ext cx="5760085" cy="342392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8D8C8D"/>
                </a:solidFill>
                <a:latin typeface="Arial"/>
                <a:cs typeface="Arial"/>
              </a:rPr>
              <a:t>Content</a:t>
            </a:r>
            <a:endParaRPr sz="3000">
              <a:latin typeface="Arial"/>
              <a:cs typeface="Arial"/>
            </a:endParaRPr>
          </a:p>
          <a:p>
            <a:pPr marL="354965" indent="-342265">
              <a:lnSpc>
                <a:spcPct val="100000"/>
              </a:lnSpc>
              <a:spcBef>
                <a:spcPts val="2975"/>
              </a:spcBef>
              <a:buChar char="•"/>
              <a:tabLst>
                <a:tab pos="354965" algn="l"/>
              </a:tabLst>
            </a:pPr>
            <a:r>
              <a:rPr sz="2400" dirty="0">
                <a:latin typeface="Arial"/>
                <a:cs typeface="Arial"/>
              </a:rPr>
              <a:t>Introduction</a:t>
            </a:r>
            <a:r>
              <a:rPr sz="2400" spc="-75" dirty="0">
                <a:latin typeface="Arial"/>
                <a:cs typeface="Arial"/>
              </a:rPr>
              <a:t> </a:t>
            </a:r>
            <a:r>
              <a:rPr sz="2400" dirty="0">
                <a:latin typeface="Arial"/>
                <a:cs typeface="Arial"/>
              </a:rPr>
              <a:t>to</a:t>
            </a:r>
            <a:r>
              <a:rPr sz="2400" spc="-55" dirty="0">
                <a:latin typeface="Arial"/>
                <a:cs typeface="Arial"/>
              </a:rPr>
              <a:t> </a:t>
            </a:r>
            <a:r>
              <a:rPr sz="2400" spc="-10" dirty="0">
                <a:latin typeface="Arial"/>
                <a:cs typeface="Arial"/>
              </a:rPr>
              <a:t>Data</a:t>
            </a:r>
            <a:r>
              <a:rPr sz="2400" spc="-155" dirty="0">
                <a:latin typeface="Arial"/>
                <a:cs typeface="Arial"/>
              </a:rPr>
              <a:t> </a:t>
            </a:r>
            <a:r>
              <a:rPr sz="2400" spc="-10" dirty="0">
                <a:latin typeface="Arial"/>
                <a:cs typeface="Arial"/>
              </a:rPr>
              <a:t>Analytics</a:t>
            </a:r>
            <a:endParaRPr sz="2400">
              <a:latin typeface="Arial"/>
              <a:cs typeface="Arial"/>
            </a:endParaRPr>
          </a:p>
          <a:p>
            <a:pPr marL="354965" indent="-342265">
              <a:lnSpc>
                <a:spcPct val="100000"/>
              </a:lnSpc>
              <a:spcBef>
                <a:spcPts val="625"/>
              </a:spcBef>
              <a:buChar char="•"/>
              <a:tabLst>
                <a:tab pos="354965" algn="l"/>
              </a:tabLst>
            </a:pPr>
            <a:r>
              <a:rPr sz="2400" dirty="0">
                <a:latin typeface="Arial"/>
                <a:cs typeface="Arial"/>
              </a:rPr>
              <a:t>Introduction</a:t>
            </a:r>
            <a:r>
              <a:rPr sz="2400" spc="-80" dirty="0">
                <a:latin typeface="Arial"/>
                <a:cs typeface="Arial"/>
              </a:rPr>
              <a:t> </a:t>
            </a:r>
            <a:r>
              <a:rPr sz="2400" dirty="0">
                <a:latin typeface="Arial"/>
                <a:cs typeface="Arial"/>
              </a:rPr>
              <a:t>to</a:t>
            </a:r>
            <a:r>
              <a:rPr sz="2400" spc="-165" dirty="0">
                <a:latin typeface="Arial"/>
                <a:cs typeface="Arial"/>
              </a:rPr>
              <a:t> </a:t>
            </a:r>
            <a:r>
              <a:rPr sz="2400" dirty="0">
                <a:latin typeface="Arial"/>
                <a:cs typeface="Arial"/>
              </a:rPr>
              <a:t>AI</a:t>
            </a:r>
            <a:r>
              <a:rPr sz="2400" spc="-65" dirty="0">
                <a:latin typeface="Arial"/>
                <a:cs typeface="Arial"/>
              </a:rPr>
              <a:t> </a:t>
            </a:r>
            <a:r>
              <a:rPr sz="2400" dirty="0">
                <a:latin typeface="Arial"/>
                <a:cs typeface="Arial"/>
              </a:rPr>
              <a:t>and</a:t>
            </a:r>
            <a:r>
              <a:rPr sz="2400" spc="-60" dirty="0">
                <a:latin typeface="Arial"/>
                <a:cs typeface="Arial"/>
              </a:rPr>
              <a:t> </a:t>
            </a:r>
            <a:r>
              <a:rPr sz="2400" dirty="0">
                <a:latin typeface="Arial"/>
                <a:cs typeface="Arial"/>
              </a:rPr>
              <a:t>Machine</a:t>
            </a:r>
            <a:r>
              <a:rPr sz="2400" spc="-60" dirty="0">
                <a:latin typeface="Arial"/>
                <a:cs typeface="Arial"/>
              </a:rPr>
              <a:t> </a:t>
            </a:r>
            <a:r>
              <a:rPr sz="2400" spc="-10" dirty="0">
                <a:latin typeface="Arial"/>
                <a:cs typeface="Arial"/>
              </a:rPr>
              <a:t>Learning</a:t>
            </a:r>
            <a:endParaRPr sz="2400">
              <a:latin typeface="Arial"/>
              <a:cs typeface="Arial"/>
            </a:endParaRPr>
          </a:p>
          <a:p>
            <a:pPr marL="354965" indent="-342265">
              <a:lnSpc>
                <a:spcPct val="100000"/>
              </a:lnSpc>
              <a:spcBef>
                <a:spcPts val="500"/>
              </a:spcBef>
              <a:buChar char="•"/>
              <a:tabLst>
                <a:tab pos="354965" algn="l"/>
              </a:tabLst>
            </a:pPr>
            <a:r>
              <a:rPr sz="2400" dirty="0">
                <a:latin typeface="Arial"/>
                <a:cs typeface="Arial"/>
              </a:rPr>
              <a:t>Introduction</a:t>
            </a:r>
            <a:r>
              <a:rPr sz="2400" spc="-70" dirty="0">
                <a:latin typeface="Arial"/>
                <a:cs typeface="Arial"/>
              </a:rPr>
              <a:t> </a:t>
            </a:r>
            <a:r>
              <a:rPr sz="2400" dirty="0">
                <a:latin typeface="Arial"/>
                <a:cs typeface="Arial"/>
              </a:rPr>
              <a:t>to</a:t>
            </a:r>
            <a:r>
              <a:rPr sz="2400" spc="-70" dirty="0">
                <a:latin typeface="Arial"/>
                <a:cs typeface="Arial"/>
              </a:rPr>
              <a:t> </a:t>
            </a:r>
            <a:r>
              <a:rPr sz="2400" spc="-50" dirty="0">
                <a:latin typeface="Arial"/>
                <a:cs typeface="Arial"/>
              </a:rPr>
              <a:t>R</a:t>
            </a:r>
            <a:endParaRPr sz="2400">
              <a:latin typeface="Arial"/>
              <a:cs typeface="Arial"/>
            </a:endParaRPr>
          </a:p>
          <a:p>
            <a:pPr marL="354965" indent="-342265">
              <a:lnSpc>
                <a:spcPct val="100000"/>
              </a:lnSpc>
              <a:spcBef>
                <a:spcPts val="625"/>
              </a:spcBef>
              <a:buChar char="•"/>
              <a:tabLst>
                <a:tab pos="354965" algn="l"/>
              </a:tabLst>
            </a:pPr>
            <a:r>
              <a:rPr sz="2400" dirty="0">
                <a:latin typeface="Arial"/>
                <a:cs typeface="Arial"/>
              </a:rPr>
              <a:t>Introduction</a:t>
            </a:r>
            <a:r>
              <a:rPr sz="2400" spc="-55" dirty="0">
                <a:latin typeface="Arial"/>
                <a:cs typeface="Arial"/>
              </a:rPr>
              <a:t> </a:t>
            </a:r>
            <a:r>
              <a:rPr sz="2400" dirty="0">
                <a:latin typeface="Arial"/>
                <a:cs typeface="Arial"/>
              </a:rPr>
              <a:t>to</a:t>
            </a:r>
            <a:r>
              <a:rPr sz="2400" spc="-55" dirty="0">
                <a:latin typeface="Arial"/>
                <a:cs typeface="Arial"/>
              </a:rPr>
              <a:t> </a:t>
            </a:r>
            <a:r>
              <a:rPr sz="2400" dirty="0">
                <a:latin typeface="Arial"/>
                <a:cs typeface="Arial"/>
              </a:rPr>
              <a:t>R</a:t>
            </a:r>
            <a:r>
              <a:rPr sz="2400" spc="-45" dirty="0">
                <a:latin typeface="Arial"/>
                <a:cs typeface="Arial"/>
              </a:rPr>
              <a:t> </a:t>
            </a:r>
            <a:r>
              <a:rPr sz="2400" spc="-10" dirty="0">
                <a:latin typeface="Arial"/>
                <a:cs typeface="Arial"/>
              </a:rPr>
              <a:t>Studio</a:t>
            </a:r>
            <a:endParaRPr sz="2400">
              <a:latin typeface="Arial"/>
              <a:cs typeface="Arial"/>
            </a:endParaRPr>
          </a:p>
          <a:p>
            <a:pPr marL="354965" indent="-342265">
              <a:lnSpc>
                <a:spcPct val="100000"/>
              </a:lnSpc>
              <a:spcBef>
                <a:spcPts val="625"/>
              </a:spcBef>
              <a:buChar char="•"/>
              <a:tabLst>
                <a:tab pos="354965" algn="l"/>
              </a:tabLst>
            </a:pPr>
            <a:r>
              <a:rPr sz="2400" dirty="0">
                <a:latin typeface="Arial"/>
                <a:cs typeface="Arial"/>
              </a:rPr>
              <a:t>R</a:t>
            </a:r>
            <a:r>
              <a:rPr sz="2400" spc="-20" dirty="0">
                <a:latin typeface="Arial"/>
                <a:cs typeface="Arial"/>
              </a:rPr>
              <a:t> </a:t>
            </a:r>
            <a:r>
              <a:rPr sz="2400" spc="-10" dirty="0">
                <a:latin typeface="Arial"/>
                <a:cs typeface="Arial"/>
              </a:rPr>
              <a:t>Basics</a:t>
            </a:r>
            <a:endParaRPr sz="2400">
              <a:latin typeface="Arial"/>
              <a:cs typeface="Arial"/>
            </a:endParaRPr>
          </a:p>
          <a:p>
            <a:pPr marL="469265">
              <a:lnSpc>
                <a:spcPct val="100000"/>
              </a:lnSpc>
              <a:spcBef>
                <a:spcPts val="530"/>
              </a:spcBef>
            </a:pPr>
            <a:r>
              <a:rPr sz="2400" dirty="0">
                <a:latin typeface="Arial"/>
                <a:cs typeface="Arial"/>
              </a:rPr>
              <a:t>–</a:t>
            </a:r>
            <a:r>
              <a:rPr sz="2400" spc="225" dirty="0">
                <a:latin typeface="Arial"/>
                <a:cs typeface="Arial"/>
              </a:rPr>
              <a:t> </a:t>
            </a:r>
            <a:r>
              <a:rPr sz="2400" dirty="0">
                <a:latin typeface="Arial"/>
                <a:cs typeface="Arial"/>
              </a:rPr>
              <a:t>R</a:t>
            </a:r>
            <a:r>
              <a:rPr sz="2400" spc="-15" dirty="0">
                <a:latin typeface="Arial"/>
                <a:cs typeface="Arial"/>
              </a:rPr>
              <a:t> </a:t>
            </a:r>
            <a:r>
              <a:rPr sz="2400" spc="-10" dirty="0">
                <a:latin typeface="Arial"/>
                <a:cs typeface="Arial"/>
              </a:rPr>
              <a:t>Vectors</a:t>
            </a:r>
            <a:endParaRPr sz="24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14</a:t>
            </a:fld>
            <a:endParaRPr spc="-25" dirty="0"/>
          </a:p>
        </p:txBody>
      </p:sp>
      <p:sp>
        <p:nvSpPr>
          <p:cNvPr id="3" name="object 3"/>
          <p:cNvSpPr txBox="1"/>
          <p:nvPr/>
        </p:nvSpPr>
        <p:spPr>
          <a:xfrm>
            <a:off x="546284" y="1621028"/>
            <a:ext cx="7873365" cy="2121543"/>
          </a:xfrm>
          <a:prstGeom prst="rect">
            <a:avLst/>
          </a:prstGeom>
        </p:spPr>
        <p:txBody>
          <a:bodyPr vert="horz" wrap="square" lIns="0" tIns="10160" rIns="0" bIns="0" rtlCol="0">
            <a:spAutoFit/>
          </a:bodyPr>
          <a:lstStyle/>
          <a:p>
            <a:pPr marL="12065" marR="5080">
              <a:lnSpc>
                <a:spcPct val="100600"/>
              </a:lnSpc>
              <a:spcBef>
                <a:spcPts val="80"/>
              </a:spcBef>
              <a:tabLst>
                <a:tab pos="354965" algn="l"/>
              </a:tabLst>
            </a:pPr>
            <a:r>
              <a:rPr sz="2400" dirty="0">
                <a:latin typeface="Arial"/>
                <a:cs typeface="Arial"/>
              </a:rPr>
              <a:t>“</a:t>
            </a:r>
            <a:r>
              <a:rPr lang="en-GB" sz="2400" dirty="0">
                <a:latin typeface="Arial"/>
                <a:cs typeface="Arial"/>
              </a:rPr>
              <a:t>The global big data analytics market size was valued at USD 307.51 billion in 2023. The market is projected to grow from USD 348.21 billion in 2024 to USD 924.39 billion by 2032, exhibiting a CAGR [compound annual growth rate] of 13.0% during the forecast period.”</a:t>
            </a:r>
          </a:p>
          <a:p>
            <a:pPr marL="12065" marR="5080">
              <a:lnSpc>
                <a:spcPct val="100600"/>
              </a:lnSpc>
              <a:spcBef>
                <a:spcPts val="80"/>
              </a:spcBef>
              <a:tabLst>
                <a:tab pos="354965" algn="l"/>
              </a:tabLst>
            </a:pPr>
            <a:r>
              <a:rPr lang="en-GB" sz="1600" dirty="0">
                <a:latin typeface="Arial"/>
                <a:cs typeface="Arial"/>
              </a:rPr>
              <a:t>Source: </a:t>
            </a:r>
            <a:r>
              <a:rPr lang="en-GB" sz="1600" dirty="0">
                <a:latin typeface="Arial"/>
                <a:cs typeface="Arial"/>
                <a:hlinkClick r:id="rId2"/>
              </a:rPr>
              <a:t>https://www.fortunebusinessinsights.com/big-data-analytics-market-106179</a:t>
            </a:r>
            <a:r>
              <a:rPr lang="en-GB" sz="1600" dirty="0">
                <a:latin typeface="Arial"/>
                <a:cs typeface="Arial"/>
              </a:rPr>
              <a:t> </a:t>
            </a:r>
            <a:endParaRPr sz="16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3" name="object 3"/>
          <p:cNvSpPr txBox="1"/>
          <p:nvPr/>
        </p:nvSpPr>
        <p:spPr>
          <a:xfrm>
            <a:off x="546284" y="1541780"/>
            <a:ext cx="7162800" cy="1714500"/>
          </a:xfrm>
          <a:prstGeom prst="rect">
            <a:avLst/>
          </a:prstGeom>
        </p:spPr>
        <p:txBody>
          <a:bodyPr vert="horz" wrap="square" lIns="0" tIns="91440" rIns="0" bIns="0" rtlCol="0">
            <a:spAutoFit/>
          </a:bodyPr>
          <a:lstStyle/>
          <a:p>
            <a:pPr marL="354965" indent="-342265">
              <a:lnSpc>
                <a:spcPct val="100000"/>
              </a:lnSpc>
              <a:spcBef>
                <a:spcPts val="720"/>
              </a:spcBef>
              <a:buChar char="•"/>
              <a:tabLst>
                <a:tab pos="354965" algn="l"/>
              </a:tabLst>
            </a:pPr>
            <a:r>
              <a:rPr sz="2400" dirty="0">
                <a:latin typeface="Arial"/>
                <a:cs typeface="Arial"/>
              </a:rPr>
              <a:t>Medical</a:t>
            </a:r>
            <a:r>
              <a:rPr sz="2400" spc="-70" dirty="0">
                <a:latin typeface="Arial"/>
                <a:cs typeface="Arial"/>
              </a:rPr>
              <a:t> </a:t>
            </a:r>
            <a:r>
              <a:rPr sz="2400" dirty="0">
                <a:latin typeface="Arial"/>
                <a:cs typeface="Arial"/>
              </a:rPr>
              <a:t>information</a:t>
            </a:r>
            <a:r>
              <a:rPr sz="2400" spc="-75" dirty="0">
                <a:latin typeface="Arial"/>
                <a:cs typeface="Arial"/>
              </a:rPr>
              <a:t> </a:t>
            </a:r>
            <a:r>
              <a:rPr sz="2400" dirty="0">
                <a:latin typeface="Arial"/>
                <a:cs typeface="Arial"/>
              </a:rPr>
              <a:t>doubles</a:t>
            </a:r>
            <a:r>
              <a:rPr sz="2400" spc="-70" dirty="0">
                <a:latin typeface="Arial"/>
                <a:cs typeface="Arial"/>
              </a:rPr>
              <a:t> </a:t>
            </a:r>
            <a:r>
              <a:rPr sz="2400" dirty="0">
                <a:latin typeface="Arial"/>
                <a:cs typeface="Arial"/>
              </a:rPr>
              <a:t>every</a:t>
            </a:r>
            <a:r>
              <a:rPr sz="2400" spc="-75" dirty="0">
                <a:latin typeface="Arial"/>
                <a:cs typeface="Arial"/>
              </a:rPr>
              <a:t> </a:t>
            </a:r>
            <a:r>
              <a:rPr sz="2400" dirty="0">
                <a:latin typeface="Arial"/>
                <a:cs typeface="Arial"/>
              </a:rPr>
              <a:t>3</a:t>
            </a:r>
            <a:r>
              <a:rPr sz="2400" spc="-75" dirty="0">
                <a:latin typeface="Arial"/>
                <a:cs typeface="Arial"/>
              </a:rPr>
              <a:t> </a:t>
            </a:r>
            <a:r>
              <a:rPr sz="2400" spc="-10" dirty="0">
                <a:latin typeface="Arial"/>
                <a:cs typeface="Arial"/>
              </a:rPr>
              <a:t>years...</a:t>
            </a:r>
            <a:endParaRPr sz="2400">
              <a:latin typeface="Arial"/>
              <a:cs typeface="Arial"/>
            </a:endParaRPr>
          </a:p>
          <a:p>
            <a:pPr marL="354965" marR="5080" indent="-342900">
              <a:lnSpc>
                <a:spcPct val="100800"/>
              </a:lnSpc>
              <a:spcBef>
                <a:spcPts val="605"/>
              </a:spcBef>
              <a:buChar char="•"/>
              <a:tabLst>
                <a:tab pos="354965" algn="l"/>
              </a:tabLst>
            </a:pPr>
            <a:r>
              <a:rPr sz="2400" dirty="0">
                <a:latin typeface="Arial"/>
                <a:cs typeface="Arial"/>
              </a:rPr>
              <a:t>Amount</a:t>
            </a:r>
            <a:r>
              <a:rPr sz="2400" spc="-55" dirty="0">
                <a:latin typeface="Arial"/>
                <a:cs typeface="Arial"/>
              </a:rPr>
              <a:t> </a:t>
            </a:r>
            <a:r>
              <a:rPr sz="2400" dirty="0">
                <a:latin typeface="Arial"/>
                <a:cs typeface="Arial"/>
              </a:rPr>
              <a:t>of</a:t>
            </a:r>
            <a:r>
              <a:rPr sz="2400" spc="-50" dirty="0">
                <a:latin typeface="Arial"/>
                <a:cs typeface="Arial"/>
              </a:rPr>
              <a:t> </a:t>
            </a:r>
            <a:r>
              <a:rPr sz="2400" dirty="0">
                <a:latin typeface="Arial"/>
                <a:cs typeface="Arial"/>
              </a:rPr>
              <a:t>data</a:t>
            </a:r>
            <a:r>
              <a:rPr sz="2400" spc="-45" dirty="0">
                <a:latin typeface="Arial"/>
                <a:cs typeface="Arial"/>
              </a:rPr>
              <a:t> </a:t>
            </a:r>
            <a:r>
              <a:rPr sz="2400" dirty="0">
                <a:latin typeface="Arial"/>
                <a:cs typeface="Arial"/>
              </a:rPr>
              <a:t>is</a:t>
            </a:r>
            <a:r>
              <a:rPr sz="2400" spc="-50" dirty="0">
                <a:latin typeface="Arial"/>
                <a:cs typeface="Arial"/>
              </a:rPr>
              <a:t> </a:t>
            </a:r>
            <a:r>
              <a:rPr sz="2400" dirty="0">
                <a:latin typeface="Arial"/>
                <a:cs typeface="Arial"/>
              </a:rPr>
              <a:t>growing</a:t>
            </a:r>
            <a:r>
              <a:rPr sz="2400" spc="-45" dirty="0">
                <a:latin typeface="Arial"/>
                <a:cs typeface="Arial"/>
              </a:rPr>
              <a:t> </a:t>
            </a:r>
            <a:r>
              <a:rPr sz="2400" dirty="0">
                <a:latin typeface="Arial"/>
                <a:cs typeface="Arial"/>
              </a:rPr>
              <a:t>40</a:t>
            </a:r>
            <a:r>
              <a:rPr sz="2400" spc="-45" dirty="0">
                <a:latin typeface="Arial"/>
                <a:cs typeface="Arial"/>
              </a:rPr>
              <a:t> </a:t>
            </a:r>
            <a:r>
              <a:rPr sz="2400" dirty="0">
                <a:latin typeface="Arial"/>
                <a:cs typeface="Arial"/>
              </a:rPr>
              <a:t>times</a:t>
            </a:r>
            <a:r>
              <a:rPr sz="2400" spc="-50" dirty="0">
                <a:latin typeface="Arial"/>
                <a:cs typeface="Arial"/>
              </a:rPr>
              <a:t> </a:t>
            </a:r>
            <a:r>
              <a:rPr sz="2400" dirty="0">
                <a:latin typeface="Arial"/>
                <a:cs typeface="Arial"/>
              </a:rPr>
              <a:t>faster</a:t>
            </a:r>
            <a:r>
              <a:rPr sz="2400" spc="-45" dirty="0">
                <a:latin typeface="Arial"/>
                <a:cs typeface="Arial"/>
              </a:rPr>
              <a:t> </a:t>
            </a:r>
            <a:r>
              <a:rPr sz="2400" dirty="0">
                <a:latin typeface="Arial"/>
                <a:cs typeface="Arial"/>
              </a:rPr>
              <a:t>than</a:t>
            </a:r>
            <a:r>
              <a:rPr sz="2400" spc="-45" dirty="0">
                <a:latin typeface="Arial"/>
                <a:cs typeface="Arial"/>
              </a:rPr>
              <a:t> </a:t>
            </a:r>
            <a:r>
              <a:rPr sz="2400" spc="-25" dirty="0">
                <a:latin typeface="Arial"/>
                <a:cs typeface="Arial"/>
              </a:rPr>
              <a:t>the </a:t>
            </a:r>
            <a:r>
              <a:rPr sz="2400" spc="-10" dirty="0">
                <a:latin typeface="Arial"/>
                <a:cs typeface="Arial"/>
              </a:rPr>
              <a:t>population….</a:t>
            </a:r>
            <a:endParaRPr sz="2400">
              <a:latin typeface="Arial"/>
              <a:cs typeface="Arial"/>
            </a:endParaRPr>
          </a:p>
          <a:p>
            <a:pPr marL="354965" indent="-342265">
              <a:lnSpc>
                <a:spcPct val="100000"/>
              </a:lnSpc>
              <a:spcBef>
                <a:spcPts val="500"/>
              </a:spcBef>
              <a:buChar char="•"/>
              <a:tabLst>
                <a:tab pos="354965" algn="l"/>
              </a:tabLst>
            </a:pPr>
            <a:r>
              <a:rPr sz="2400" dirty="0">
                <a:latin typeface="Arial"/>
                <a:cs typeface="Arial"/>
              </a:rPr>
              <a:t>Average</a:t>
            </a:r>
            <a:r>
              <a:rPr sz="2400" spc="-85" dirty="0">
                <a:latin typeface="Arial"/>
                <a:cs typeface="Arial"/>
              </a:rPr>
              <a:t> </a:t>
            </a:r>
            <a:r>
              <a:rPr sz="2400" dirty="0">
                <a:latin typeface="Arial"/>
                <a:cs typeface="Arial"/>
              </a:rPr>
              <a:t>hospital</a:t>
            </a:r>
            <a:r>
              <a:rPr sz="2400" spc="-70" dirty="0">
                <a:latin typeface="Arial"/>
                <a:cs typeface="Arial"/>
              </a:rPr>
              <a:t> </a:t>
            </a:r>
            <a:r>
              <a:rPr sz="2400" dirty="0">
                <a:latin typeface="Arial"/>
                <a:cs typeface="Arial"/>
              </a:rPr>
              <a:t>generates</a:t>
            </a:r>
            <a:r>
              <a:rPr sz="2400" spc="-75" dirty="0">
                <a:latin typeface="Arial"/>
                <a:cs typeface="Arial"/>
              </a:rPr>
              <a:t> </a:t>
            </a:r>
            <a:r>
              <a:rPr sz="2400" dirty="0">
                <a:latin typeface="Arial"/>
                <a:cs typeface="Arial"/>
              </a:rPr>
              <a:t>about</a:t>
            </a:r>
            <a:r>
              <a:rPr sz="2400" spc="-80" dirty="0">
                <a:latin typeface="Arial"/>
                <a:cs typeface="Arial"/>
              </a:rPr>
              <a:t> </a:t>
            </a:r>
            <a:r>
              <a:rPr sz="2400" dirty="0">
                <a:latin typeface="Arial"/>
                <a:cs typeface="Arial"/>
              </a:rPr>
              <a:t>600TB</a:t>
            </a:r>
            <a:r>
              <a:rPr sz="2400" spc="-80" dirty="0">
                <a:latin typeface="Arial"/>
                <a:cs typeface="Arial"/>
              </a:rPr>
              <a:t> </a:t>
            </a:r>
            <a:r>
              <a:rPr sz="2400" dirty="0">
                <a:latin typeface="Arial"/>
                <a:cs typeface="Arial"/>
              </a:rPr>
              <a:t>of</a:t>
            </a:r>
            <a:r>
              <a:rPr sz="2400" spc="-75" dirty="0">
                <a:latin typeface="Arial"/>
                <a:cs typeface="Arial"/>
              </a:rPr>
              <a:t> </a:t>
            </a:r>
            <a:r>
              <a:rPr sz="2400" spc="-20" dirty="0">
                <a:latin typeface="Arial"/>
                <a:cs typeface="Arial"/>
              </a:rPr>
              <a:t>data</a:t>
            </a:r>
            <a:endParaRPr sz="2400">
              <a:latin typeface="Arial"/>
              <a:cs typeface="Arial"/>
            </a:endParaRPr>
          </a:p>
        </p:txBody>
      </p:sp>
      <p:grpSp>
        <p:nvGrpSpPr>
          <p:cNvPr id="5" name="object 5"/>
          <p:cNvGrpSpPr/>
          <p:nvPr/>
        </p:nvGrpSpPr>
        <p:grpSpPr>
          <a:xfrm>
            <a:off x="1295400" y="3570837"/>
            <a:ext cx="6067400" cy="2695290"/>
            <a:chOff x="28600" y="3804203"/>
            <a:chExt cx="5009034" cy="2695290"/>
          </a:xfrm>
        </p:grpSpPr>
        <p:pic>
          <p:nvPicPr>
            <p:cNvPr id="7" name="object 7"/>
            <p:cNvPicPr/>
            <p:nvPr/>
          </p:nvPicPr>
          <p:blipFill>
            <a:blip r:embed="rId2" cstate="print"/>
            <a:stretch>
              <a:fillRect/>
            </a:stretch>
          </p:blipFill>
          <p:spPr>
            <a:xfrm>
              <a:off x="28600" y="3804203"/>
              <a:ext cx="5009034" cy="2695290"/>
            </a:xfrm>
            <a:prstGeom prst="rect">
              <a:avLst/>
            </a:prstGeom>
          </p:spPr>
        </p:pic>
        <p:pic>
          <p:nvPicPr>
            <p:cNvPr id="8" name="object 8"/>
            <p:cNvPicPr/>
            <p:nvPr/>
          </p:nvPicPr>
          <p:blipFill>
            <a:blip r:embed="rId3" cstate="print"/>
            <a:stretch>
              <a:fillRect/>
            </a:stretch>
          </p:blipFill>
          <p:spPr>
            <a:xfrm>
              <a:off x="512141" y="4039582"/>
              <a:ext cx="2505646" cy="1086902"/>
            </a:xfrm>
            <a:prstGeom prst="rect">
              <a:avLst/>
            </a:prstGeom>
          </p:spPr>
        </p:pic>
      </p:grpSp>
      <p:sp>
        <p:nvSpPr>
          <p:cNvPr id="10" name="object 10"/>
          <p:cNvSpPr txBox="1"/>
          <p:nvPr/>
        </p:nvSpPr>
        <p:spPr>
          <a:xfrm>
            <a:off x="1547800" y="6353733"/>
            <a:ext cx="5562600" cy="139141"/>
          </a:xfrm>
          <a:prstGeom prst="rect">
            <a:avLst/>
          </a:prstGeom>
        </p:spPr>
        <p:txBody>
          <a:bodyPr vert="horz" wrap="square" lIns="0" tIns="23495" rIns="0" bIns="0" rtlCol="0">
            <a:spAutoFit/>
          </a:bodyPr>
          <a:lstStyle/>
          <a:p>
            <a:pPr marL="12700" marR="5080">
              <a:lnSpc>
                <a:spcPts val="890"/>
              </a:lnSpc>
              <a:spcBef>
                <a:spcPts val="185"/>
              </a:spcBef>
            </a:pPr>
            <a:r>
              <a:rPr sz="800" dirty="0">
                <a:latin typeface="Arial"/>
                <a:cs typeface="Arial"/>
              </a:rPr>
              <a:t>Source:</a:t>
            </a:r>
            <a:r>
              <a:rPr sz="800" spc="450" dirty="0">
                <a:latin typeface="Arial"/>
                <a:cs typeface="Arial"/>
              </a:rPr>
              <a:t> </a:t>
            </a:r>
            <a:r>
              <a:rPr sz="800" spc="-10" dirty="0">
                <a:latin typeface="Arial"/>
                <a:cs typeface="Arial"/>
                <a:hlinkClick r:id="rId4"/>
              </a:rPr>
              <a:t>https://www.red-gate.com/blog/database-development/whats-the-real-story-behind-</a:t>
            </a:r>
            <a:r>
              <a:rPr sz="800" spc="-20" dirty="0">
                <a:latin typeface="Arial"/>
                <a:cs typeface="Arial"/>
                <a:hlinkClick r:id="rId4"/>
              </a:rPr>
              <a:t>the-</a:t>
            </a:r>
            <a:r>
              <a:rPr sz="800" spc="-10" dirty="0">
                <a:latin typeface="Arial"/>
                <a:cs typeface="Arial"/>
                <a:hlinkClick r:id="rId4"/>
              </a:rPr>
              <a:t>explosive-growth-of-</a:t>
            </a:r>
            <a:r>
              <a:rPr sz="800" spc="-20" dirty="0">
                <a:latin typeface="Arial"/>
                <a:cs typeface="Arial"/>
                <a:hlinkClick r:id="rId4"/>
              </a:rPr>
              <a:t>data</a:t>
            </a:r>
            <a:r>
              <a:rPr lang="en-GB" sz="800" spc="-20" dirty="0">
                <a:latin typeface="Arial"/>
                <a:cs typeface="Arial"/>
              </a:rPr>
              <a:t> </a:t>
            </a:r>
            <a:endParaRPr sz="800" dirty="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16</a:t>
            </a:fld>
            <a:endParaRPr spc="-25" dirty="0"/>
          </a:p>
        </p:txBody>
      </p:sp>
      <p:sp>
        <p:nvSpPr>
          <p:cNvPr id="3" name="object 3"/>
          <p:cNvSpPr txBox="1"/>
          <p:nvPr/>
        </p:nvSpPr>
        <p:spPr>
          <a:xfrm>
            <a:off x="263559" y="785876"/>
            <a:ext cx="8491855" cy="5763886"/>
          </a:xfrm>
          <a:prstGeom prst="rect">
            <a:avLst/>
          </a:prstGeom>
        </p:spPr>
        <p:txBody>
          <a:bodyPr vert="horz" wrap="square" lIns="0" tIns="12700" rIns="0" bIns="0" rtlCol="0">
            <a:spAutoFit/>
          </a:bodyPr>
          <a:lstStyle/>
          <a:p>
            <a:pPr marL="295275">
              <a:lnSpc>
                <a:spcPct val="100000"/>
              </a:lnSpc>
              <a:spcBef>
                <a:spcPts val="100"/>
              </a:spcBef>
            </a:pPr>
            <a:r>
              <a:rPr sz="3000" b="1" dirty="0">
                <a:solidFill>
                  <a:srgbClr val="8D8C8D"/>
                </a:solidFill>
                <a:latin typeface="Arial"/>
                <a:cs typeface="Arial"/>
              </a:rPr>
              <a:t>‘Big</a:t>
            </a:r>
            <a:r>
              <a:rPr sz="3000" b="1" spc="-30" dirty="0">
                <a:solidFill>
                  <a:srgbClr val="8D8C8D"/>
                </a:solidFill>
                <a:latin typeface="Arial"/>
                <a:cs typeface="Arial"/>
              </a:rPr>
              <a:t> </a:t>
            </a:r>
            <a:r>
              <a:rPr sz="3000" b="1" spc="-10" dirty="0">
                <a:solidFill>
                  <a:srgbClr val="8D8C8D"/>
                </a:solidFill>
                <a:latin typeface="Arial"/>
                <a:cs typeface="Arial"/>
              </a:rPr>
              <a:t>Data’</a:t>
            </a:r>
            <a:endParaRPr sz="3000" dirty="0">
              <a:latin typeface="Arial"/>
              <a:cs typeface="Arial"/>
            </a:endParaRPr>
          </a:p>
          <a:p>
            <a:pPr marL="720725" indent="-457200">
              <a:lnSpc>
                <a:spcPct val="150000"/>
              </a:lnSpc>
              <a:spcBef>
                <a:spcPts val="2880"/>
              </a:spcBef>
              <a:buChar char="•"/>
              <a:tabLst>
                <a:tab pos="720725" algn="l"/>
              </a:tabLst>
            </a:pPr>
            <a:r>
              <a:rPr sz="2400" spc="-10">
                <a:latin typeface="Arial"/>
                <a:cs typeface="Arial"/>
              </a:rPr>
              <a:t>Volume</a:t>
            </a:r>
            <a:r>
              <a:rPr lang="en-GB" sz="2400" spc="-10">
                <a:latin typeface="Arial"/>
                <a:cs typeface="Arial"/>
              </a:rPr>
              <a:t> – important, but not the only factor</a:t>
            </a:r>
          </a:p>
          <a:p>
            <a:pPr marL="720725" indent="-457200">
              <a:lnSpc>
                <a:spcPct val="150000"/>
              </a:lnSpc>
              <a:spcBef>
                <a:spcPts val="20"/>
              </a:spcBef>
              <a:buChar char="•"/>
              <a:tabLst>
                <a:tab pos="720725" algn="l"/>
              </a:tabLst>
            </a:pPr>
            <a:r>
              <a:rPr sz="2400" spc="-10">
                <a:latin typeface="Arial"/>
                <a:cs typeface="Arial"/>
              </a:rPr>
              <a:t>Velocity</a:t>
            </a:r>
            <a:r>
              <a:rPr lang="en-GB" sz="2400" spc="-10">
                <a:latin typeface="Arial"/>
                <a:cs typeface="Arial"/>
              </a:rPr>
              <a:t> – rate at which data is generated</a:t>
            </a:r>
            <a:endParaRPr sz="2400" dirty="0">
              <a:latin typeface="Arial"/>
              <a:cs typeface="Arial"/>
            </a:endParaRPr>
          </a:p>
          <a:p>
            <a:pPr marL="720725" indent="-457200">
              <a:lnSpc>
                <a:spcPct val="150000"/>
              </a:lnSpc>
              <a:buChar char="•"/>
              <a:tabLst>
                <a:tab pos="720725" algn="l"/>
              </a:tabLst>
            </a:pPr>
            <a:r>
              <a:rPr sz="2400" spc="-10">
                <a:latin typeface="Arial"/>
                <a:cs typeface="Arial"/>
              </a:rPr>
              <a:t>Variety</a:t>
            </a:r>
            <a:r>
              <a:rPr lang="en-GB" sz="2400" spc="-10">
                <a:latin typeface="Arial"/>
                <a:cs typeface="Arial"/>
              </a:rPr>
              <a:t> – types of data: structured, unstructured, </a:t>
            </a:r>
            <a:br>
              <a:rPr lang="en-GB" sz="2400" spc="-10">
                <a:latin typeface="Arial"/>
                <a:cs typeface="Arial"/>
              </a:rPr>
            </a:br>
            <a:r>
              <a:rPr lang="en-GB" sz="2400" spc="-10">
                <a:latin typeface="Arial"/>
                <a:cs typeface="Arial"/>
              </a:rPr>
              <a:t>	semi-structured</a:t>
            </a:r>
            <a:endParaRPr sz="2400" dirty="0">
              <a:latin typeface="Arial"/>
              <a:cs typeface="Arial"/>
            </a:endParaRPr>
          </a:p>
          <a:p>
            <a:pPr marL="720725" indent="-457200">
              <a:lnSpc>
                <a:spcPct val="150000"/>
              </a:lnSpc>
              <a:spcBef>
                <a:spcPts val="25"/>
              </a:spcBef>
              <a:buChar char="•"/>
              <a:tabLst>
                <a:tab pos="720725" algn="l"/>
              </a:tabLst>
            </a:pPr>
            <a:r>
              <a:rPr sz="2400" spc="-10">
                <a:latin typeface="Arial"/>
                <a:cs typeface="Arial"/>
              </a:rPr>
              <a:t>Veracity</a:t>
            </a:r>
            <a:r>
              <a:rPr lang="en-GB" sz="2400" spc="-10">
                <a:latin typeface="Arial"/>
                <a:cs typeface="Arial"/>
              </a:rPr>
              <a:t> – reliability and accuracy of data</a:t>
            </a:r>
          </a:p>
          <a:p>
            <a:pPr marL="263525">
              <a:lnSpc>
                <a:spcPct val="150000"/>
              </a:lnSpc>
              <a:spcBef>
                <a:spcPts val="25"/>
              </a:spcBef>
              <a:tabLst>
                <a:tab pos="720725" algn="l"/>
              </a:tabLst>
            </a:pPr>
            <a:endParaRPr lang="en-GB" sz="2400" spc="-10" dirty="0">
              <a:latin typeface="Arial"/>
              <a:cs typeface="Arial"/>
            </a:endParaRPr>
          </a:p>
          <a:p>
            <a:pPr marL="263525">
              <a:lnSpc>
                <a:spcPct val="150000"/>
              </a:lnSpc>
              <a:spcBef>
                <a:spcPts val="25"/>
              </a:spcBef>
              <a:tabLst>
                <a:tab pos="720725" algn="l"/>
              </a:tabLst>
            </a:pPr>
            <a:r>
              <a:rPr lang="en-GB" sz="2400" spc="-10">
                <a:latin typeface="Arial"/>
                <a:cs typeface="Arial"/>
              </a:rPr>
              <a:t>Sources: Internet of Things, social media, science, finance</a:t>
            </a:r>
          </a:p>
          <a:p>
            <a:pPr marL="263525">
              <a:lnSpc>
                <a:spcPct val="150000"/>
              </a:lnSpc>
              <a:spcBef>
                <a:spcPts val="25"/>
              </a:spcBef>
              <a:tabLst>
                <a:tab pos="720725" algn="l"/>
              </a:tabLst>
            </a:pPr>
            <a:r>
              <a:rPr lang="en-GB" sz="2400" spc="-10">
                <a:latin typeface="Arial"/>
                <a:cs typeface="Arial"/>
              </a:rPr>
              <a:t>Challenges: Integration, management, analysis (traditional approaches too limited)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
        <p:nvSpPr>
          <p:cNvPr id="3" name="object 3"/>
          <p:cNvSpPr txBox="1"/>
          <p:nvPr/>
        </p:nvSpPr>
        <p:spPr>
          <a:xfrm>
            <a:off x="546284" y="785876"/>
            <a:ext cx="7024370" cy="342392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A</a:t>
            </a:r>
            <a:r>
              <a:rPr sz="3000" b="1" spc="-135" dirty="0">
                <a:solidFill>
                  <a:srgbClr val="8D8C8D"/>
                </a:solidFill>
                <a:latin typeface="Arial"/>
                <a:cs typeface="Arial"/>
              </a:rPr>
              <a:t> </a:t>
            </a:r>
            <a:r>
              <a:rPr sz="3000" b="1" dirty="0">
                <a:solidFill>
                  <a:srgbClr val="8D8C8D"/>
                </a:solidFill>
                <a:latin typeface="Arial"/>
                <a:cs typeface="Arial"/>
              </a:rPr>
              <a:t>New</a:t>
            </a:r>
            <a:r>
              <a:rPr sz="3000" b="1" spc="-20" dirty="0">
                <a:solidFill>
                  <a:srgbClr val="8D8C8D"/>
                </a:solidFill>
                <a:latin typeface="Arial"/>
                <a:cs typeface="Arial"/>
              </a:rPr>
              <a:t> </a:t>
            </a:r>
            <a:r>
              <a:rPr sz="3000" b="1" dirty="0">
                <a:solidFill>
                  <a:srgbClr val="8D8C8D"/>
                </a:solidFill>
                <a:latin typeface="Arial"/>
                <a:cs typeface="Arial"/>
              </a:rPr>
              <a:t>Paradigm</a:t>
            </a:r>
            <a:r>
              <a:rPr sz="3000" b="1" spc="-25" dirty="0">
                <a:solidFill>
                  <a:srgbClr val="8D8C8D"/>
                </a:solidFill>
                <a:latin typeface="Arial"/>
                <a:cs typeface="Arial"/>
              </a:rPr>
              <a:t> </a:t>
            </a:r>
            <a:r>
              <a:rPr sz="3000" b="1" dirty="0">
                <a:solidFill>
                  <a:srgbClr val="8D8C8D"/>
                </a:solidFill>
                <a:latin typeface="Arial"/>
                <a:cs typeface="Arial"/>
              </a:rPr>
              <a:t>for</a:t>
            </a:r>
            <a:r>
              <a:rPr sz="3000" b="1" spc="-30" dirty="0">
                <a:solidFill>
                  <a:srgbClr val="8D8C8D"/>
                </a:solidFill>
                <a:latin typeface="Arial"/>
                <a:cs typeface="Arial"/>
              </a:rPr>
              <a:t> </a:t>
            </a:r>
            <a:r>
              <a:rPr sz="3000" b="1" spc="-10" dirty="0">
                <a:solidFill>
                  <a:srgbClr val="8D8C8D"/>
                </a:solidFill>
                <a:latin typeface="Arial"/>
                <a:cs typeface="Arial"/>
              </a:rPr>
              <a:t>Science:</a:t>
            </a:r>
            <a:endParaRPr sz="3000">
              <a:latin typeface="Arial"/>
              <a:cs typeface="Arial"/>
            </a:endParaRPr>
          </a:p>
          <a:p>
            <a:pPr marL="354965" indent="-342265">
              <a:lnSpc>
                <a:spcPct val="100000"/>
              </a:lnSpc>
              <a:spcBef>
                <a:spcPts val="2975"/>
              </a:spcBef>
              <a:buChar char="•"/>
              <a:tabLst>
                <a:tab pos="354965" algn="l"/>
              </a:tabLst>
            </a:pPr>
            <a:r>
              <a:rPr sz="2400" dirty="0">
                <a:latin typeface="Arial"/>
                <a:cs typeface="Arial"/>
              </a:rPr>
              <a:t>Conventional</a:t>
            </a:r>
            <a:r>
              <a:rPr sz="2400" spc="-145" dirty="0">
                <a:latin typeface="Arial"/>
                <a:cs typeface="Arial"/>
              </a:rPr>
              <a:t> </a:t>
            </a:r>
            <a:r>
              <a:rPr sz="2400" spc="-10" dirty="0">
                <a:latin typeface="Arial"/>
                <a:cs typeface="Arial"/>
              </a:rPr>
              <a:t>scientists</a:t>
            </a:r>
            <a:endParaRPr sz="2400">
              <a:latin typeface="Arial"/>
              <a:cs typeface="Arial"/>
            </a:endParaRPr>
          </a:p>
          <a:p>
            <a:pPr marL="753745" lvl="1" indent="-284480">
              <a:lnSpc>
                <a:spcPct val="100000"/>
              </a:lnSpc>
              <a:spcBef>
                <a:spcPts val="625"/>
              </a:spcBef>
              <a:buChar char="–"/>
              <a:tabLst>
                <a:tab pos="753745" algn="l"/>
              </a:tabLst>
            </a:pPr>
            <a:r>
              <a:rPr sz="2400" dirty="0">
                <a:latin typeface="Arial"/>
                <a:cs typeface="Arial"/>
              </a:rPr>
              <a:t>Prospective</a:t>
            </a:r>
            <a:r>
              <a:rPr sz="2400" spc="-65" dirty="0">
                <a:latin typeface="Arial"/>
                <a:cs typeface="Arial"/>
              </a:rPr>
              <a:t> </a:t>
            </a:r>
            <a:r>
              <a:rPr sz="2400" dirty="0">
                <a:latin typeface="Arial"/>
                <a:cs typeface="Arial"/>
              </a:rPr>
              <a:t>studies</a:t>
            </a:r>
            <a:r>
              <a:rPr sz="2400" spc="-60" dirty="0">
                <a:latin typeface="Arial"/>
                <a:cs typeface="Arial"/>
              </a:rPr>
              <a:t> </a:t>
            </a:r>
            <a:r>
              <a:rPr sz="2400" dirty="0">
                <a:latin typeface="Arial"/>
                <a:cs typeface="Arial"/>
              </a:rPr>
              <a:t>with</a:t>
            </a:r>
            <a:r>
              <a:rPr sz="2400" spc="-65" dirty="0">
                <a:latin typeface="Arial"/>
                <a:cs typeface="Arial"/>
              </a:rPr>
              <a:t> </a:t>
            </a:r>
            <a:r>
              <a:rPr sz="2400" dirty="0">
                <a:latin typeface="Arial"/>
                <a:cs typeface="Arial"/>
              </a:rPr>
              <a:t>a</a:t>
            </a:r>
            <a:r>
              <a:rPr sz="2400" spc="-60" dirty="0">
                <a:latin typeface="Arial"/>
                <a:cs typeface="Arial"/>
              </a:rPr>
              <a:t> </a:t>
            </a:r>
            <a:r>
              <a:rPr sz="2400" dirty="0">
                <a:latin typeface="Arial"/>
                <a:cs typeface="Arial"/>
              </a:rPr>
              <a:t>single</a:t>
            </a:r>
            <a:r>
              <a:rPr sz="2400" spc="-60" dirty="0">
                <a:latin typeface="Arial"/>
                <a:cs typeface="Arial"/>
              </a:rPr>
              <a:t> </a:t>
            </a:r>
            <a:r>
              <a:rPr sz="2400" spc="-10" dirty="0">
                <a:latin typeface="Arial"/>
                <a:cs typeface="Arial"/>
              </a:rPr>
              <a:t>hypothesis</a:t>
            </a:r>
            <a:endParaRPr sz="2400">
              <a:latin typeface="Arial"/>
              <a:cs typeface="Arial"/>
            </a:endParaRPr>
          </a:p>
          <a:p>
            <a:pPr lvl="1">
              <a:lnSpc>
                <a:spcPct val="100000"/>
              </a:lnSpc>
              <a:spcBef>
                <a:spcPts val="1245"/>
              </a:spcBef>
              <a:buFont typeface="Arial"/>
              <a:buChar char="–"/>
            </a:pPr>
            <a:endParaRPr sz="2400">
              <a:latin typeface="Arial"/>
              <a:cs typeface="Arial"/>
            </a:endParaRPr>
          </a:p>
          <a:p>
            <a:pPr marL="354965" indent="-342265">
              <a:lnSpc>
                <a:spcPct val="100000"/>
              </a:lnSpc>
              <a:buChar char="•"/>
              <a:tabLst>
                <a:tab pos="354965" algn="l"/>
              </a:tabLst>
            </a:pPr>
            <a:r>
              <a:rPr sz="2400" dirty="0">
                <a:latin typeface="Arial"/>
                <a:cs typeface="Arial"/>
              </a:rPr>
              <a:t>Big</a:t>
            </a:r>
            <a:r>
              <a:rPr sz="2400" spc="-40" dirty="0">
                <a:latin typeface="Arial"/>
                <a:cs typeface="Arial"/>
              </a:rPr>
              <a:t> </a:t>
            </a:r>
            <a:r>
              <a:rPr sz="2400" dirty="0">
                <a:latin typeface="Arial"/>
                <a:cs typeface="Arial"/>
              </a:rPr>
              <a:t>data</a:t>
            </a:r>
            <a:r>
              <a:rPr sz="2400" spc="-40" dirty="0">
                <a:latin typeface="Arial"/>
                <a:cs typeface="Arial"/>
              </a:rPr>
              <a:t> </a:t>
            </a:r>
            <a:r>
              <a:rPr sz="2400" spc="-10" dirty="0">
                <a:latin typeface="Arial"/>
                <a:cs typeface="Arial"/>
              </a:rPr>
              <a:t>scientists</a:t>
            </a:r>
            <a:endParaRPr sz="2400">
              <a:latin typeface="Arial"/>
              <a:cs typeface="Arial"/>
            </a:endParaRPr>
          </a:p>
          <a:p>
            <a:pPr marL="753745" lvl="1" indent="-284480">
              <a:lnSpc>
                <a:spcPct val="100000"/>
              </a:lnSpc>
              <a:spcBef>
                <a:spcPts val="625"/>
              </a:spcBef>
              <a:buChar char="–"/>
              <a:tabLst>
                <a:tab pos="753745" algn="l"/>
              </a:tabLst>
            </a:pPr>
            <a:r>
              <a:rPr sz="2400" dirty="0">
                <a:latin typeface="Arial"/>
                <a:cs typeface="Arial"/>
              </a:rPr>
              <a:t>Retrospective</a:t>
            </a:r>
            <a:r>
              <a:rPr sz="2400" spc="-100" dirty="0">
                <a:latin typeface="Arial"/>
                <a:cs typeface="Arial"/>
              </a:rPr>
              <a:t> </a:t>
            </a:r>
            <a:r>
              <a:rPr sz="2400" dirty="0">
                <a:latin typeface="Arial"/>
                <a:cs typeface="Arial"/>
              </a:rPr>
              <a:t>data</a:t>
            </a:r>
            <a:r>
              <a:rPr sz="2400" spc="-100" dirty="0">
                <a:latin typeface="Arial"/>
                <a:cs typeface="Arial"/>
              </a:rPr>
              <a:t> </a:t>
            </a:r>
            <a:r>
              <a:rPr sz="2400" spc="-10" dirty="0">
                <a:latin typeface="Arial"/>
                <a:cs typeface="Arial"/>
              </a:rPr>
              <a:t>mining</a:t>
            </a:r>
            <a:endParaRPr sz="2400">
              <a:latin typeface="Arial"/>
              <a:cs typeface="Arial"/>
            </a:endParaRPr>
          </a:p>
          <a:p>
            <a:pPr marL="753745" lvl="1" indent="-284480">
              <a:lnSpc>
                <a:spcPct val="100000"/>
              </a:lnSpc>
              <a:spcBef>
                <a:spcPts val="530"/>
              </a:spcBef>
              <a:buChar char="–"/>
              <a:tabLst>
                <a:tab pos="753745" algn="l"/>
              </a:tabLst>
            </a:pPr>
            <a:r>
              <a:rPr sz="2400" dirty="0">
                <a:latin typeface="Arial"/>
                <a:cs typeface="Arial"/>
              </a:rPr>
              <a:t>Looking</a:t>
            </a:r>
            <a:r>
              <a:rPr sz="2400" spc="-70" dirty="0">
                <a:latin typeface="Arial"/>
                <a:cs typeface="Arial"/>
              </a:rPr>
              <a:t> </a:t>
            </a:r>
            <a:r>
              <a:rPr sz="2400" dirty="0">
                <a:latin typeface="Arial"/>
                <a:cs typeface="Arial"/>
              </a:rPr>
              <a:t>for</a:t>
            </a:r>
            <a:r>
              <a:rPr sz="2400" spc="-65" dirty="0">
                <a:latin typeface="Arial"/>
                <a:cs typeface="Arial"/>
              </a:rPr>
              <a:t> </a:t>
            </a:r>
            <a:r>
              <a:rPr sz="2400" dirty="0">
                <a:latin typeface="Arial"/>
                <a:cs typeface="Arial"/>
              </a:rPr>
              <a:t>patterns</a:t>
            </a:r>
            <a:r>
              <a:rPr sz="2400" spc="-70" dirty="0">
                <a:latin typeface="Arial"/>
                <a:cs typeface="Arial"/>
              </a:rPr>
              <a:t> </a:t>
            </a:r>
            <a:r>
              <a:rPr sz="2400" dirty="0">
                <a:latin typeface="Arial"/>
                <a:cs typeface="Arial"/>
              </a:rPr>
              <a:t>without</a:t>
            </a:r>
            <a:r>
              <a:rPr sz="2400" spc="-70" dirty="0">
                <a:latin typeface="Arial"/>
                <a:cs typeface="Arial"/>
              </a:rPr>
              <a:t> </a:t>
            </a:r>
            <a:r>
              <a:rPr sz="2400" dirty="0">
                <a:latin typeface="Arial"/>
                <a:cs typeface="Arial"/>
              </a:rPr>
              <a:t>a</a:t>
            </a:r>
            <a:r>
              <a:rPr sz="2400" spc="-65" dirty="0">
                <a:latin typeface="Arial"/>
                <a:cs typeface="Arial"/>
              </a:rPr>
              <a:t> </a:t>
            </a:r>
            <a:r>
              <a:rPr sz="2400" dirty="0">
                <a:latin typeface="Arial"/>
                <a:cs typeface="Arial"/>
              </a:rPr>
              <a:t>particular</a:t>
            </a:r>
            <a:r>
              <a:rPr sz="2400" spc="-70" dirty="0">
                <a:latin typeface="Arial"/>
                <a:cs typeface="Arial"/>
              </a:rPr>
              <a:t> </a:t>
            </a:r>
            <a:r>
              <a:rPr sz="2400" spc="-10" dirty="0">
                <a:latin typeface="Arial"/>
                <a:cs typeface="Arial"/>
              </a:rPr>
              <a:t>hunch</a:t>
            </a:r>
            <a:endParaRPr sz="24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18</a:t>
            </a:fld>
            <a:endParaRPr spc="-25" dirty="0"/>
          </a:p>
        </p:txBody>
      </p:sp>
      <p:sp>
        <p:nvSpPr>
          <p:cNvPr id="3" name="object 3"/>
          <p:cNvSpPr txBox="1"/>
          <p:nvPr/>
        </p:nvSpPr>
        <p:spPr>
          <a:xfrm>
            <a:off x="546284" y="785876"/>
            <a:ext cx="4098290" cy="1226820"/>
          </a:xfrm>
          <a:prstGeom prst="rect">
            <a:avLst/>
          </a:prstGeom>
        </p:spPr>
        <p:txBody>
          <a:bodyPr vert="horz" wrap="square" lIns="0" tIns="12700" rIns="0" bIns="0" rtlCol="0">
            <a:spAutoFit/>
          </a:bodyPr>
          <a:lstStyle/>
          <a:p>
            <a:pPr marL="12700">
              <a:lnSpc>
                <a:spcPct val="100000"/>
              </a:lnSpc>
              <a:spcBef>
                <a:spcPts val="100"/>
              </a:spcBef>
            </a:pPr>
            <a:r>
              <a:rPr sz="3000" b="1" spc="-20" dirty="0">
                <a:solidFill>
                  <a:srgbClr val="8D8C8D"/>
                </a:solidFill>
                <a:latin typeface="Arial"/>
                <a:cs typeface="Arial"/>
              </a:rPr>
              <a:t>Types</a:t>
            </a:r>
            <a:r>
              <a:rPr sz="3000" b="1" spc="-105" dirty="0">
                <a:solidFill>
                  <a:srgbClr val="8D8C8D"/>
                </a:solidFill>
                <a:latin typeface="Arial"/>
                <a:cs typeface="Arial"/>
              </a:rPr>
              <a:t> </a:t>
            </a:r>
            <a:r>
              <a:rPr sz="3000" b="1" dirty="0">
                <a:solidFill>
                  <a:srgbClr val="8D8C8D"/>
                </a:solidFill>
                <a:latin typeface="Arial"/>
                <a:cs typeface="Arial"/>
              </a:rPr>
              <a:t>of</a:t>
            </a:r>
            <a:r>
              <a:rPr sz="3000" b="1" spc="-200" dirty="0">
                <a:solidFill>
                  <a:srgbClr val="8D8C8D"/>
                </a:solidFill>
                <a:latin typeface="Arial"/>
                <a:cs typeface="Arial"/>
              </a:rPr>
              <a:t> </a:t>
            </a:r>
            <a:r>
              <a:rPr sz="3000" b="1" spc="-10" dirty="0">
                <a:solidFill>
                  <a:srgbClr val="8D8C8D"/>
                </a:solidFill>
                <a:latin typeface="Arial"/>
                <a:cs typeface="Arial"/>
              </a:rPr>
              <a:t>Analytics</a:t>
            </a:r>
            <a:endParaRPr sz="3000">
              <a:latin typeface="Arial"/>
              <a:cs typeface="Arial"/>
            </a:endParaRPr>
          </a:p>
          <a:p>
            <a:pPr marL="354965" indent="-342265">
              <a:lnSpc>
                <a:spcPct val="100000"/>
              </a:lnSpc>
              <a:spcBef>
                <a:spcPts val="2975"/>
              </a:spcBef>
              <a:buChar char="•"/>
              <a:tabLst>
                <a:tab pos="354965" algn="l"/>
              </a:tabLst>
            </a:pPr>
            <a:r>
              <a:rPr sz="2400" spc="-10" dirty="0">
                <a:latin typeface="Arial"/>
                <a:cs typeface="Arial"/>
              </a:rPr>
              <a:t>Gartner</a:t>
            </a:r>
            <a:r>
              <a:rPr sz="2400" spc="-160" dirty="0">
                <a:latin typeface="Arial"/>
                <a:cs typeface="Arial"/>
              </a:rPr>
              <a:t> </a:t>
            </a:r>
            <a:r>
              <a:rPr sz="2400" dirty="0">
                <a:latin typeface="Arial"/>
                <a:cs typeface="Arial"/>
              </a:rPr>
              <a:t>Analytic</a:t>
            </a:r>
            <a:r>
              <a:rPr sz="2400" spc="-30" dirty="0">
                <a:latin typeface="Arial"/>
                <a:cs typeface="Arial"/>
              </a:rPr>
              <a:t> </a:t>
            </a:r>
            <a:r>
              <a:rPr sz="2400" spc="-10" dirty="0">
                <a:latin typeface="Arial"/>
                <a:cs typeface="Arial"/>
              </a:rPr>
              <a:t>Continuum</a:t>
            </a:r>
            <a:endParaRPr sz="2400">
              <a:latin typeface="Arial"/>
              <a:cs typeface="Arial"/>
            </a:endParaRPr>
          </a:p>
        </p:txBody>
      </p:sp>
      <p:pic>
        <p:nvPicPr>
          <p:cNvPr id="4" name="object 4"/>
          <p:cNvPicPr/>
          <p:nvPr/>
        </p:nvPicPr>
        <p:blipFill>
          <a:blip r:embed="rId2" cstate="print"/>
          <a:stretch>
            <a:fillRect/>
          </a:stretch>
        </p:blipFill>
        <p:spPr>
          <a:xfrm>
            <a:off x="509082" y="2204863"/>
            <a:ext cx="4928791" cy="3359360"/>
          </a:xfrm>
          <a:prstGeom prst="rect">
            <a:avLst/>
          </a:prstGeom>
        </p:spPr>
      </p:pic>
      <p:sp>
        <p:nvSpPr>
          <p:cNvPr id="5" name="object 5"/>
          <p:cNvSpPr txBox="1"/>
          <p:nvPr/>
        </p:nvSpPr>
        <p:spPr>
          <a:xfrm>
            <a:off x="686866" y="5597652"/>
            <a:ext cx="4419600" cy="135935"/>
          </a:xfrm>
          <a:prstGeom prst="rect">
            <a:avLst/>
          </a:prstGeom>
        </p:spPr>
        <p:txBody>
          <a:bodyPr vert="horz" wrap="square" lIns="0" tIns="12700" rIns="0" bIns="0" rtlCol="0">
            <a:spAutoFit/>
          </a:bodyPr>
          <a:lstStyle/>
          <a:p>
            <a:pPr marL="12700">
              <a:lnSpc>
                <a:spcPct val="100000"/>
              </a:lnSpc>
              <a:spcBef>
                <a:spcPts val="100"/>
              </a:spcBef>
            </a:pPr>
            <a:r>
              <a:rPr sz="800" spc="-10" dirty="0">
                <a:latin typeface="Arial"/>
                <a:cs typeface="Arial"/>
              </a:rPr>
              <a:t>https://</a:t>
            </a:r>
            <a:r>
              <a:rPr sz="800" spc="-10" dirty="0">
                <a:latin typeface="Arial"/>
                <a:cs typeface="Arial"/>
                <a:hlinkClick r:id="rId3"/>
              </a:rPr>
              <a:t>www.argility.com/argility-ecosystem-solutions/industry-4-0/predictive-prescriptive-analytics/</a:t>
            </a:r>
            <a:endParaRPr sz="800" dirty="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19</a:t>
            </a:fld>
            <a:endParaRPr spc="-25" dirty="0"/>
          </a:p>
        </p:txBody>
      </p:sp>
      <p:sp>
        <p:nvSpPr>
          <p:cNvPr id="3" name="object 3"/>
          <p:cNvSpPr txBox="1"/>
          <p:nvPr/>
        </p:nvSpPr>
        <p:spPr>
          <a:xfrm>
            <a:off x="546284" y="785876"/>
            <a:ext cx="4686300" cy="4888326"/>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Data</a:t>
            </a:r>
            <a:r>
              <a:rPr sz="3000" b="1" spc="-145" dirty="0">
                <a:solidFill>
                  <a:srgbClr val="8D8C8D"/>
                </a:solidFill>
                <a:latin typeface="Arial"/>
                <a:cs typeface="Arial"/>
              </a:rPr>
              <a:t> </a:t>
            </a:r>
            <a:r>
              <a:rPr sz="3000" b="1" spc="-10" dirty="0">
                <a:solidFill>
                  <a:srgbClr val="8D8C8D"/>
                </a:solidFill>
                <a:latin typeface="Arial"/>
                <a:cs typeface="Arial"/>
              </a:rPr>
              <a:t>Analytics</a:t>
            </a:r>
            <a:endParaRPr sz="3000" dirty="0">
              <a:latin typeface="Arial"/>
              <a:cs typeface="Arial"/>
            </a:endParaRPr>
          </a:p>
          <a:p>
            <a:pPr marL="354965" indent="-342265">
              <a:lnSpc>
                <a:spcPct val="110000"/>
              </a:lnSpc>
              <a:spcBef>
                <a:spcPts val="2480"/>
              </a:spcBef>
              <a:buChar char="•"/>
              <a:tabLst>
                <a:tab pos="354965" algn="l"/>
              </a:tabLst>
            </a:pPr>
            <a:r>
              <a:rPr sz="2200" dirty="0">
                <a:latin typeface="Arial"/>
                <a:cs typeface="Arial"/>
              </a:rPr>
              <a:t>Data</a:t>
            </a:r>
            <a:r>
              <a:rPr sz="2200" spc="-55" dirty="0">
                <a:latin typeface="Arial"/>
                <a:cs typeface="Arial"/>
              </a:rPr>
              <a:t> </a:t>
            </a:r>
            <a:r>
              <a:rPr sz="2200" dirty="0">
                <a:latin typeface="Arial"/>
                <a:cs typeface="Arial"/>
              </a:rPr>
              <a:t>gathering</a:t>
            </a:r>
            <a:r>
              <a:rPr sz="2200" spc="-50" dirty="0">
                <a:latin typeface="Arial"/>
                <a:cs typeface="Arial"/>
              </a:rPr>
              <a:t> </a:t>
            </a:r>
            <a:r>
              <a:rPr sz="2200" dirty="0">
                <a:latin typeface="Arial"/>
                <a:cs typeface="Arial"/>
              </a:rPr>
              <a:t>and</a:t>
            </a:r>
            <a:r>
              <a:rPr sz="2200" spc="-55" dirty="0">
                <a:latin typeface="Arial"/>
                <a:cs typeface="Arial"/>
              </a:rPr>
              <a:t> </a:t>
            </a:r>
            <a:r>
              <a:rPr sz="2200" dirty="0">
                <a:latin typeface="Arial"/>
                <a:cs typeface="Arial"/>
              </a:rPr>
              <a:t>data</a:t>
            </a:r>
            <a:r>
              <a:rPr sz="2200" spc="-50" dirty="0">
                <a:latin typeface="Arial"/>
                <a:cs typeface="Arial"/>
              </a:rPr>
              <a:t> </a:t>
            </a:r>
            <a:r>
              <a:rPr sz="2200" spc="-10" dirty="0">
                <a:latin typeface="Arial"/>
                <a:cs typeface="Arial"/>
              </a:rPr>
              <a:t>linking</a:t>
            </a:r>
            <a:endParaRPr sz="2200" dirty="0">
              <a:latin typeface="Arial"/>
              <a:cs typeface="Arial"/>
            </a:endParaRPr>
          </a:p>
          <a:p>
            <a:pPr marL="354965" indent="-342265">
              <a:lnSpc>
                <a:spcPct val="110000"/>
              </a:lnSpc>
              <a:spcBef>
                <a:spcPts val="45"/>
              </a:spcBef>
              <a:buChar char="•"/>
              <a:tabLst>
                <a:tab pos="354965" algn="l"/>
              </a:tabLst>
            </a:pPr>
            <a:r>
              <a:rPr sz="2200" dirty="0">
                <a:latin typeface="Arial"/>
                <a:cs typeface="Arial"/>
              </a:rPr>
              <a:t>Data</a:t>
            </a:r>
            <a:r>
              <a:rPr sz="2200" spc="-40" dirty="0">
                <a:latin typeface="Arial"/>
                <a:cs typeface="Arial"/>
              </a:rPr>
              <a:t> </a:t>
            </a:r>
            <a:r>
              <a:rPr sz="2200" spc="-10" dirty="0">
                <a:latin typeface="Arial"/>
                <a:cs typeface="Arial"/>
              </a:rPr>
              <a:t>cleansing</a:t>
            </a:r>
            <a:endParaRPr sz="2200" dirty="0">
              <a:latin typeface="Arial"/>
              <a:cs typeface="Arial"/>
            </a:endParaRPr>
          </a:p>
          <a:p>
            <a:pPr marL="354965" indent="-342265">
              <a:lnSpc>
                <a:spcPct val="110000"/>
              </a:lnSpc>
              <a:buChar char="•"/>
              <a:tabLst>
                <a:tab pos="354965" algn="l"/>
              </a:tabLst>
            </a:pPr>
            <a:r>
              <a:rPr sz="2200" dirty="0">
                <a:latin typeface="Arial"/>
                <a:cs typeface="Arial"/>
              </a:rPr>
              <a:t>Exploratory</a:t>
            </a:r>
            <a:r>
              <a:rPr sz="2200" spc="-70" dirty="0">
                <a:latin typeface="Arial"/>
                <a:cs typeface="Arial"/>
              </a:rPr>
              <a:t> </a:t>
            </a:r>
            <a:r>
              <a:rPr sz="2200" dirty="0">
                <a:latin typeface="Arial"/>
                <a:cs typeface="Arial"/>
              </a:rPr>
              <a:t>data</a:t>
            </a:r>
            <a:r>
              <a:rPr sz="2200" spc="-70" dirty="0">
                <a:latin typeface="Arial"/>
                <a:cs typeface="Arial"/>
              </a:rPr>
              <a:t> </a:t>
            </a:r>
            <a:r>
              <a:rPr sz="2200" spc="-10" dirty="0">
                <a:latin typeface="Arial"/>
                <a:cs typeface="Arial"/>
              </a:rPr>
              <a:t>analysis</a:t>
            </a:r>
            <a:endParaRPr sz="2200" dirty="0">
              <a:latin typeface="Arial"/>
              <a:cs typeface="Arial"/>
            </a:endParaRPr>
          </a:p>
          <a:p>
            <a:pPr marL="755015" lvl="1" indent="-285750">
              <a:lnSpc>
                <a:spcPct val="110000"/>
              </a:lnSpc>
              <a:buChar char="–"/>
              <a:tabLst>
                <a:tab pos="755015" algn="l"/>
              </a:tabLst>
            </a:pPr>
            <a:r>
              <a:rPr sz="2200" dirty="0">
                <a:latin typeface="Arial"/>
                <a:cs typeface="Arial"/>
              </a:rPr>
              <a:t>Data</a:t>
            </a:r>
            <a:r>
              <a:rPr sz="2200" spc="-40" dirty="0">
                <a:latin typeface="Arial"/>
                <a:cs typeface="Arial"/>
              </a:rPr>
              <a:t> </a:t>
            </a:r>
            <a:r>
              <a:rPr sz="2200" spc="-10" dirty="0">
                <a:latin typeface="Arial"/>
                <a:cs typeface="Arial"/>
              </a:rPr>
              <a:t>visualization</a:t>
            </a:r>
            <a:endParaRPr sz="2200" dirty="0">
              <a:latin typeface="Arial"/>
              <a:cs typeface="Arial"/>
            </a:endParaRPr>
          </a:p>
          <a:p>
            <a:pPr marL="755015" lvl="1" indent="-285750">
              <a:lnSpc>
                <a:spcPct val="110000"/>
              </a:lnSpc>
              <a:spcBef>
                <a:spcPts val="50"/>
              </a:spcBef>
              <a:buChar char="–"/>
              <a:tabLst>
                <a:tab pos="755015" algn="l"/>
              </a:tabLst>
            </a:pPr>
            <a:r>
              <a:rPr sz="2200" dirty="0">
                <a:latin typeface="Arial"/>
                <a:cs typeface="Arial"/>
              </a:rPr>
              <a:t>Association</a:t>
            </a:r>
            <a:r>
              <a:rPr sz="2200" spc="-110" dirty="0">
                <a:latin typeface="Arial"/>
                <a:cs typeface="Arial"/>
              </a:rPr>
              <a:t> </a:t>
            </a:r>
            <a:r>
              <a:rPr sz="2200" spc="-10" dirty="0">
                <a:latin typeface="Arial"/>
                <a:cs typeface="Arial"/>
              </a:rPr>
              <a:t>mining</a:t>
            </a:r>
            <a:endParaRPr sz="2200" dirty="0">
              <a:latin typeface="Arial"/>
              <a:cs typeface="Arial"/>
            </a:endParaRPr>
          </a:p>
          <a:p>
            <a:pPr marL="755015" lvl="1" indent="-285750">
              <a:lnSpc>
                <a:spcPct val="110000"/>
              </a:lnSpc>
              <a:buChar char="–"/>
              <a:tabLst>
                <a:tab pos="755015" algn="l"/>
              </a:tabLst>
            </a:pPr>
            <a:r>
              <a:rPr sz="2200" dirty="0">
                <a:latin typeface="Arial"/>
                <a:cs typeface="Arial"/>
              </a:rPr>
              <a:t>Unsupervised</a:t>
            </a:r>
            <a:r>
              <a:rPr sz="2200" spc="-110" dirty="0">
                <a:latin typeface="Arial"/>
                <a:cs typeface="Arial"/>
              </a:rPr>
              <a:t> </a:t>
            </a:r>
            <a:r>
              <a:rPr sz="2200" dirty="0">
                <a:latin typeface="Arial"/>
                <a:cs typeface="Arial"/>
              </a:rPr>
              <a:t>machine</a:t>
            </a:r>
            <a:r>
              <a:rPr sz="2200" spc="-110" dirty="0">
                <a:latin typeface="Arial"/>
                <a:cs typeface="Arial"/>
              </a:rPr>
              <a:t> </a:t>
            </a:r>
            <a:r>
              <a:rPr sz="2200" spc="-10" dirty="0">
                <a:latin typeface="Arial"/>
                <a:cs typeface="Arial"/>
              </a:rPr>
              <a:t>learning</a:t>
            </a:r>
            <a:endParaRPr sz="2200" dirty="0">
              <a:latin typeface="Arial"/>
              <a:cs typeface="Arial"/>
            </a:endParaRPr>
          </a:p>
          <a:p>
            <a:pPr marL="354965" indent="-342265">
              <a:lnSpc>
                <a:spcPct val="110000"/>
              </a:lnSpc>
              <a:spcBef>
                <a:spcPts val="45"/>
              </a:spcBef>
              <a:buChar char="•"/>
              <a:tabLst>
                <a:tab pos="354965" algn="l"/>
              </a:tabLst>
            </a:pPr>
            <a:r>
              <a:rPr sz="2200" dirty="0">
                <a:latin typeface="Arial"/>
                <a:cs typeface="Arial"/>
              </a:rPr>
              <a:t>Machine</a:t>
            </a:r>
            <a:r>
              <a:rPr sz="2200" spc="-90" dirty="0">
                <a:latin typeface="Arial"/>
                <a:cs typeface="Arial"/>
              </a:rPr>
              <a:t> </a:t>
            </a:r>
            <a:r>
              <a:rPr sz="2200" spc="-10" dirty="0">
                <a:latin typeface="Arial"/>
                <a:cs typeface="Arial"/>
              </a:rPr>
              <a:t>learning</a:t>
            </a:r>
            <a:endParaRPr sz="2200" dirty="0">
              <a:latin typeface="Arial"/>
              <a:cs typeface="Arial"/>
            </a:endParaRPr>
          </a:p>
          <a:p>
            <a:pPr marL="755015" lvl="1" indent="-285750">
              <a:lnSpc>
                <a:spcPct val="110000"/>
              </a:lnSpc>
              <a:buChar char="–"/>
              <a:tabLst>
                <a:tab pos="755015" algn="l"/>
              </a:tabLst>
            </a:pPr>
            <a:r>
              <a:rPr sz="2200" dirty="0">
                <a:latin typeface="Arial"/>
                <a:cs typeface="Arial"/>
              </a:rPr>
              <a:t>Feature</a:t>
            </a:r>
            <a:r>
              <a:rPr sz="2200" spc="-70" dirty="0">
                <a:latin typeface="Arial"/>
                <a:cs typeface="Arial"/>
              </a:rPr>
              <a:t> </a:t>
            </a:r>
            <a:r>
              <a:rPr sz="2200" spc="-10" dirty="0">
                <a:latin typeface="Arial"/>
                <a:cs typeface="Arial"/>
              </a:rPr>
              <a:t>engineering</a:t>
            </a:r>
            <a:endParaRPr sz="2200" dirty="0">
              <a:latin typeface="Arial"/>
              <a:cs typeface="Arial"/>
            </a:endParaRPr>
          </a:p>
          <a:p>
            <a:pPr marL="755015" lvl="1" indent="-285750">
              <a:lnSpc>
                <a:spcPct val="110000"/>
              </a:lnSpc>
              <a:buChar char="–"/>
              <a:tabLst>
                <a:tab pos="755015" algn="l"/>
              </a:tabLst>
            </a:pPr>
            <a:r>
              <a:rPr sz="2200" dirty="0">
                <a:latin typeface="Arial"/>
                <a:cs typeface="Arial"/>
              </a:rPr>
              <a:t>Model</a:t>
            </a:r>
            <a:r>
              <a:rPr sz="2200" spc="-65" dirty="0">
                <a:latin typeface="Arial"/>
                <a:cs typeface="Arial"/>
              </a:rPr>
              <a:t> </a:t>
            </a:r>
            <a:r>
              <a:rPr sz="2200" spc="-10" dirty="0">
                <a:latin typeface="Arial"/>
                <a:cs typeface="Arial"/>
              </a:rPr>
              <a:t>building</a:t>
            </a:r>
            <a:endParaRPr sz="2200" dirty="0">
              <a:latin typeface="Arial"/>
              <a:cs typeface="Arial"/>
            </a:endParaRPr>
          </a:p>
          <a:p>
            <a:pPr marL="755015" lvl="1" indent="-285750">
              <a:lnSpc>
                <a:spcPct val="110000"/>
              </a:lnSpc>
              <a:spcBef>
                <a:spcPts val="50"/>
              </a:spcBef>
              <a:buChar char="–"/>
              <a:tabLst>
                <a:tab pos="755015" algn="l"/>
              </a:tabLst>
            </a:pPr>
            <a:r>
              <a:rPr sz="2200" dirty="0">
                <a:latin typeface="Arial"/>
                <a:cs typeface="Arial"/>
              </a:rPr>
              <a:t>Model</a:t>
            </a:r>
            <a:r>
              <a:rPr sz="2200" spc="-60" dirty="0">
                <a:latin typeface="Arial"/>
                <a:cs typeface="Arial"/>
              </a:rPr>
              <a:t> </a:t>
            </a:r>
            <a:r>
              <a:rPr sz="2200" spc="-10" dirty="0">
                <a:latin typeface="Arial"/>
                <a:cs typeface="Arial"/>
              </a:rPr>
              <a:t>optimization</a:t>
            </a:r>
            <a:endParaRPr sz="2200" dirty="0">
              <a:latin typeface="Arial"/>
              <a:cs typeface="Arial"/>
            </a:endParaRPr>
          </a:p>
          <a:p>
            <a:pPr marL="755015" lvl="1" indent="-285750">
              <a:lnSpc>
                <a:spcPct val="110000"/>
              </a:lnSpc>
              <a:buChar char="–"/>
              <a:tabLst>
                <a:tab pos="755015" algn="l"/>
              </a:tabLst>
            </a:pPr>
            <a:r>
              <a:rPr sz="2200" dirty="0">
                <a:latin typeface="Arial"/>
                <a:cs typeface="Arial"/>
              </a:rPr>
              <a:t>Model</a:t>
            </a:r>
            <a:r>
              <a:rPr sz="2200" spc="-60" dirty="0">
                <a:latin typeface="Arial"/>
                <a:cs typeface="Arial"/>
              </a:rPr>
              <a:t> </a:t>
            </a:r>
            <a:r>
              <a:rPr sz="2200" spc="-10" dirty="0">
                <a:latin typeface="Arial"/>
                <a:cs typeface="Arial"/>
              </a:rPr>
              <a:t>evaluation</a:t>
            </a:r>
            <a:endParaRPr sz="22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90448"/>
            <a:ext cx="3851275" cy="543610"/>
          </a:xfrm>
          <a:prstGeom prst="rect">
            <a:avLst/>
          </a:prstGeom>
        </p:spPr>
        <p:txBody>
          <a:bodyPr vert="horz" wrap="square" lIns="0" tIns="12700" rIns="0" bIns="0" rtlCol="0">
            <a:spAutoFit/>
          </a:bodyPr>
          <a:lstStyle/>
          <a:p>
            <a:pPr marL="12700">
              <a:lnSpc>
                <a:spcPts val="4250"/>
              </a:lnSpc>
              <a:spcBef>
                <a:spcPts val="100"/>
              </a:spcBef>
            </a:pPr>
            <a:r>
              <a:rPr lang="en-GB" dirty="0"/>
              <a:t>Module Coordinator</a:t>
            </a:r>
            <a:endParaRPr sz="3000"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a:t>
            </a:fld>
            <a:endParaRPr spc="-25" dirty="0"/>
          </a:p>
        </p:txBody>
      </p:sp>
      <p:sp>
        <p:nvSpPr>
          <p:cNvPr id="3" name="object 3"/>
          <p:cNvSpPr txBox="1"/>
          <p:nvPr/>
        </p:nvSpPr>
        <p:spPr>
          <a:xfrm>
            <a:off x="535940" y="3626842"/>
            <a:ext cx="2816860" cy="1014380"/>
          </a:xfrm>
          <a:prstGeom prst="rect">
            <a:avLst/>
          </a:prstGeom>
        </p:spPr>
        <p:txBody>
          <a:bodyPr vert="horz" wrap="square" lIns="0" tIns="67310" rIns="0" bIns="0" rtlCol="0">
            <a:spAutoFit/>
          </a:bodyPr>
          <a:lstStyle/>
          <a:p>
            <a:pPr marL="354965" indent="-342265">
              <a:lnSpc>
                <a:spcPct val="100000"/>
              </a:lnSpc>
              <a:spcBef>
                <a:spcPts val="530"/>
              </a:spcBef>
              <a:buChar char="•"/>
              <a:tabLst>
                <a:tab pos="354965" algn="l"/>
              </a:tabLst>
            </a:pPr>
            <a:r>
              <a:rPr sz="1800" dirty="0">
                <a:latin typeface="Arial"/>
                <a:cs typeface="Arial"/>
              </a:rPr>
              <a:t>Dr</a:t>
            </a:r>
            <a:r>
              <a:rPr sz="1800" spc="-15" dirty="0">
                <a:latin typeface="Arial"/>
                <a:cs typeface="Arial"/>
              </a:rPr>
              <a:t> </a:t>
            </a:r>
            <a:r>
              <a:rPr lang="en-GB" sz="1800" dirty="0">
                <a:latin typeface="Arial"/>
                <a:cs typeface="Arial"/>
              </a:rPr>
              <a:t>David Glass</a:t>
            </a:r>
            <a:endParaRPr sz="1800" dirty="0">
              <a:latin typeface="Arial"/>
              <a:cs typeface="Arial"/>
            </a:endParaRPr>
          </a:p>
          <a:p>
            <a:pPr marL="354965" indent="-342265">
              <a:lnSpc>
                <a:spcPct val="100000"/>
              </a:lnSpc>
              <a:spcBef>
                <a:spcPts val="430"/>
              </a:spcBef>
              <a:buClr>
                <a:srgbClr val="000000"/>
              </a:buClr>
              <a:buChar char="•"/>
              <a:tabLst>
                <a:tab pos="354965" algn="l"/>
              </a:tabLst>
            </a:pPr>
            <a:r>
              <a:rPr lang="en-GB" u="sng" spc="-10" dirty="0" err="1">
                <a:solidFill>
                  <a:srgbClr val="0000FF"/>
                </a:solidFill>
                <a:uFill>
                  <a:solidFill>
                    <a:srgbClr val="0000FF"/>
                  </a:solidFill>
                </a:uFill>
                <a:latin typeface="Arial"/>
                <a:cs typeface="Arial"/>
                <a:hlinkClick r:id="rId2"/>
              </a:rPr>
              <a:t>dh.glass</a:t>
            </a:r>
            <a:r>
              <a:rPr sz="1800" u="sng" spc="-10" dirty="0">
                <a:solidFill>
                  <a:srgbClr val="0000FF"/>
                </a:solidFill>
                <a:uFill>
                  <a:solidFill>
                    <a:srgbClr val="0000FF"/>
                  </a:solidFill>
                </a:uFill>
                <a:latin typeface="Arial"/>
                <a:cs typeface="Arial"/>
                <a:hlinkClick r:id="rId2"/>
              </a:rPr>
              <a:t>@ulster.ac.uk</a:t>
            </a:r>
            <a:r>
              <a:rPr lang="en-GB" sz="1800" u="sng" spc="-10" dirty="0">
                <a:solidFill>
                  <a:srgbClr val="0000FF"/>
                </a:solidFill>
                <a:uFill>
                  <a:solidFill>
                    <a:srgbClr val="0000FF"/>
                  </a:solidFill>
                </a:uFill>
                <a:latin typeface="Arial"/>
                <a:cs typeface="Arial"/>
              </a:rPr>
              <a:t> </a:t>
            </a:r>
            <a:endParaRPr sz="1800" dirty="0">
              <a:latin typeface="Arial"/>
              <a:cs typeface="Arial"/>
            </a:endParaRPr>
          </a:p>
          <a:p>
            <a:pPr marL="354965" indent="-342265">
              <a:lnSpc>
                <a:spcPct val="100000"/>
              </a:lnSpc>
              <a:spcBef>
                <a:spcPts val="455"/>
              </a:spcBef>
              <a:buChar char="•"/>
              <a:tabLst>
                <a:tab pos="354965" algn="l"/>
              </a:tabLst>
            </a:pPr>
            <a:r>
              <a:rPr sz="1800" dirty="0">
                <a:latin typeface="Arial"/>
                <a:cs typeface="Arial"/>
              </a:rPr>
              <a:t>Room</a:t>
            </a:r>
            <a:r>
              <a:rPr sz="1800" spc="-15" dirty="0">
                <a:latin typeface="Arial"/>
                <a:cs typeface="Arial"/>
              </a:rPr>
              <a:t> </a:t>
            </a:r>
            <a:r>
              <a:rPr sz="1800" spc="-10" dirty="0">
                <a:latin typeface="Arial"/>
                <a:cs typeface="Arial"/>
              </a:rPr>
              <a:t>BC-0</a:t>
            </a:r>
            <a:r>
              <a:rPr lang="en-GB" sz="1800" spc="-10" dirty="0">
                <a:latin typeface="Arial"/>
                <a:cs typeface="Arial"/>
              </a:rPr>
              <a:t>5</a:t>
            </a:r>
            <a:r>
              <a:rPr sz="1800" spc="-10" dirty="0">
                <a:latin typeface="Arial"/>
                <a:cs typeface="Arial"/>
              </a:rPr>
              <a:t>-</a:t>
            </a:r>
            <a:r>
              <a:rPr sz="1800" spc="-25" dirty="0">
                <a:latin typeface="Arial"/>
                <a:cs typeface="Arial"/>
              </a:rPr>
              <a:t>1</a:t>
            </a:r>
            <a:r>
              <a:rPr lang="en-GB" spc="-25" dirty="0">
                <a:latin typeface="Arial"/>
                <a:cs typeface="Arial"/>
              </a:rPr>
              <a:t>30</a:t>
            </a:r>
            <a:endParaRPr sz="1800" dirty="0">
              <a:latin typeface="Arial"/>
              <a:cs typeface="Arial"/>
            </a:endParaRPr>
          </a:p>
        </p:txBody>
      </p:sp>
      <p:pic>
        <p:nvPicPr>
          <p:cNvPr id="13" name="Picture 12" descr="A person smiling at camera&#10;&#10;Description automatically generated">
            <a:extLst>
              <a:ext uri="{FF2B5EF4-FFF2-40B4-BE49-F238E27FC236}">
                <a16:creationId xmlns:a16="http://schemas.microsoft.com/office/drawing/2014/main" id="{74E67808-5641-2B14-D8DF-28C83201E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169827"/>
            <a:ext cx="1725226" cy="23745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
        <p:nvSpPr>
          <p:cNvPr id="3" name="object 3"/>
          <p:cNvSpPr txBox="1"/>
          <p:nvPr/>
        </p:nvSpPr>
        <p:spPr>
          <a:xfrm>
            <a:off x="546284" y="785876"/>
            <a:ext cx="2878455" cy="3869054"/>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8D8C8D"/>
                </a:solidFill>
                <a:latin typeface="Arial"/>
                <a:cs typeface="Arial"/>
              </a:rPr>
              <a:t>Examples</a:t>
            </a:r>
            <a:endParaRPr sz="3000" dirty="0">
              <a:latin typeface="Arial"/>
              <a:cs typeface="Arial"/>
            </a:endParaRPr>
          </a:p>
          <a:p>
            <a:pPr marL="354965" indent="-342265">
              <a:lnSpc>
                <a:spcPct val="100000"/>
              </a:lnSpc>
              <a:spcBef>
                <a:spcPts val="2975"/>
              </a:spcBef>
              <a:buChar char="•"/>
              <a:tabLst>
                <a:tab pos="354965" algn="l"/>
              </a:tabLst>
            </a:pPr>
            <a:r>
              <a:rPr sz="2400" dirty="0">
                <a:latin typeface="Arial"/>
                <a:cs typeface="Arial"/>
              </a:rPr>
              <a:t>Business</a:t>
            </a:r>
            <a:r>
              <a:rPr sz="2400" spc="-75" dirty="0">
                <a:latin typeface="Arial"/>
                <a:cs typeface="Arial"/>
              </a:rPr>
              <a:t> </a:t>
            </a:r>
            <a:r>
              <a:rPr sz="2400" spc="-10" dirty="0">
                <a:latin typeface="Arial"/>
                <a:cs typeface="Arial"/>
              </a:rPr>
              <a:t>analytics</a:t>
            </a:r>
            <a:endParaRPr sz="2400" dirty="0">
              <a:latin typeface="Arial"/>
              <a:cs typeface="Arial"/>
            </a:endParaRPr>
          </a:p>
          <a:p>
            <a:pPr marL="354965" indent="-342265">
              <a:lnSpc>
                <a:spcPct val="100000"/>
              </a:lnSpc>
              <a:spcBef>
                <a:spcPts val="625"/>
              </a:spcBef>
              <a:buChar char="•"/>
              <a:tabLst>
                <a:tab pos="354965" algn="l"/>
              </a:tabLst>
            </a:pPr>
            <a:r>
              <a:rPr sz="2400" spc="-20" dirty="0">
                <a:latin typeface="Arial"/>
                <a:cs typeface="Arial"/>
              </a:rPr>
              <a:t>Risk</a:t>
            </a:r>
            <a:endParaRPr sz="2400" dirty="0">
              <a:latin typeface="Arial"/>
              <a:cs typeface="Arial"/>
            </a:endParaRPr>
          </a:p>
          <a:p>
            <a:pPr marL="354965" indent="-342265">
              <a:lnSpc>
                <a:spcPct val="100000"/>
              </a:lnSpc>
              <a:spcBef>
                <a:spcPts val="500"/>
              </a:spcBef>
              <a:buChar char="•"/>
              <a:tabLst>
                <a:tab pos="354965" algn="l"/>
              </a:tabLst>
            </a:pPr>
            <a:r>
              <a:rPr sz="2400" spc="-10" dirty="0">
                <a:latin typeface="Arial"/>
                <a:cs typeface="Arial"/>
              </a:rPr>
              <a:t>Fraud</a:t>
            </a:r>
            <a:endParaRPr sz="2400" dirty="0">
              <a:latin typeface="Arial"/>
              <a:cs typeface="Arial"/>
            </a:endParaRPr>
          </a:p>
          <a:p>
            <a:pPr marL="354965" indent="-342265">
              <a:lnSpc>
                <a:spcPct val="100000"/>
              </a:lnSpc>
              <a:spcBef>
                <a:spcPts val="625"/>
              </a:spcBef>
              <a:buChar char="•"/>
              <a:tabLst>
                <a:tab pos="354965" algn="l"/>
              </a:tabLst>
            </a:pPr>
            <a:r>
              <a:rPr sz="2400" spc="-10" dirty="0">
                <a:latin typeface="Arial"/>
                <a:cs typeface="Arial"/>
              </a:rPr>
              <a:t>Health</a:t>
            </a:r>
            <a:endParaRPr sz="2400" dirty="0">
              <a:latin typeface="Arial"/>
              <a:cs typeface="Arial"/>
            </a:endParaRPr>
          </a:p>
          <a:p>
            <a:pPr marL="354965" indent="-342265">
              <a:lnSpc>
                <a:spcPct val="100000"/>
              </a:lnSpc>
              <a:spcBef>
                <a:spcPts val="625"/>
              </a:spcBef>
              <a:buChar char="•"/>
              <a:tabLst>
                <a:tab pos="354965" algn="l"/>
              </a:tabLst>
            </a:pPr>
            <a:r>
              <a:rPr sz="2400" spc="-25" dirty="0">
                <a:latin typeface="Arial"/>
                <a:cs typeface="Arial"/>
              </a:rPr>
              <a:t>Web</a:t>
            </a:r>
            <a:endParaRPr sz="2400" dirty="0">
              <a:latin typeface="Arial"/>
              <a:cs typeface="Arial"/>
            </a:endParaRPr>
          </a:p>
          <a:p>
            <a:pPr marL="354965" indent="-342265">
              <a:lnSpc>
                <a:spcPct val="100000"/>
              </a:lnSpc>
              <a:spcBef>
                <a:spcPts val="530"/>
              </a:spcBef>
              <a:buChar char="•"/>
              <a:tabLst>
                <a:tab pos="354965" algn="l"/>
              </a:tabLst>
            </a:pPr>
            <a:r>
              <a:rPr sz="2400" dirty="0">
                <a:latin typeface="Arial"/>
                <a:cs typeface="Arial"/>
              </a:rPr>
              <a:t>Spatial</a:t>
            </a:r>
            <a:r>
              <a:rPr sz="2400" spc="-90" dirty="0">
                <a:latin typeface="Arial"/>
                <a:cs typeface="Arial"/>
              </a:rPr>
              <a:t> </a:t>
            </a:r>
            <a:r>
              <a:rPr sz="2400" spc="-20" dirty="0">
                <a:latin typeface="Arial"/>
                <a:cs typeface="Arial"/>
              </a:rPr>
              <a:t>data</a:t>
            </a:r>
            <a:endParaRPr sz="2400" dirty="0">
              <a:latin typeface="Arial"/>
              <a:cs typeface="Arial"/>
            </a:endParaRPr>
          </a:p>
          <a:p>
            <a:pPr marL="354965" indent="-342265">
              <a:lnSpc>
                <a:spcPct val="100000"/>
              </a:lnSpc>
              <a:spcBef>
                <a:spcPts val="620"/>
              </a:spcBef>
              <a:buChar char="•"/>
              <a:tabLst>
                <a:tab pos="354965" algn="l"/>
              </a:tabLst>
            </a:pPr>
            <a:r>
              <a:rPr sz="2400" spc="-50" dirty="0">
                <a:latin typeface="Arial"/>
                <a:cs typeface="Arial"/>
              </a:rPr>
              <a:t>…</a:t>
            </a:r>
            <a:endParaRPr sz="2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sp>
        <p:nvSpPr>
          <p:cNvPr id="3" name="object 3"/>
          <p:cNvSpPr txBox="1"/>
          <p:nvPr/>
        </p:nvSpPr>
        <p:spPr>
          <a:xfrm>
            <a:off x="546284" y="785876"/>
            <a:ext cx="3502660" cy="482600"/>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8D8C8D"/>
                </a:solidFill>
                <a:latin typeface="Arial"/>
                <a:cs typeface="Arial"/>
              </a:rPr>
              <a:t>Business</a:t>
            </a:r>
            <a:r>
              <a:rPr sz="3000" b="1" spc="-135" dirty="0">
                <a:solidFill>
                  <a:srgbClr val="8D8C8D"/>
                </a:solidFill>
                <a:latin typeface="Arial"/>
                <a:cs typeface="Arial"/>
              </a:rPr>
              <a:t> </a:t>
            </a:r>
            <a:r>
              <a:rPr sz="3000" b="1" spc="-10" dirty="0">
                <a:solidFill>
                  <a:srgbClr val="8D8C8D"/>
                </a:solidFill>
                <a:latin typeface="Arial"/>
                <a:cs typeface="Arial"/>
              </a:rPr>
              <a:t>Analytics</a:t>
            </a:r>
            <a:endParaRPr sz="3000">
              <a:latin typeface="Arial"/>
              <a:cs typeface="Arial"/>
            </a:endParaRPr>
          </a:p>
        </p:txBody>
      </p:sp>
      <p:sp>
        <p:nvSpPr>
          <p:cNvPr id="4" name="object 4"/>
          <p:cNvSpPr txBox="1"/>
          <p:nvPr/>
        </p:nvSpPr>
        <p:spPr>
          <a:xfrm>
            <a:off x="558513" y="1597152"/>
            <a:ext cx="8027670" cy="3452227"/>
          </a:xfrm>
          <a:prstGeom prst="rect">
            <a:avLst/>
          </a:prstGeom>
        </p:spPr>
        <p:txBody>
          <a:bodyPr vert="horz" wrap="square" lIns="0" tIns="12700" rIns="0" bIns="0" rtlCol="0">
            <a:spAutoFit/>
          </a:bodyPr>
          <a:lstStyle/>
          <a:p>
            <a:pPr marL="12700">
              <a:spcBef>
                <a:spcPts val="100"/>
              </a:spcBef>
              <a:tabLst>
                <a:tab pos="354965" algn="l"/>
              </a:tabLst>
            </a:pPr>
            <a:r>
              <a:rPr lang="en-GB" sz="2400" dirty="0">
                <a:latin typeface="Arial"/>
                <a:cs typeface="Arial"/>
              </a:rPr>
              <a:t>Amazon</a:t>
            </a:r>
          </a:p>
          <a:p>
            <a:pPr marL="354965" indent="-342265">
              <a:spcBef>
                <a:spcPts val="70"/>
              </a:spcBef>
              <a:buChar char="•"/>
              <a:tabLst>
                <a:tab pos="354965" algn="l"/>
              </a:tabLst>
            </a:pPr>
            <a:r>
              <a:rPr lang="en-GB" sz="2400" dirty="0">
                <a:latin typeface="Arial"/>
                <a:cs typeface="Arial"/>
              </a:rPr>
              <a:t>Personalised</a:t>
            </a:r>
            <a:r>
              <a:rPr lang="en-GB" sz="2400" spc="-110" dirty="0">
                <a:latin typeface="Arial"/>
                <a:cs typeface="Arial"/>
              </a:rPr>
              <a:t> </a:t>
            </a:r>
            <a:r>
              <a:rPr lang="en-GB" sz="2400" spc="-10" dirty="0">
                <a:latin typeface="Arial"/>
                <a:cs typeface="Arial"/>
              </a:rPr>
              <a:t>Recommendations</a:t>
            </a:r>
          </a:p>
          <a:p>
            <a:pPr marL="12700">
              <a:spcBef>
                <a:spcPts val="70"/>
              </a:spcBef>
              <a:tabLst>
                <a:tab pos="354965" algn="l"/>
              </a:tabLst>
            </a:pPr>
            <a:r>
              <a:rPr lang="en-GB" sz="2400" spc="-50" dirty="0">
                <a:latin typeface="Arial"/>
                <a:cs typeface="Arial"/>
              </a:rPr>
              <a:t>	– based on items viewed, added to cart or purchases	 </a:t>
            </a:r>
          </a:p>
          <a:p>
            <a:pPr marL="12700">
              <a:spcBef>
                <a:spcPts val="70"/>
              </a:spcBef>
              <a:tabLst>
                <a:tab pos="354965" algn="l"/>
              </a:tabLst>
            </a:pPr>
            <a:r>
              <a:rPr lang="en-GB" sz="2400" spc="-50" dirty="0">
                <a:latin typeface="Arial"/>
                <a:cs typeface="Arial"/>
              </a:rPr>
              <a:t>	– 35% of sales</a:t>
            </a:r>
          </a:p>
          <a:p>
            <a:pPr marL="354965" indent="-342265">
              <a:spcBef>
                <a:spcPts val="70"/>
              </a:spcBef>
              <a:buChar char="•"/>
              <a:tabLst>
                <a:tab pos="354965" algn="l"/>
              </a:tabLst>
            </a:pPr>
            <a:endParaRPr lang="en-GB" sz="2400" spc="-10" dirty="0">
              <a:latin typeface="Arial"/>
              <a:cs typeface="Arial"/>
            </a:endParaRPr>
          </a:p>
          <a:p>
            <a:pPr marL="354965" indent="-342265">
              <a:spcBef>
                <a:spcPts val="70"/>
              </a:spcBef>
              <a:buChar char="•"/>
              <a:tabLst>
                <a:tab pos="354965" algn="l"/>
              </a:tabLst>
            </a:pPr>
            <a:r>
              <a:rPr lang="en-GB" sz="2400" spc="-10" dirty="0">
                <a:latin typeface="Arial"/>
                <a:cs typeface="Arial"/>
              </a:rPr>
              <a:t>Dynamic Pricing</a:t>
            </a:r>
            <a:endParaRPr lang="en-GB" sz="2400" dirty="0">
              <a:latin typeface="Arial"/>
              <a:cs typeface="Arial"/>
            </a:endParaRPr>
          </a:p>
          <a:p>
            <a:pPr marL="12700">
              <a:spcBef>
                <a:spcPts val="70"/>
              </a:spcBef>
              <a:tabLst>
                <a:tab pos="354965" algn="l"/>
              </a:tabLst>
            </a:pPr>
            <a:r>
              <a:rPr lang="en-GB" sz="2400" spc="-50" dirty="0">
                <a:latin typeface="Arial"/>
                <a:cs typeface="Arial"/>
              </a:rPr>
              <a:t>	– adjusts prices regularly based on competition and 	demand</a:t>
            </a:r>
          </a:p>
          <a:p>
            <a:pPr marL="755650" marR="5080" indent="-285750">
              <a:spcBef>
                <a:spcPts val="315"/>
              </a:spcBef>
              <a:tabLst>
                <a:tab pos="755015" algn="l"/>
              </a:tabLst>
            </a:pPr>
            <a:endParaRPr lang="en-GB" sz="2400" dirty="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3" name="object 3"/>
          <p:cNvSpPr txBox="1"/>
          <p:nvPr/>
        </p:nvSpPr>
        <p:spPr>
          <a:xfrm>
            <a:off x="546284" y="785876"/>
            <a:ext cx="5313045" cy="474489"/>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Medical</a:t>
            </a:r>
            <a:r>
              <a:rPr sz="3000" b="1" spc="-175" dirty="0">
                <a:solidFill>
                  <a:srgbClr val="8D8C8D"/>
                </a:solidFill>
                <a:latin typeface="Arial"/>
                <a:cs typeface="Arial"/>
              </a:rPr>
              <a:t> </a:t>
            </a:r>
            <a:r>
              <a:rPr sz="3000" b="1" spc="-10" dirty="0">
                <a:solidFill>
                  <a:srgbClr val="8D8C8D"/>
                </a:solidFill>
                <a:latin typeface="Arial"/>
                <a:cs typeface="Arial"/>
              </a:rPr>
              <a:t>Analytics</a:t>
            </a:r>
            <a:endParaRPr sz="3000" dirty="0">
              <a:latin typeface="Arial"/>
              <a:cs typeface="Arial"/>
            </a:endParaRPr>
          </a:p>
        </p:txBody>
      </p:sp>
      <p:sp>
        <p:nvSpPr>
          <p:cNvPr id="4" name="object 4"/>
          <p:cNvSpPr txBox="1"/>
          <p:nvPr/>
        </p:nvSpPr>
        <p:spPr>
          <a:xfrm>
            <a:off x="533312" y="1621228"/>
            <a:ext cx="8305801" cy="4916731"/>
          </a:xfrm>
          <a:prstGeom prst="rect">
            <a:avLst/>
          </a:prstGeom>
        </p:spPr>
        <p:txBody>
          <a:bodyPr vert="horz" wrap="square" lIns="0" tIns="12700" rIns="0" bIns="0" rtlCol="0">
            <a:spAutoFit/>
          </a:bodyPr>
          <a:lstStyle/>
          <a:p>
            <a:pPr marL="354965" indent="-342265">
              <a:lnSpc>
                <a:spcPct val="100000"/>
              </a:lnSpc>
              <a:spcBef>
                <a:spcPts val="100"/>
              </a:spcBef>
              <a:buChar char="•"/>
              <a:tabLst>
                <a:tab pos="354965" algn="l"/>
              </a:tabLst>
            </a:pPr>
            <a:r>
              <a:rPr lang="en-GB" sz="2400" dirty="0">
                <a:latin typeface="Arial"/>
                <a:cs typeface="Arial"/>
              </a:rPr>
              <a:t>Prediction of Disease</a:t>
            </a:r>
          </a:p>
          <a:p>
            <a:pPr marL="812800" lvl="1" indent="-342900">
              <a:spcBef>
                <a:spcPts val="100"/>
              </a:spcBef>
              <a:buFont typeface="Arial" panose="020B0604020202020204" pitchFamily="34" charset="0"/>
              <a:buChar char="‒"/>
              <a:tabLst>
                <a:tab pos="354965" algn="l"/>
              </a:tabLst>
            </a:pPr>
            <a:r>
              <a:rPr lang="en-GB" sz="2400" dirty="0">
                <a:latin typeface="Arial"/>
                <a:cs typeface="Arial"/>
              </a:rPr>
              <a:t>identify patterns in data that suggest onset of disease</a:t>
            </a:r>
          </a:p>
          <a:p>
            <a:pPr marL="812800" lvl="1" indent="-342900">
              <a:spcBef>
                <a:spcPts val="100"/>
              </a:spcBef>
              <a:buFont typeface="Arial" panose="020B0604020202020204" pitchFamily="34" charset="0"/>
              <a:buChar char="‒"/>
              <a:tabLst>
                <a:tab pos="354965" algn="l"/>
              </a:tabLst>
            </a:pPr>
            <a:r>
              <a:rPr lang="en-GB" sz="2400" spc="-50" dirty="0">
                <a:latin typeface="Arial"/>
                <a:cs typeface="Arial"/>
              </a:rPr>
              <a:t>e.g. digital alert system for signs of sepsis, interventions resulting in 24% reduction in risk of death</a:t>
            </a:r>
            <a:br>
              <a:rPr lang="en-GB" sz="2400" spc="-50" dirty="0">
                <a:latin typeface="Arial"/>
                <a:cs typeface="Arial"/>
              </a:rPr>
            </a:br>
            <a:r>
              <a:rPr lang="en-GB" sz="2400" spc="-50" dirty="0">
                <a:latin typeface="Arial"/>
                <a:cs typeface="Arial"/>
                <a:hlinkClick r:id="rId2"/>
              </a:rPr>
              <a:t>https://www.mdpi.com/2075-4426/14/2/149</a:t>
            </a:r>
            <a:r>
              <a:rPr lang="en-GB" sz="2400" spc="-50" dirty="0">
                <a:latin typeface="Arial"/>
                <a:cs typeface="Arial"/>
              </a:rPr>
              <a:t> </a:t>
            </a:r>
            <a:endParaRPr lang="en-GB" sz="2400" dirty="0">
              <a:latin typeface="Arial"/>
              <a:cs typeface="Arial"/>
            </a:endParaRPr>
          </a:p>
          <a:p>
            <a:pPr marL="354965" indent="-342265">
              <a:lnSpc>
                <a:spcPct val="100000"/>
              </a:lnSpc>
              <a:spcBef>
                <a:spcPts val="100"/>
              </a:spcBef>
              <a:buChar char="•"/>
              <a:tabLst>
                <a:tab pos="354965" algn="l"/>
              </a:tabLst>
            </a:pPr>
            <a:endParaRPr lang="en-GB" sz="2400" dirty="0">
              <a:latin typeface="Arial"/>
              <a:cs typeface="Arial"/>
            </a:endParaRPr>
          </a:p>
          <a:p>
            <a:pPr marL="354965" indent="-342265">
              <a:lnSpc>
                <a:spcPct val="100000"/>
              </a:lnSpc>
              <a:spcBef>
                <a:spcPts val="100"/>
              </a:spcBef>
              <a:buChar char="•"/>
              <a:tabLst>
                <a:tab pos="354965" algn="l"/>
              </a:tabLst>
            </a:pPr>
            <a:r>
              <a:rPr lang="en-GB" sz="2400" dirty="0">
                <a:latin typeface="Arial"/>
                <a:cs typeface="Arial"/>
              </a:rPr>
              <a:t>Personalised Medicine</a:t>
            </a:r>
          </a:p>
          <a:p>
            <a:pPr marL="812800" lvl="1" indent="-342900">
              <a:spcBef>
                <a:spcPts val="100"/>
              </a:spcBef>
              <a:buFont typeface="Arial" panose="020B0604020202020204" pitchFamily="34" charset="0"/>
              <a:buChar char="‒"/>
              <a:tabLst>
                <a:tab pos="354965" algn="l"/>
              </a:tabLst>
            </a:pPr>
            <a:r>
              <a:rPr lang="en-GB" sz="2400" dirty="0">
                <a:latin typeface="Arial"/>
                <a:cs typeface="Arial"/>
              </a:rPr>
              <a:t>use patient data (clinical, genetic, etc.) to devise unique treatment plans</a:t>
            </a:r>
          </a:p>
          <a:p>
            <a:pPr marL="812800" lvl="1" indent="-342900">
              <a:spcBef>
                <a:spcPts val="100"/>
              </a:spcBef>
              <a:buFont typeface="Arial" panose="020B0604020202020204" pitchFamily="34" charset="0"/>
              <a:buChar char="‒"/>
              <a:tabLst>
                <a:tab pos="354965" algn="l"/>
              </a:tabLst>
            </a:pPr>
            <a:r>
              <a:rPr lang="en-GB" sz="2400" dirty="0">
                <a:latin typeface="Arial"/>
                <a:cs typeface="Arial"/>
              </a:rPr>
              <a:t>e.g. personalised treatment of cancer</a:t>
            </a:r>
          </a:p>
          <a:p>
            <a:pPr marL="469900" lvl="1">
              <a:spcBef>
                <a:spcPts val="100"/>
              </a:spcBef>
              <a:tabLst>
                <a:tab pos="354965" algn="l"/>
              </a:tabLst>
            </a:pPr>
            <a:r>
              <a:rPr lang="en-GB" sz="2400" dirty="0">
                <a:latin typeface="Arial"/>
                <a:cs typeface="Arial"/>
                <a:hlinkClick r:id="rId3"/>
              </a:rPr>
              <a:t>https://www.cruk.cam.ac.uk/research-themes/personalised-medicine/</a:t>
            </a:r>
            <a:r>
              <a:rPr lang="en-GB" sz="2400" dirty="0">
                <a:latin typeface="Arial"/>
                <a:cs typeface="Arial"/>
              </a:rPr>
              <a:t> </a:t>
            </a:r>
          </a:p>
          <a:p>
            <a:pPr marL="469900" lvl="1">
              <a:spcBef>
                <a:spcPts val="100"/>
              </a:spcBef>
              <a:tabLst>
                <a:tab pos="354965" algn="l"/>
              </a:tabLst>
            </a:pPr>
            <a:endParaRPr lang="en-GB" sz="2400" dirty="0">
              <a:latin typeface="Arial"/>
              <a:cs typeface="Arial"/>
            </a:endParaRPr>
          </a:p>
        </p:txBody>
      </p:sp>
      <p:sp>
        <p:nvSpPr>
          <p:cNvPr id="5" name="object 5"/>
          <p:cNvSpPr txBox="1"/>
          <p:nvPr/>
        </p:nvSpPr>
        <p:spPr>
          <a:xfrm>
            <a:off x="8413115" y="6433820"/>
            <a:ext cx="1936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98989"/>
                </a:solidFill>
                <a:latin typeface="Arial"/>
                <a:cs typeface="Arial"/>
              </a:rPr>
              <a:t>25</a:t>
            </a:r>
            <a:endParaRPr sz="12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3" name="object 3"/>
          <p:cNvSpPr txBox="1"/>
          <p:nvPr/>
        </p:nvSpPr>
        <p:spPr>
          <a:xfrm>
            <a:off x="546284" y="785876"/>
            <a:ext cx="7879531" cy="4634602"/>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Big</a:t>
            </a:r>
            <a:r>
              <a:rPr sz="3000" b="1" spc="-40" dirty="0">
                <a:solidFill>
                  <a:srgbClr val="8D8C8D"/>
                </a:solidFill>
                <a:latin typeface="Arial"/>
                <a:cs typeface="Arial"/>
              </a:rPr>
              <a:t> </a:t>
            </a:r>
            <a:r>
              <a:rPr sz="3000" b="1" dirty="0">
                <a:solidFill>
                  <a:srgbClr val="8D8C8D"/>
                </a:solidFill>
                <a:latin typeface="Arial"/>
                <a:cs typeface="Arial"/>
              </a:rPr>
              <a:t>Data</a:t>
            </a:r>
            <a:r>
              <a:rPr sz="3000" b="1" spc="-160" dirty="0">
                <a:solidFill>
                  <a:srgbClr val="8D8C8D"/>
                </a:solidFill>
                <a:latin typeface="Arial"/>
                <a:cs typeface="Arial"/>
              </a:rPr>
              <a:t> </a:t>
            </a:r>
            <a:r>
              <a:rPr sz="3000" b="1" dirty="0">
                <a:solidFill>
                  <a:srgbClr val="8D8C8D"/>
                </a:solidFill>
                <a:latin typeface="Arial"/>
                <a:cs typeface="Arial"/>
              </a:rPr>
              <a:t>Analytics</a:t>
            </a:r>
            <a:r>
              <a:rPr sz="3000" b="1" spc="-50" dirty="0">
                <a:solidFill>
                  <a:srgbClr val="8D8C8D"/>
                </a:solidFill>
                <a:latin typeface="Arial"/>
                <a:cs typeface="Arial"/>
              </a:rPr>
              <a:t> </a:t>
            </a:r>
            <a:r>
              <a:rPr sz="3000" b="1" dirty="0">
                <a:solidFill>
                  <a:srgbClr val="8D8C8D"/>
                </a:solidFill>
                <a:latin typeface="Arial"/>
                <a:cs typeface="Arial"/>
              </a:rPr>
              <a:t>in</a:t>
            </a:r>
            <a:r>
              <a:rPr sz="3000" b="1" spc="-40" dirty="0">
                <a:solidFill>
                  <a:srgbClr val="8D8C8D"/>
                </a:solidFill>
                <a:latin typeface="Arial"/>
                <a:cs typeface="Arial"/>
              </a:rPr>
              <a:t> </a:t>
            </a:r>
            <a:r>
              <a:rPr sz="3000" b="1" spc="-10" dirty="0">
                <a:solidFill>
                  <a:srgbClr val="8D8C8D"/>
                </a:solidFill>
                <a:latin typeface="Arial"/>
                <a:cs typeface="Arial"/>
              </a:rPr>
              <a:t>Fintech</a:t>
            </a:r>
            <a:endParaRPr sz="3000" dirty="0">
              <a:latin typeface="Arial"/>
              <a:cs typeface="Arial"/>
            </a:endParaRPr>
          </a:p>
          <a:p>
            <a:pPr marL="354965" indent="-342265">
              <a:lnSpc>
                <a:spcPct val="100000"/>
              </a:lnSpc>
              <a:spcBef>
                <a:spcPts val="2975"/>
              </a:spcBef>
              <a:buChar char="•"/>
              <a:tabLst>
                <a:tab pos="354965" algn="l"/>
              </a:tabLst>
            </a:pPr>
            <a:r>
              <a:rPr lang="en-GB" sz="2400">
                <a:latin typeface="Arial"/>
                <a:cs typeface="Arial"/>
              </a:rPr>
              <a:t>Data</a:t>
            </a:r>
            <a:r>
              <a:rPr lang="en-GB" sz="2400" spc="-65">
                <a:latin typeface="Arial"/>
                <a:cs typeface="Arial"/>
              </a:rPr>
              <a:t> </a:t>
            </a:r>
            <a:r>
              <a:rPr lang="en-GB" sz="2400">
                <a:latin typeface="Arial"/>
                <a:cs typeface="Arial"/>
              </a:rPr>
              <a:t>analytics</a:t>
            </a:r>
            <a:r>
              <a:rPr lang="en-GB" sz="2400" spc="-65">
                <a:latin typeface="Arial"/>
                <a:cs typeface="Arial"/>
              </a:rPr>
              <a:t> </a:t>
            </a:r>
            <a:r>
              <a:rPr lang="en-GB" sz="2400">
                <a:latin typeface="Arial"/>
                <a:cs typeface="Arial"/>
              </a:rPr>
              <a:t>can</a:t>
            </a:r>
            <a:r>
              <a:rPr lang="en-GB" sz="2400" spc="-65">
                <a:latin typeface="Arial"/>
                <a:cs typeface="Arial"/>
              </a:rPr>
              <a:t> </a:t>
            </a:r>
            <a:r>
              <a:rPr lang="en-GB" sz="2400">
                <a:latin typeface="Arial"/>
                <a:cs typeface="Arial"/>
              </a:rPr>
              <a:t>improve</a:t>
            </a:r>
            <a:r>
              <a:rPr lang="en-GB" sz="2400" spc="-60">
                <a:latin typeface="Arial"/>
                <a:cs typeface="Arial"/>
              </a:rPr>
              <a:t> </a:t>
            </a:r>
            <a:r>
              <a:rPr lang="en-GB" sz="2400">
                <a:latin typeface="Arial"/>
                <a:cs typeface="Arial"/>
              </a:rPr>
              <a:t>the</a:t>
            </a:r>
            <a:r>
              <a:rPr lang="en-GB" sz="2400" spc="-65">
                <a:latin typeface="Arial"/>
                <a:cs typeface="Arial"/>
              </a:rPr>
              <a:t> </a:t>
            </a:r>
            <a:r>
              <a:rPr lang="en-GB" sz="2400">
                <a:latin typeface="Arial"/>
                <a:cs typeface="Arial"/>
              </a:rPr>
              <a:t>finance</a:t>
            </a:r>
            <a:r>
              <a:rPr lang="en-GB" sz="2400" spc="-65">
                <a:latin typeface="Arial"/>
                <a:cs typeface="Arial"/>
              </a:rPr>
              <a:t> </a:t>
            </a:r>
            <a:r>
              <a:rPr lang="en-GB" sz="2400" spc="-25">
                <a:latin typeface="Arial"/>
                <a:cs typeface="Arial"/>
              </a:rPr>
              <a:t>in:</a:t>
            </a:r>
            <a:endParaRPr lang="en-GB" sz="2400">
              <a:latin typeface="Arial"/>
              <a:cs typeface="Arial"/>
            </a:endParaRPr>
          </a:p>
          <a:p>
            <a:pPr marL="753745" lvl="1" indent="-284480">
              <a:lnSpc>
                <a:spcPct val="100000"/>
              </a:lnSpc>
              <a:spcBef>
                <a:spcPts val="625"/>
              </a:spcBef>
              <a:buChar char="–"/>
              <a:tabLst>
                <a:tab pos="753745" algn="l"/>
              </a:tabLst>
            </a:pPr>
            <a:r>
              <a:rPr lang="en-GB" sz="2400">
                <a:latin typeface="Arial"/>
                <a:cs typeface="Arial"/>
              </a:rPr>
              <a:t>Fraud</a:t>
            </a:r>
            <a:r>
              <a:rPr lang="en-GB" sz="2400" spc="-60">
                <a:latin typeface="Arial"/>
                <a:cs typeface="Arial"/>
              </a:rPr>
              <a:t> </a:t>
            </a:r>
            <a:r>
              <a:rPr lang="en-GB" sz="2400" spc="-10">
                <a:latin typeface="Arial"/>
                <a:cs typeface="Arial"/>
              </a:rPr>
              <a:t>detection</a:t>
            </a:r>
            <a:endParaRPr lang="en-GB" sz="2400">
              <a:latin typeface="Arial"/>
              <a:cs typeface="Arial"/>
            </a:endParaRPr>
          </a:p>
          <a:p>
            <a:pPr marL="753745" lvl="1" indent="-284480">
              <a:lnSpc>
                <a:spcPct val="100000"/>
              </a:lnSpc>
              <a:spcBef>
                <a:spcPts val="500"/>
              </a:spcBef>
              <a:buChar char="–"/>
              <a:tabLst>
                <a:tab pos="753745" algn="l"/>
              </a:tabLst>
            </a:pPr>
            <a:r>
              <a:rPr lang="en-GB" sz="2400">
                <a:latin typeface="Arial"/>
                <a:cs typeface="Arial"/>
              </a:rPr>
              <a:t>Risk</a:t>
            </a:r>
            <a:r>
              <a:rPr lang="en-GB" sz="2400" spc="-30">
                <a:latin typeface="Arial"/>
                <a:cs typeface="Arial"/>
              </a:rPr>
              <a:t> </a:t>
            </a:r>
            <a:r>
              <a:rPr lang="en-GB" sz="2400" spc="-10">
                <a:latin typeface="Arial"/>
                <a:cs typeface="Arial"/>
              </a:rPr>
              <a:t>management</a:t>
            </a:r>
            <a:endParaRPr lang="en-GB" sz="2400">
              <a:latin typeface="Arial"/>
              <a:cs typeface="Arial"/>
            </a:endParaRPr>
          </a:p>
          <a:p>
            <a:pPr marL="753745" lvl="1" indent="-284480">
              <a:lnSpc>
                <a:spcPct val="100000"/>
              </a:lnSpc>
              <a:spcBef>
                <a:spcPts val="625"/>
              </a:spcBef>
              <a:buChar char="–"/>
              <a:tabLst>
                <a:tab pos="753745" algn="l"/>
              </a:tabLst>
            </a:pPr>
            <a:r>
              <a:rPr lang="en-GB" sz="2400" spc="-10">
                <a:latin typeface="Arial"/>
                <a:cs typeface="Arial"/>
              </a:rPr>
              <a:t>Portfolio optimisation</a:t>
            </a:r>
            <a:endParaRPr lang="en-GB" sz="2400">
              <a:latin typeface="Arial"/>
              <a:cs typeface="Arial"/>
            </a:endParaRPr>
          </a:p>
          <a:p>
            <a:pPr marL="12700">
              <a:lnSpc>
                <a:spcPct val="100000"/>
              </a:lnSpc>
              <a:spcBef>
                <a:spcPts val="2975"/>
              </a:spcBef>
              <a:tabLst>
                <a:tab pos="354965" algn="l"/>
              </a:tabLst>
            </a:pPr>
            <a:r>
              <a:rPr lang="en-GB" sz="2400" spc="-25">
                <a:latin typeface="Arial"/>
                <a:cs typeface="Arial"/>
              </a:rPr>
              <a:t>through use of:</a:t>
            </a:r>
            <a:endParaRPr lang="en-GB" sz="2400">
              <a:latin typeface="Arial"/>
              <a:cs typeface="Arial"/>
            </a:endParaRPr>
          </a:p>
          <a:p>
            <a:pPr marL="753745" lvl="1" indent="-284480">
              <a:lnSpc>
                <a:spcPct val="100000"/>
              </a:lnSpc>
              <a:spcBef>
                <a:spcPts val="625"/>
              </a:spcBef>
              <a:buChar char="–"/>
              <a:tabLst>
                <a:tab pos="753745" algn="l"/>
              </a:tabLst>
            </a:pPr>
            <a:r>
              <a:rPr lang="en-GB" sz="2400">
                <a:latin typeface="Arial"/>
                <a:cs typeface="Arial"/>
              </a:rPr>
              <a:t>Data-mining and data visualisation</a:t>
            </a:r>
          </a:p>
          <a:p>
            <a:pPr marL="753745" lvl="1" indent="-284480">
              <a:lnSpc>
                <a:spcPct val="100000"/>
              </a:lnSpc>
              <a:spcBef>
                <a:spcPts val="625"/>
              </a:spcBef>
              <a:buChar char="–"/>
              <a:tabLst>
                <a:tab pos="753745" algn="l"/>
              </a:tabLst>
            </a:pPr>
            <a:r>
              <a:rPr lang="en-GB" sz="2400">
                <a:latin typeface="Arial"/>
                <a:cs typeface="Arial"/>
              </a:rPr>
              <a:t>Data-driven decision-making and risk analysis</a:t>
            </a:r>
          </a:p>
          <a:p>
            <a:pPr marL="753745" lvl="1" indent="-284480">
              <a:lnSpc>
                <a:spcPct val="100000"/>
              </a:lnSpc>
              <a:spcBef>
                <a:spcPts val="500"/>
              </a:spcBef>
              <a:buChar char="–"/>
              <a:tabLst>
                <a:tab pos="753745" algn="l"/>
              </a:tabLst>
            </a:pPr>
            <a:r>
              <a:rPr lang="en-GB" sz="2400">
                <a:latin typeface="Arial"/>
                <a:cs typeface="Arial"/>
              </a:rPr>
              <a:t>Automation of business processes</a:t>
            </a:r>
          </a:p>
        </p:txBody>
      </p:sp>
      <p:sp>
        <p:nvSpPr>
          <p:cNvPr id="4" name="object 4"/>
          <p:cNvSpPr txBox="1"/>
          <p:nvPr/>
        </p:nvSpPr>
        <p:spPr>
          <a:xfrm>
            <a:off x="8425815" y="6460956"/>
            <a:ext cx="168275" cy="170815"/>
          </a:xfrm>
          <a:prstGeom prst="rect">
            <a:avLst/>
          </a:prstGeom>
        </p:spPr>
        <p:txBody>
          <a:bodyPr vert="horz" wrap="square" lIns="0" tIns="0" rIns="0" bIns="0" rtlCol="0">
            <a:spAutoFit/>
          </a:bodyPr>
          <a:lstStyle/>
          <a:p>
            <a:pPr>
              <a:lnSpc>
                <a:spcPts val="1325"/>
              </a:lnSpc>
            </a:pPr>
            <a:r>
              <a:rPr sz="1200" spc="-25" dirty="0">
                <a:solidFill>
                  <a:srgbClr val="898989"/>
                </a:solidFill>
                <a:latin typeface="Arial"/>
                <a:cs typeface="Arial"/>
              </a:rPr>
              <a:t>30</a:t>
            </a:r>
            <a:endParaRPr sz="1200">
              <a:latin typeface="Arial"/>
              <a:cs typeface="Arial"/>
            </a:endParaRPr>
          </a:p>
        </p:txBody>
      </p:sp>
      <p:sp>
        <p:nvSpPr>
          <p:cNvPr id="7" name="TextBox 6">
            <a:extLst>
              <a:ext uri="{FF2B5EF4-FFF2-40B4-BE49-F238E27FC236}">
                <a16:creationId xmlns:a16="http://schemas.microsoft.com/office/drawing/2014/main" id="{53783AAA-59E0-0C78-A200-114BB0312EBA}"/>
              </a:ext>
            </a:extLst>
          </p:cNvPr>
          <p:cNvSpPr txBox="1"/>
          <p:nvPr/>
        </p:nvSpPr>
        <p:spPr>
          <a:xfrm>
            <a:off x="152400" y="5539306"/>
            <a:ext cx="6705600" cy="830997"/>
          </a:xfrm>
          <a:prstGeom prst="rect">
            <a:avLst/>
          </a:prstGeom>
          <a:noFill/>
        </p:spPr>
        <p:txBody>
          <a:bodyPr wrap="square">
            <a:spAutoFit/>
          </a:bodyPr>
          <a:lstStyle/>
          <a:p>
            <a:pPr marL="469265" lvl="1">
              <a:lnSpc>
                <a:spcPct val="100000"/>
              </a:lnSpc>
              <a:spcBef>
                <a:spcPts val="625"/>
              </a:spcBef>
              <a:tabLst>
                <a:tab pos="753745" algn="l"/>
              </a:tabLst>
            </a:pPr>
            <a:r>
              <a:rPr lang="en-GB" sz="2400" spc="-10">
                <a:latin typeface="Arial"/>
                <a:cs typeface="Arial"/>
                <a:hlinkClick r:id="rId2"/>
              </a:rPr>
              <a:t>https://www.altamira.ai/blog/big-data-analytics-in-fintech/</a:t>
            </a:r>
            <a:r>
              <a:rPr lang="en-GB" sz="2400" spc="-10">
                <a:latin typeface="Arial"/>
                <a:cs typeface="Aria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651129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70" dirty="0"/>
              <a:t> </a:t>
            </a:r>
            <a:r>
              <a:rPr dirty="0"/>
              <a:t>to</a:t>
            </a:r>
            <a:r>
              <a:rPr spc="-65" dirty="0"/>
              <a:t> </a:t>
            </a:r>
            <a:r>
              <a:rPr dirty="0"/>
              <a:t>Data</a:t>
            </a:r>
            <a:r>
              <a:rPr spc="-190" dirty="0"/>
              <a:t> </a:t>
            </a:r>
            <a:r>
              <a:rPr spc="-10" dirty="0"/>
              <a:t>Analytics</a:t>
            </a:r>
          </a:p>
        </p:txBody>
      </p:sp>
      <p:sp>
        <p:nvSpPr>
          <p:cNvPr id="3" name="object 3"/>
          <p:cNvSpPr txBox="1"/>
          <p:nvPr/>
        </p:nvSpPr>
        <p:spPr>
          <a:xfrm>
            <a:off x="546284" y="785876"/>
            <a:ext cx="8202930" cy="553974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Confused</a:t>
            </a:r>
            <a:r>
              <a:rPr sz="3000" b="1" spc="-85" dirty="0">
                <a:solidFill>
                  <a:srgbClr val="8D8C8D"/>
                </a:solidFill>
                <a:latin typeface="Arial"/>
                <a:cs typeface="Arial"/>
              </a:rPr>
              <a:t> </a:t>
            </a:r>
            <a:r>
              <a:rPr sz="3000" b="1" dirty="0">
                <a:solidFill>
                  <a:srgbClr val="8D8C8D"/>
                </a:solidFill>
                <a:latin typeface="Arial"/>
                <a:cs typeface="Arial"/>
              </a:rPr>
              <a:t>about</a:t>
            </a:r>
            <a:r>
              <a:rPr sz="3000" b="1" spc="-85" dirty="0">
                <a:solidFill>
                  <a:srgbClr val="8D8C8D"/>
                </a:solidFill>
                <a:latin typeface="Arial"/>
                <a:cs typeface="Arial"/>
              </a:rPr>
              <a:t> </a:t>
            </a:r>
            <a:r>
              <a:rPr sz="3000" b="1" spc="-10" dirty="0">
                <a:solidFill>
                  <a:srgbClr val="8D8C8D"/>
                </a:solidFill>
                <a:latin typeface="Arial"/>
                <a:cs typeface="Arial"/>
              </a:rPr>
              <a:t>Nomenclature?</a:t>
            </a:r>
            <a:endParaRPr sz="3000">
              <a:latin typeface="Arial"/>
              <a:cs typeface="Arial"/>
            </a:endParaRPr>
          </a:p>
          <a:p>
            <a:pPr marL="215900" marR="4683125">
              <a:lnSpc>
                <a:spcPct val="110000"/>
              </a:lnSpc>
              <a:spcBef>
                <a:spcPts val="2500"/>
              </a:spcBef>
            </a:pPr>
            <a:r>
              <a:rPr sz="2200" dirty="0">
                <a:latin typeface="Arial"/>
                <a:cs typeface="Arial"/>
              </a:rPr>
              <a:t>Artificial</a:t>
            </a:r>
            <a:r>
              <a:rPr sz="2200" spc="-60" dirty="0">
                <a:latin typeface="Arial"/>
                <a:cs typeface="Arial"/>
              </a:rPr>
              <a:t> </a:t>
            </a:r>
            <a:r>
              <a:rPr sz="2200" spc="-10" dirty="0">
                <a:latin typeface="Arial"/>
                <a:cs typeface="Arial"/>
              </a:rPr>
              <a:t>Intelligence </a:t>
            </a:r>
            <a:r>
              <a:rPr sz="2200" dirty="0">
                <a:latin typeface="Arial"/>
                <a:cs typeface="Arial"/>
              </a:rPr>
              <a:t>Computational</a:t>
            </a:r>
            <a:r>
              <a:rPr sz="2200" spc="-130" dirty="0">
                <a:latin typeface="Arial"/>
                <a:cs typeface="Arial"/>
              </a:rPr>
              <a:t> </a:t>
            </a:r>
            <a:r>
              <a:rPr sz="2200" spc="-10" dirty="0">
                <a:latin typeface="Arial"/>
                <a:cs typeface="Arial"/>
              </a:rPr>
              <a:t>Intelligence </a:t>
            </a:r>
            <a:r>
              <a:rPr sz="2200" dirty="0">
                <a:latin typeface="Arial"/>
                <a:cs typeface="Arial"/>
              </a:rPr>
              <a:t>Intelligent</a:t>
            </a:r>
            <a:r>
              <a:rPr sz="2200" spc="-95" dirty="0">
                <a:latin typeface="Arial"/>
                <a:cs typeface="Arial"/>
              </a:rPr>
              <a:t> </a:t>
            </a:r>
            <a:r>
              <a:rPr sz="2200" spc="-10" dirty="0">
                <a:latin typeface="Arial"/>
                <a:cs typeface="Arial"/>
              </a:rPr>
              <a:t>Systems</a:t>
            </a:r>
            <a:endParaRPr sz="2200">
              <a:latin typeface="Arial"/>
              <a:cs typeface="Arial"/>
            </a:endParaRPr>
          </a:p>
          <a:p>
            <a:pPr marL="215900" marR="6056630">
              <a:lnSpc>
                <a:spcPct val="109800"/>
              </a:lnSpc>
              <a:spcBef>
                <a:spcPts val="10"/>
              </a:spcBef>
            </a:pPr>
            <a:r>
              <a:rPr sz="2200" spc="-10" dirty="0">
                <a:latin typeface="Arial"/>
                <a:cs typeface="Arial"/>
              </a:rPr>
              <a:t>Data</a:t>
            </a:r>
            <a:r>
              <a:rPr sz="2200" spc="-120" dirty="0">
                <a:latin typeface="Arial"/>
                <a:cs typeface="Arial"/>
              </a:rPr>
              <a:t> </a:t>
            </a:r>
            <a:r>
              <a:rPr sz="2200" spc="-10" dirty="0">
                <a:latin typeface="Arial"/>
                <a:cs typeface="Arial"/>
              </a:rPr>
              <a:t>Analytics </a:t>
            </a:r>
            <a:r>
              <a:rPr sz="2200" dirty="0">
                <a:latin typeface="Arial"/>
                <a:cs typeface="Arial"/>
              </a:rPr>
              <a:t>Data</a:t>
            </a:r>
            <a:r>
              <a:rPr sz="2200" spc="-25" dirty="0">
                <a:latin typeface="Arial"/>
                <a:cs typeface="Arial"/>
              </a:rPr>
              <a:t> </a:t>
            </a:r>
            <a:r>
              <a:rPr sz="2200" spc="-10" dirty="0">
                <a:latin typeface="Arial"/>
                <a:cs typeface="Arial"/>
              </a:rPr>
              <a:t>Mining </a:t>
            </a:r>
            <a:r>
              <a:rPr sz="2200" dirty="0">
                <a:latin typeface="Arial"/>
                <a:cs typeface="Arial"/>
              </a:rPr>
              <a:t>Data</a:t>
            </a:r>
            <a:r>
              <a:rPr sz="2200" spc="-40" dirty="0">
                <a:latin typeface="Arial"/>
                <a:cs typeface="Arial"/>
              </a:rPr>
              <a:t> </a:t>
            </a:r>
            <a:r>
              <a:rPr sz="2200" spc="-10" dirty="0">
                <a:latin typeface="Arial"/>
                <a:cs typeface="Arial"/>
              </a:rPr>
              <a:t>Science </a:t>
            </a:r>
            <a:r>
              <a:rPr sz="2200" dirty="0">
                <a:latin typeface="Arial"/>
                <a:cs typeface="Arial"/>
              </a:rPr>
              <a:t>Data</a:t>
            </a:r>
            <a:r>
              <a:rPr sz="2200" spc="-55" dirty="0">
                <a:latin typeface="Arial"/>
                <a:cs typeface="Arial"/>
              </a:rPr>
              <a:t> </a:t>
            </a:r>
            <a:r>
              <a:rPr sz="2200" spc="-10" dirty="0">
                <a:latin typeface="Arial"/>
                <a:cs typeface="Arial"/>
              </a:rPr>
              <a:t>Wrangling </a:t>
            </a:r>
            <a:r>
              <a:rPr sz="2200" dirty="0">
                <a:latin typeface="Arial"/>
                <a:cs typeface="Arial"/>
              </a:rPr>
              <a:t>Big</a:t>
            </a:r>
            <a:r>
              <a:rPr sz="2200" spc="-30" dirty="0">
                <a:latin typeface="Arial"/>
                <a:cs typeface="Arial"/>
              </a:rPr>
              <a:t> </a:t>
            </a:r>
            <a:r>
              <a:rPr sz="2200" spc="-20" dirty="0">
                <a:latin typeface="Arial"/>
                <a:cs typeface="Arial"/>
              </a:rPr>
              <a:t>Data</a:t>
            </a:r>
            <a:endParaRPr sz="2200">
              <a:latin typeface="Arial"/>
              <a:cs typeface="Arial"/>
            </a:endParaRPr>
          </a:p>
          <a:p>
            <a:pPr marL="215900" marR="5755005">
              <a:lnSpc>
                <a:spcPct val="110000"/>
              </a:lnSpc>
            </a:pPr>
            <a:r>
              <a:rPr sz="2200" dirty="0">
                <a:latin typeface="Arial"/>
                <a:cs typeface="Arial"/>
              </a:rPr>
              <a:t>Machine</a:t>
            </a:r>
            <a:r>
              <a:rPr sz="2200" spc="-90" dirty="0">
                <a:latin typeface="Arial"/>
                <a:cs typeface="Arial"/>
              </a:rPr>
              <a:t> </a:t>
            </a:r>
            <a:r>
              <a:rPr sz="2200" spc="-10" dirty="0">
                <a:latin typeface="Arial"/>
                <a:cs typeface="Arial"/>
              </a:rPr>
              <a:t>Learning Algorithms</a:t>
            </a:r>
            <a:endParaRPr sz="2200">
              <a:latin typeface="Arial"/>
              <a:cs typeface="Arial"/>
            </a:endParaRPr>
          </a:p>
          <a:p>
            <a:pPr marL="3972560" marR="5080">
              <a:lnSpc>
                <a:spcPct val="100000"/>
              </a:lnSpc>
              <a:spcBef>
                <a:spcPts val="1814"/>
              </a:spcBef>
            </a:pPr>
            <a:r>
              <a:rPr sz="1800" dirty="0">
                <a:latin typeface="Arial"/>
                <a:cs typeface="Arial"/>
              </a:rPr>
              <a:t>Statistical</a:t>
            </a:r>
            <a:r>
              <a:rPr sz="1800" spc="-40" dirty="0">
                <a:latin typeface="Arial"/>
                <a:cs typeface="Arial"/>
              </a:rPr>
              <a:t> </a:t>
            </a:r>
            <a:r>
              <a:rPr sz="1800" dirty="0">
                <a:latin typeface="Arial"/>
                <a:cs typeface="Arial"/>
              </a:rPr>
              <a:t>modeling,</a:t>
            </a:r>
            <a:r>
              <a:rPr sz="1800" spc="-45" dirty="0">
                <a:latin typeface="Arial"/>
                <a:cs typeface="Arial"/>
              </a:rPr>
              <a:t> </a:t>
            </a:r>
            <a:r>
              <a:rPr sz="1800" dirty="0">
                <a:latin typeface="Arial"/>
                <a:cs typeface="Arial"/>
              </a:rPr>
              <a:t>signal</a:t>
            </a:r>
            <a:r>
              <a:rPr sz="1800" spc="-40" dirty="0">
                <a:latin typeface="Arial"/>
                <a:cs typeface="Arial"/>
              </a:rPr>
              <a:t> </a:t>
            </a:r>
            <a:r>
              <a:rPr sz="1800" spc="-10" dirty="0">
                <a:latin typeface="Arial"/>
                <a:cs typeface="Arial"/>
              </a:rPr>
              <a:t>processing, </a:t>
            </a:r>
            <a:r>
              <a:rPr sz="1800" dirty="0">
                <a:latin typeface="Arial"/>
                <a:cs typeface="Arial"/>
              </a:rPr>
              <a:t>feature</a:t>
            </a:r>
            <a:r>
              <a:rPr sz="1800" spc="-50" dirty="0">
                <a:latin typeface="Arial"/>
                <a:cs typeface="Arial"/>
              </a:rPr>
              <a:t> </a:t>
            </a:r>
            <a:r>
              <a:rPr sz="1800" dirty="0">
                <a:latin typeface="Arial"/>
                <a:cs typeface="Arial"/>
              </a:rPr>
              <a:t>engineering,</a:t>
            </a:r>
            <a:r>
              <a:rPr sz="1800" spc="-45" dirty="0">
                <a:latin typeface="Arial"/>
                <a:cs typeface="Arial"/>
              </a:rPr>
              <a:t> </a:t>
            </a:r>
            <a:r>
              <a:rPr sz="1800" dirty="0">
                <a:latin typeface="Arial"/>
                <a:cs typeface="Arial"/>
              </a:rPr>
              <a:t>statistical</a:t>
            </a:r>
            <a:r>
              <a:rPr sz="1800" spc="-45" dirty="0">
                <a:latin typeface="Arial"/>
                <a:cs typeface="Arial"/>
              </a:rPr>
              <a:t> </a:t>
            </a:r>
            <a:r>
              <a:rPr sz="1800" spc="-10" dirty="0">
                <a:latin typeface="Arial"/>
                <a:cs typeface="Arial"/>
              </a:rPr>
              <a:t>computing, </a:t>
            </a:r>
            <a:r>
              <a:rPr sz="1800" dirty="0">
                <a:latin typeface="Arial"/>
                <a:cs typeface="Arial"/>
              </a:rPr>
              <a:t>statistical</a:t>
            </a:r>
            <a:r>
              <a:rPr sz="1800" spc="-40" dirty="0">
                <a:latin typeface="Arial"/>
                <a:cs typeface="Arial"/>
              </a:rPr>
              <a:t> </a:t>
            </a:r>
            <a:r>
              <a:rPr sz="1800" dirty="0">
                <a:latin typeface="Arial"/>
                <a:cs typeface="Arial"/>
              </a:rPr>
              <a:t>learning,</a:t>
            </a:r>
            <a:r>
              <a:rPr sz="1800" spc="-40" dirty="0">
                <a:latin typeface="Arial"/>
                <a:cs typeface="Arial"/>
              </a:rPr>
              <a:t> </a:t>
            </a:r>
            <a:r>
              <a:rPr sz="1800" dirty="0">
                <a:latin typeface="Arial"/>
                <a:cs typeface="Arial"/>
              </a:rPr>
              <a:t>pattern</a:t>
            </a:r>
            <a:r>
              <a:rPr sz="1800" spc="-45" dirty="0">
                <a:latin typeface="Arial"/>
                <a:cs typeface="Arial"/>
              </a:rPr>
              <a:t> </a:t>
            </a:r>
            <a:r>
              <a:rPr sz="1800" spc="-10" dirty="0">
                <a:latin typeface="Arial"/>
                <a:cs typeface="Arial"/>
              </a:rPr>
              <a:t>recognition,</a:t>
            </a:r>
            <a:endParaRPr sz="1800">
              <a:latin typeface="Arial"/>
              <a:cs typeface="Arial"/>
            </a:endParaRPr>
          </a:p>
        </p:txBody>
      </p:sp>
      <p:sp>
        <p:nvSpPr>
          <p:cNvPr id="4" name="object 4"/>
          <p:cNvSpPr txBox="1"/>
          <p:nvPr/>
        </p:nvSpPr>
        <p:spPr>
          <a:xfrm>
            <a:off x="8413115" y="6433820"/>
            <a:ext cx="1936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98989"/>
                </a:solidFill>
                <a:latin typeface="Arial"/>
                <a:cs typeface="Arial"/>
              </a:rPr>
              <a:t>31</a:t>
            </a:r>
            <a:endParaRPr sz="1200">
              <a:latin typeface="Arial"/>
              <a:cs typeface="Arial"/>
            </a:endParaRPr>
          </a:p>
        </p:txBody>
      </p:sp>
      <p:sp>
        <p:nvSpPr>
          <p:cNvPr id="5" name="object 5"/>
          <p:cNvSpPr txBox="1"/>
          <p:nvPr/>
        </p:nvSpPr>
        <p:spPr>
          <a:xfrm>
            <a:off x="4506723" y="6290564"/>
            <a:ext cx="18542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computer</a:t>
            </a:r>
            <a:r>
              <a:rPr sz="1800" spc="-55" dirty="0">
                <a:latin typeface="Arial"/>
                <a:cs typeface="Arial"/>
              </a:rPr>
              <a:t> </a:t>
            </a:r>
            <a:r>
              <a:rPr sz="1800" spc="-10" dirty="0">
                <a:latin typeface="Arial"/>
                <a:cs typeface="Arial"/>
              </a:rPr>
              <a:t>vision…</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8487" y="4363467"/>
            <a:ext cx="4489536" cy="2215712"/>
          </a:xfrm>
          <a:prstGeom prst="rect">
            <a:avLst/>
          </a:prstGeom>
        </p:spPr>
      </p:pic>
      <p:sp>
        <p:nvSpPr>
          <p:cNvPr id="3" name="object 3"/>
          <p:cNvSpPr txBox="1">
            <a:spLocks noGrp="1"/>
          </p:cNvSpPr>
          <p:nvPr>
            <p:ph type="title"/>
          </p:nvPr>
        </p:nvSpPr>
        <p:spPr>
          <a:xfrm>
            <a:off x="535940" y="255523"/>
            <a:ext cx="3818254"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100" dirty="0"/>
              <a:t> </a:t>
            </a:r>
            <a:r>
              <a:rPr dirty="0"/>
              <a:t>to</a:t>
            </a:r>
            <a:r>
              <a:rPr spc="-210" dirty="0"/>
              <a:t> </a:t>
            </a:r>
            <a:r>
              <a:rPr spc="-25" dirty="0"/>
              <a:t>AI</a:t>
            </a:r>
          </a:p>
        </p:txBody>
      </p:sp>
      <p:sp>
        <p:nvSpPr>
          <p:cNvPr id="4" name="object 4"/>
          <p:cNvSpPr txBox="1"/>
          <p:nvPr/>
        </p:nvSpPr>
        <p:spPr>
          <a:xfrm>
            <a:off x="546284" y="785876"/>
            <a:ext cx="7920355" cy="1964055"/>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The</a:t>
            </a:r>
            <a:r>
              <a:rPr sz="3000" b="1" spc="-40" dirty="0">
                <a:solidFill>
                  <a:srgbClr val="8D8C8D"/>
                </a:solidFill>
                <a:latin typeface="Arial"/>
                <a:cs typeface="Arial"/>
              </a:rPr>
              <a:t> </a:t>
            </a:r>
            <a:r>
              <a:rPr sz="3000" b="1" dirty="0">
                <a:solidFill>
                  <a:srgbClr val="8D8C8D"/>
                </a:solidFill>
                <a:latin typeface="Arial"/>
                <a:cs typeface="Arial"/>
              </a:rPr>
              <a:t>Recent</a:t>
            </a:r>
            <a:r>
              <a:rPr sz="3000" b="1" spc="-30" dirty="0">
                <a:solidFill>
                  <a:srgbClr val="8D8C8D"/>
                </a:solidFill>
                <a:latin typeface="Arial"/>
                <a:cs typeface="Arial"/>
              </a:rPr>
              <a:t> </a:t>
            </a:r>
            <a:r>
              <a:rPr sz="3000" b="1" dirty="0">
                <a:solidFill>
                  <a:srgbClr val="8D8C8D"/>
                </a:solidFill>
                <a:latin typeface="Arial"/>
                <a:cs typeface="Arial"/>
              </a:rPr>
              <a:t>Rise</a:t>
            </a:r>
            <a:r>
              <a:rPr sz="3000" b="1" spc="-35" dirty="0">
                <a:solidFill>
                  <a:srgbClr val="8D8C8D"/>
                </a:solidFill>
                <a:latin typeface="Arial"/>
                <a:cs typeface="Arial"/>
              </a:rPr>
              <a:t> </a:t>
            </a:r>
            <a:r>
              <a:rPr sz="3000" b="1" dirty="0">
                <a:solidFill>
                  <a:srgbClr val="8D8C8D"/>
                </a:solidFill>
                <a:latin typeface="Arial"/>
                <a:cs typeface="Arial"/>
              </a:rPr>
              <a:t>of</a:t>
            </a:r>
            <a:r>
              <a:rPr sz="3000" b="1" spc="-145" dirty="0">
                <a:solidFill>
                  <a:srgbClr val="8D8C8D"/>
                </a:solidFill>
                <a:latin typeface="Arial"/>
                <a:cs typeface="Arial"/>
              </a:rPr>
              <a:t> </a:t>
            </a:r>
            <a:r>
              <a:rPr sz="3000" b="1" spc="-25" dirty="0">
                <a:solidFill>
                  <a:srgbClr val="8D8C8D"/>
                </a:solidFill>
                <a:latin typeface="Arial"/>
                <a:cs typeface="Arial"/>
              </a:rPr>
              <a:t>AI</a:t>
            </a:r>
            <a:endParaRPr sz="3000">
              <a:latin typeface="Arial"/>
              <a:cs typeface="Arial"/>
            </a:endParaRPr>
          </a:p>
          <a:p>
            <a:pPr marL="354965" marR="5080" indent="-342900">
              <a:lnSpc>
                <a:spcPct val="100800"/>
              </a:lnSpc>
              <a:spcBef>
                <a:spcPts val="2950"/>
              </a:spcBef>
              <a:buChar char="•"/>
              <a:tabLst>
                <a:tab pos="354965" algn="l"/>
              </a:tabLst>
            </a:pPr>
            <a:r>
              <a:rPr sz="2400" dirty="0">
                <a:latin typeface="Arial"/>
                <a:cs typeface="Arial"/>
              </a:rPr>
              <a:t>“AI</a:t>
            </a:r>
            <a:r>
              <a:rPr sz="2400" spc="-55" dirty="0">
                <a:latin typeface="Arial"/>
                <a:cs typeface="Arial"/>
              </a:rPr>
              <a:t> </a:t>
            </a:r>
            <a:r>
              <a:rPr sz="2400" dirty="0">
                <a:latin typeface="Arial"/>
                <a:cs typeface="Arial"/>
              </a:rPr>
              <a:t>is</a:t>
            </a:r>
            <a:r>
              <a:rPr sz="2400" spc="-45" dirty="0">
                <a:latin typeface="Arial"/>
                <a:cs typeface="Arial"/>
              </a:rPr>
              <a:t> </a:t>
            </a:r>
            <a:r>
              <a:rPr sz="2400" dirty="0">
                <a:latin typeface="Arial"/>
                <a:cs typeface="Arial"/>
              </a:rPr>
              <a:t>the</a:t>
            </a:r>
            <a:r>
              <a:rPr sz="2400" spc="-45" dirty="0">
                <a:latin typeface="Arial"/>
                <a:cs typeface="Arial"/>
              </a:rPr>
              <a:t> </a:t>
            </a:r>
            <a:r>
              <a:rPr sz="2400" dirty="0">
                <a:latin typeface="Arial"/>
                <a:cs typeface="Arial"/>
              </a:rPr>
              <a:t>new</a:t>
            </a:r>
            <a:r>
              <a:rPr sz="2400" spc="-40" dirty="0">
                <a:latin typeface="Arial"/>
                <a:cs typeface="Arial"/>
              </a:rPr>
              <a:t> </a:t>
            </a:r>
            <a:r>
              <a:rPr sz="2400" spc="-10" dirty="0">
                <a:latin typeface="Arial"/>
                <a:cs typeface="Arial"/>
              </a:rPr>
              <a:t>electricity.</a:t>
            </a:r>
            <a:r>
              <a:rPr sz="2400" spc="-50" dirty="0">
                <a:latin typeface="Arial"/>
                <a:cs typeface="Arial"/>
              </a:rPr>
              <a:t> </a:t>
            </a:r>
            <a:r>
              <a:rPr sz="2400" dirty="0">
                <a:latin typeface="Arial"/>
                <a:cs typeface="Arial"/>
              </a:rPr>
              <a:t>Just</a:t>
            </a:r>
            <a:r>
              <a:rPr sz="2400" spc="-50" dirty="0">
                <a:latin typeface="Arial"/>
                <a:cs typeface="Arial"/>
              </a:rPr>
              <a:t> </a:t>
            </a:r>
            <a:r>
              <a:rPr sz="2400" dirty="0">
                <a:latin typeface="Arial"/>
                <a:cs typeface="Arial"/>
              </a:rPr>
              <a:t>as</a:t>
            </a:r>
            <a:r>
              <a:rPr sz="2400" spc="-50" dirty="0">
                <a:latin typeface="Arial"/>
                <a:cs typeface="Arial"/>
              </a:rPr>
              <a:t> </a:t>
            </a:r>
            <a:r>
              <a:rPr sz="2400" dirty="0">
                <a:latin typeface="Arial"/>
                <a:cs typeface="Arial"/>
              </a:rPr>
              <a:t>100</a:t>
            </a:r>
            <a:r>
              <a:rPr sz="2400" spc="-45" dirty="0">
                <a:latin typeface="Arial"/>
                <a:cs typeface="Arial"/>
              </a:rPr>
              <a:t> </a:t>
            </a:r>
            <a:r>
              <a:rPr sz="2400" dirty="0">
                <a:latin typeface="Arial"/>
                <a:cs typeface="Arial"/>
              </a:rPr>
              <a:t>years</a:t>
            </a:r>
            <a:r>
              <a:rPr sz="2400" spc="-45" dirty="0">
                <a:latin typeface="Arial"/>
                <a:cs typeface="Arial"/>
              </a:rPr>
              <a:t> </a:t>
            </a:r>
            <a:r>
              <a:rPr sz="2400" spc="-25" dirty="0">
                <a:latin typeface="Arial"/>
                <a:cs typeface="Arial"/>
              </a:rPr>
              <a:t>ago </a:t>
            </a:r>
            <a:r>
              <a:rPr sz="2400" dirty="0">
                <a:latin typeface="Arial"/>
                <a:cs typeface="Arial"/>
              </a:rPr>
              <a:t>electricity</a:t>
            </a:r>
            <a:r>
              <a:rPr sz="2400" spc="-85" dirty="0">
                <a:latin typeface="Arial"/>
                <a:cs typeface="Arial"/>
              </a:rPr>
              <a:t> </a:t>
            </a:r>
            <a:r>
              <a:rPr sz="2400" dirty="0">
                <a:latin typeface="Arial"/>
                <a:cs typeface="Arial"/>
              </a:rPr>
              <a:t>transformed</a:t>
            </a:r>
            <a:r>
              <a:rPr sz="2400" spc="-50" dirty="0">
                <a:latin typeface="Arial"/>
                <a:cs typeface="Arial"/>
              </a:rPr>
              <a:t> </a:t>
            </a:r>
            <a:r>
              <a:rPr sz="2400" dirty="0">
                <a:latin typeface="Arial"/>
                <a:cs typeface="Arial"/>
              </a:rPr>
              <a:t>industry</a:t>
            </a:r>
            <a:r>
              <a:rPr sz="2400" spc="-50" dirty="0">
                <a:latin typeface="Arial"/>
                <a:cs typeface="Arial"/>
              </a:rPr>
              <a:t> </a:t>
            </a:r>
            <a:r>
              <a:rPr sz="2400" dirty="0">
                <a:latin typeface="Arial"/>
                <a:cs typeface="Arial"/>
              </a:rPr>
              <a:t>after</a:t>
            </a:r>
            <a:r>
              <a:rPr sz="2400" spc="-50" dirty="0">
                <a:latin typeface="Arial"/>
                <a:cs typeface="Arial"/>
              </a:rPr>
              <a:t> </a:t>
            </a:r>
            <a:r>
              <a:rPr sz="2400" spc="-30" dirty="0">
                <a:latin typeface="Arial"/>
                <a:cs typeface="Arial"/>
              </a:rPr>
              <a:t>industry,</a:t>
            </a:r>
            <a:r>
              <a:rPr sz="2400" spc="-145" dirty="0">
                <a:latin typeface="Arial"/>
                <a:cs typeface="Arial"/>
              </a:rPr>
              <a:t> </a:t>
            </a:r>
            <a:r>
              <a:rPr sz="2400" dirty="0">
                <a:latin typeface="Arial"/>
                <a:cs typeface="Arial"/>
              </a:rPr>
              <a:t>AI</a:t>
            </a:r>
            <a:r>
              <a:rPr sz="2400" spc="-55" dirty="0">
                <a:latin typeface="Arial"/>
                <a:cs typeface="Arial"/>
              </a:rPr>
              <a:t> </a:t>
            </a:r>
            <a:r>
              <a:rPr sz="2400" dirty="0">
                <a:latin typeface="Arial"/>
                <a:cs typeface="Arial"/>
              </a:rPr>
              <a:t>will</a:t>
            </a:r>
            <a:r>
              <a:rPr sz="2400" spc="-45" dirty="0">
                <a:latin typeface="Arial"/>
                <a:cs typeface="Arial"/>
              </a:rPr>
              <a:t> </a:t>
            </a:r>
            <a:r>
              <a:rPr sz="2400" spc="-25" dirty="0">
                <a:latin typeface="Arial"/>
                <a:cs typeface="Arial"/>
              </a:rPr>
              <a:t>now </a:t>
            </a:r>
            <a:r>
              <a:rPr sz="2400" dirty="0">
                <a:latin typeface="Arial"/>
                <a:cs typeface="Arial"/>
              </a:rPr>
              <a:t>do</a:t>
            </a:r>
            <a:r>
              <a:rPr sz="2400" spc="-35" dirty="0">
                <a:latin typeface="Arial"/>
                <a:cs typeface="Arial"/>
              </a:rPr>
              <a:t> </a:t>
            </a:r>
            <a:r>
              <a:rPr sz="2400" dirty="0">
                <a:latin typeface="Arial"/>
                <a:cs typeface="Arial"/>
              </a:rPr>
              <a:t>the</a:t>
            </a:r>
            <a:r>
              <a:rPr sz="2400" spc="-35" dirty="0">
                <a:latin typeface="Arial"/>
                <a:cs typeface="Arial"/>
              </a:rPr>
              <a:t> </a:t>
            </a:r>
            <a:r>
              <a:rPr sz="2400" spc="-10" dirty="0">
                <a:latin typeface="Arial"/>
                <a:cs typeface="Arial"/>
              </a:rPr>
              <a:t>same.”</a:t>
            </a:r>
            <a:endParaRPr sz="2400">
              <a:latin typeface="Arial"/>
              <a:cs typeface="Arial"/>
            </a:endParaRPr>
          </a:p>
        </p:txBody>
      </p:sp>
      <p:sp>
        <p:nvSpPr>
          <p:cNvPr id="5" name="object 5"/>
          <p:cNvSpPr txBox="1"/>
          <p:nvPr/>
        </p:nvSpPr>
        <p:spPr>
          <a:xfrm>
            <a:off x="1460684" y="2800603"/>
            <a:ext cx="170433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t>
            </a:r>
            <a:r>
              <a:rPr sz="2400" spc="-170" dirty="0">
                <a:latin typeface="Arial"/>
                <a:cs typeface="Arial"/>
              </a:rPr>
              <a:t> </a:t>
            </a:r>
            <a:r>
              <a:rPr sz="2400" dirty="0">
                <a:latin typeface="Arial"/>
                <a:cs typeface="Arial"/>
              </a:rPr>
              <a:t>Andrew</a:t>
            </a:r>
            <a:r>
              <a:rPr sz="2400" spc="-70" dirty="0">
                <a:latin typeface="Arial"/>
                <a:cs typeface="Arial"/>
              </a:rPr>
              <a:t> </a:t>
            </a:r>
            <a:r>
              <a:rPr sz="2400" spc="-25" dirty="0">
                <a:latin typeface="Arial"/>
                <a:cs typeface="Arial"/>
              </a:rPr>
              <a:t>Ng</a:t>
            </a:r>
            <a:endParaRPr sz="2400">
              <a:latin typeface="Arial"/>
              <a:cs typeface="Arial"/>
            </a:endParaRPr>
          </a:p>
        </p:txBody>
      </p:sp>
      <p:sp>
        <p:nvSpPr>
          <p:cNvPr id="6" name="object 6"/>
          <p:cNvSpPr txBox="1"/>
          <p:nvPr/>
        </p:nvSpPr>
        <p:spPr>
          <a:xfrm>
            <a:off x="8413115" y="6433820"/>
            <a:ext cx="1936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98989"/>
                </a:solidFill>
                <a:latin typeface="Arial"/>
                <a:cs typeface="Arial"/>
              </a:rPr>
              <a:t>32</a:t>
            </a:r>
            <a:endParaRPr sz="1200">
              <a:latin typeface="Arial"/>
              <a:cs typeface="Arial"/>
            </a:endParaRPr>
          </a:p>
        </p:txBody>
      </p:sp>
      <p:sp>
        <p:nvSpPr>
          <p:cNvPr id="7" name="object 7"/>
          <p:cNvSpPr txBox="1"/>
          <p:nvPr/>
        </p:nvSpPr>
        <p:spPr>
          <a:xfrm>
            <a:off x="294763" y="6612635"/>
            <a:ext cx="1480185"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Source:</a:t>
            </a:r>
            <a:r>
              <a:rPr sz="800" spc="-20" dirty="0">
                <a:latin typeface="Arial"/>
                <a:cs typeface="Arial"/>
              </a:rPr>
              <a:t> </a:t>
            </a:r>
            <a:r>
              <a:rPr sz="800" dirty="0">
                <a:latin typeface="Arial"/>
                <a:cs typeface="Arial"/>
              </a:rPr>
              <a:t>Google</a:t>
            </a:r>
            <a:r>
              <a:rPr sz="800" spc="-20" dirty="0">
                <a:latin typeface="Arial"/>
                <a:cs typeface="Arial"/>
              </a:rPr>
              <a:t> </a:t>
            </a:r>
            <a:r>
              <a:rPr sz="800" dirty="0">
                <a:latin typeface="Arial"/>
                <a:cs typeface="Arial"/>
              </a:rPr>
              <a:t>map</a:t>
            </a:r>
            <a:r>
              <a:rPr sz="800" spc="-20" dirty="0">
                <a:latin typeface="Arial"/>
                <a:cs typeface="Arial"/>
              </a:rPr>
              <a:t> </a:t>
            </a:r>
            <a:r>
              <a:rPr sz="800" dirty="0">
                <a:latin typeface="Arial"/>
                <a:cs typeface="Arial"/>
              </a:rPr>
              <a:t>street</a:t>
            </a:r>
            <a:r>
              <a:rPr sz="800" spc="-20" dirty="0">
                <a:latin typeface="Arial"/>
                <a:cs typeface="Arial"/>
              </a:rPr>
              <a:t> view</a:t>
            </a:r>
            <a:endParaRPr sz="800">
              <a:latin typeface="Arial"/>
              <a:cs typeface="Arial"/>
            </a:endParaRPr>
          </a:p>
        </p:txBody>
      </p:sp>
      <p:pic>
        <p:nvPicPr>
          <p:cNvPr id="8" name="object 8"/>
          <p:cNvPicPr/>
          <p:nvPr/>
        </p:nvPicPr>
        <p:blipFill>
          <a:blip r:embed="rId3" cstate="print"/>
          <a:stretch>
            <a:fillRect/>
          </a:stretch>
        </p:blipFill>
        <p:spPr>
          <a:xfrm>
            <a:off x="5044316" y="2937583"/>
            <a:ext cx="2111256" cy="3110878"/>
          </a:xfrm>
          <a:prstGeom prst="rect">
            <a:avLst/>
          </a:prstGeom>
        </p:spPr>
      </p:pic>
      <p:sp>
        <p:nvSpPr>
          <p:cNvPr id="9" name="object 9"/>
          <p:cNvSpPr txBox="1"/>
          <p:nvPr/>
        </p:nvSpPr>
        <p:spPr>
          <a:xfrm>
            <a:off x="5026757" y="6149340"/>
            <a:ext cx="3168015" cy="388620"/>
          </a:xfrm>
          <a:prstGeom prst="rect">
            <a:avLst/>
          </a:prstGeom>
        </p:spPr>
        <p:txBody>
          <a:bodyPr vert="horz" wrap="square" lIns="0" tIns="13970" rIns="0" bIns="0" rtlCol="0">
            <a:spAutoFit/>
          </a:bodyPr>
          <a:lstStyle/>
          <a:p>
            <a:pPr marL="12700" marR="5080">
              <a:lnSpc>
                <a:spcPct val="98700"/>
              </a:lnSpc>
              <a:spcBef>
                <a:spcPts val="110"/>
              </a:spcBef>
            </a:pPr>
            <a:r>
              <a:rPr sz="800" dirty="0">
                <a:latin typeface="Arial"/>
                <a:cs typeface="Arial"/>
              </a:rPr>
              <a:t>By</a:t>
            </a:r>
            <a:r>
              <a:rPr sz="800" spc="-25" dirty="0">
                <a:latin typeface="Arial"/>
                <a:cs typeface="Arial"/>
              </a:rPr>
              <a:t> </a:t>
            </a:r>
            <a:r>
              <a:rPr sz="800" dirty="0">
                <a:latin typeface="Arial"/>
                <a:cs typeface="Arial"/>
              </a:rPr>
              <a:t>Paddy</a:t>
            </a:r>
            <a:r>
              <a:rPr sz="800" spc="-20" dirty="0">
                <a:latin typeface="Arial"/>
                <a:cs typeface="Arial"/>
              </a:rPr>
              <a:t> </a:t>
            </a:r>
            <a:r>
              <a:rPr sz="800" dirty="0">
                <a:latin typeface="Arial"/>
                <a:cs typeface="Arial"/>
              </a:rPr>
              <a:t>Briggs</a:t>
            </a:r>
            <a:r>
              <a:rPr sz="800" spc="-20" dirty="0">
                <a:latin typeface="Arial"/>
                <a:cs typeface="Arial"/>
              </a:rPr>
              <a:t> </a:t>
            </a:r>
            <a:r>
              <a:rPr sz="800" dirty="0">
                <a:latin typeface="Arial"/>
                <a:cs typeface="Arial"/>
              </a:rPr>
              <a:t>at</a:t>
            </a:r>
            <a:r>
              <a:rPr sz="800" spc="-15" dirty="0">
                <a:latin typeface="Arial"/>
                <a:cs typeface="Arial"/>
              </a:rPr>
              <a:t> </a:t>
            </a:r>
            <a:r>
              <a:rPr sz="800" dirty="0">
                <a:latin typeface="Arial"/>
                <a:cs typeface="Arial"/>
              </a:rPr>
              <a:t>English</a:t>
            </a:r>
            <a:r>
              <a:rPr sz="800" spc="-15" dirty="0">
                <a:latin typeface="Arial"/>
                <a:cs typeface="Arial"/>
              </a:rPr>
              <a:t> </a:t>
            </a:r>
            <a:r>
              <a:rPr sz="800" dirty="0">
                <a:latin typeface="Arial"/>
                <a:cs typeface="Arial"/>
              </a:rPr>
              <a:t>Wikipedia</a:t>
            </a:r>
            <a:r>
              <a:rPr sz="800" spc="-15" dirty="0">
                <a:latin typeface="Arial"/>
                <a:cs typeface="Arial"/>
              </a:rPr>
              <a:t> </a:t>
            </a:r>
            <a:r>
              <a:rPr sz="800" dirty="0">
                <a:latin typeface="Arial"/>
                <a:cs typeface="Arial"/>
              </a:rPr>
              <a:t>-</a:t>
            </a:r>
            <a:r>
              <a:rPr sz="800" spc="-25" dirty="0">
                <a:latin typeface="Arial"/>
                <a:cs typeface="Arial"/>
              </a:rPr>
              <a:t> </a:t>
            </a:r>
            <a:r>
              <a:rPr sz="800" dirty="0">
                <a:latin typeface="Arial"/>
                <a:cs typeface="Arial"/>
              </a:rPr>
              <a:t>Transferred</a:t>
            </a:r>
            <a:r>
              <a:rPr sz="800" spc="-15" dirty="0">
                <a:latin typeface="Arial"/>
                <a:cs typeface="Arial"/>
              </a:rPr>
              <a:t> </a:t>
            </a:r>
            <a:r>
              <a:rPr sz="800" dirty="0">
                <a:latin typeface="Arial"/>
                <a:cs typeface="Arial"/>
              </a:rPr>
              <a:t>from</a:t>
            </a:r>
            <a:r>
              <a:rPr sz="800" spc="-25" dirty="0">
                <a:latin typeface="Arial"/>
                <a:cs typeface="Arial"/>
              </a:rPr>
              <a:t> </a:t>
            </a:r>
            <a:r>
              <a:rPr sz="800" spc="-10" dirty="0">
                <a:latin typeface="Arial"/>
                <a:cs typeface="Arial"/>
              </a:rPr>
              <a:t>en.wikipedia </a:t>
            </a:r>
            <a:r>
              <a:rPr sz="800" dirty="0">
                <a:latin typeface="Arial"/>
                <a:cs typeface="Arial"/>
              </a:rPr>
              <a:t>to</a:t>
            </a:r>
            <a:r>
              <a:rPr sz="800" spc="-20" dirty="0">
                <a:latin typeface="Arial"/>
                <a:cs typeface="Arial"/>
              </a:rPr>
              <a:t> </a:t>
            </a:r>
            <a:r>
              <a:rPr sz="800" dirty="0">
                <a:latin typeface="Arial"/>
                <a:cs typeface="Arial"/>
              </a:rPr>
              <a:t>Commons.,</a:t>
            </a:r>
            <a:r>
              <a:rPr sz="800" spc="-20" dirty="0">
                <a:latin typeface="Arial"/>
                <a:cs typeface="Arial"/>
              </a:rPr>
              <a:t> </a:t>
            </a:r>
            <a:r>
              <a:rPr sz="800" dirty="0">
                <a:latin typeface="Arial"/>
                <a:cs typeface="Arial"/>
              </a:rPr>
              <a:t>Public</a:t>
            </a:r>
            <a:r>
              <a:rPr sz="800" spc="-25" dirty="0">
                <a:latin typeface="Arial"/>
                <a:cs typeface="Arial"/>
              </a:rPr>
              <a:t> </a:t>
            </a:r>
            <a:r>
              <a:rPr sz="800" spc="-10" dirty="0">
                <a:latin typeface="Arial"/>
                <a:cs typeface="Arial"/>
              </a:rPr>
              <a:t>Domain, </a:t>
            </a:r>
            <a:r>
              <a:rPr sz="800" spc="-10" dirty="0">
                <a:latin typeface="Arial"/>
                <a:cs typeface="Arial"/>
                <a:hlinkClick r:id="rId4"/>
              </a:rPr>
              <a:t>https://commons.wikimedia.org/w/index.php?curid=1937488</a:t>
            </a:r>
            <a:r>
              <a:rPr lang="en-GB" sz="800" spc="-10" dirty="0">
                <a:latin typeface="Arial"/>
                <a:cs typeface="Arial"/>
              </a:rPr>
              <a:t> </a:t>
            </a:r>
            <a:endParaRPr sz="800" dirty="0">
              <a:latin typeface="Arial"/>
              <a:cs typeface="Arial"/>
            </a:endParaRPr>
          </a:p>
        </p:txBody>
      </p:sp>
      <p:sp>
        <p:nvSpPr>
          <p:cNvPr id="10" name="object 10"/>
          <p:cNvSpPr txBox="1"/>
          <p:nvPr/>
        </p:nvSpPr>
        <p:spPr>
          <a:xfrm>
            <a:off x="7281312" y="2937764"/>
            <a:ext cx="1382395" cy="1125855"/>
          </a:xfrm>
          <a:prstGeom prst="rect">
            <a:avLst/>
          </a:prstGeom>
        </p:spPr>
        <p:txBody>
          <a:bodyPr vert="horz" wrap="square" lIns="0" tIns="10795" rIns="0" bIns="0" rtlCol="0">
            <a:spAutoFit/>
          </a:bodyPr>
          <a:lstStyle/>
          <a:p>
            <a:pPr marL="12700" marR="5080">
              <a:lnSpc>
                <a:spcPct val="100400"/>
              </a:lnSpc>
              <a:spcBef>
                <a:spcPts val="85"/>
              </a:spcBef>
            </a:pPr>
            <a:r>
              <a:rPr sz="2400" dirty="0">
                <a:latin typeface="Arial"/>
                <a:cs typeface="Arial"/>
              </a:rPr>
              <a:t>AI</a:t>
            </a:r>
            <a:r>
              <a:rPr sz="2400" spc="-20" dirty="0">
                <a:latin typeface="Arial"/>
                <a:cs typeface="Arial"/>
              </a:rPr>
              <a:t> </a:t>
            </a:r>
            <a:r>
              <a:rPr sz="2400" dirty="0">
                <a:latin typeface="Arial"/>
                <a:cs typeface="Arial"/>
              </a:rPr>
              <a:t>is</a:t>
            </a:r>
            <a:r>
              <a:rPr sz="2400" spc="-10" dirty="0">
                <a:latin typeface="Arial"/>
                <a:cs typeface="Arial"/>
              </a:rPr>
              <a:t> </a:t>
            </a:r>
            <a:r>
              <a:rPr sz="2400" spc="-25" dirty="0">
                <a:latin typeface="Arial"/>
                <a:cs typeface="Arial"/>
              </a:rPr>
              <a:t>the new </a:t>
            </a:r>
            <a:r>
              <a:rPr sz="2400" spc="-10" dirty="0">
                <a:latin typeface="Arial"/>
                <a:cs typeface="Arial"/>
              </a:rPr>
              <a:t>electricity!</a:t>
            </a:r>
            <a:endParaRPr sz="2400">
              <a:latin typeface="Arial"/>
              <a:cs typeface="Arial"/>
            </a:endParaRPr>
          </a:p>
        </p:txBody>
      </p:sp>
      <p:sp>
        <p:nvSpPr>
          <p:cNvPr id="11" name="object 11"/>
          <p:cNvSpPr txBox="1"/>
          <p:nvPr/>
        </p:nvSpPr>
        <p:spPr>
          <a:xfrm>
            <a:off x="7281312" y="4766564"/>
            <a:ext cx="1565910" cy="1125855"/>
          </a:xfrm>
          <a:prstGeom prst="rect">
            <a:avLst/>
          </a:prstGeom>
        </p:spPr>
        <p:txBody>
          <a:bodyPr vert="horz" wrap="square" lIns="0" tIns="10795" rIns="0" bIns="0" rtlCol="0">
            <a:spAutoFit/>
          </a:bodyPr>
          <a:lstStyle/>
          <a:p>
            <a:pPr marL="12700" marR="5080">
              <a:lnSpc>
                <a:spcPct val="100400"/>
              </a:lnSpc>
              <a:spcBef>
                <a:spcPts val="85"/>
              </a:spcBef>
            </a:pPr>
            <a:r>
              <a:rPr sz="2400" b="1" dirty="0">
                <a:latin typeface="Arial"/>
                <a:cs typeface="Arial"/>
              </a:rPr>
              <a:t>Data</a:t>
            </a:r>
            <a:r>
              <a:rPr sz="2400" b="1" spc="-45" dirty="0">
                <a:latin typeface="Arial"/>
                <a:cs typeface="Arial"/>
              </a:rPr>
              <a:t> </a:t>
            </a:r>
            <a:r>
              <a:rPr sz="2400" b="1" dirty="0">
                <a:latin typeface="Arial"/>
                <a:cs typeface="Arial"/>
              </a:rPr>
              <a:t>is</a:t>
            </a:r>
            <a:r>
              <a:rPr sz="2400" b="1" spc="-40" dirty="0">
                <a:latin typeface="Arial"/>
                <a:cs typeface="Arial"/>
              </a:rPr>
              <a:t> </a:t>
            </a:r>
            <a:r>
              <a:rPr sz="2400" b="1" spc="-25" dirty="0">
                <a:latin typeface="Arial"/>
                <a:cs typeface="Arial"/>
              </a:rPr>
              <a:t>the </a:t>
            </a:r>
            <a:r>
              <a:rPr sz="2400" b="1" dirty="0">
                <a:latin typeface="Arial"/>
                <a:cs typeface="Arial"/>
              </a:rPr>
              <a:t>new</a:t>
            </a:r>
            <a:r>
              <a:rPr sz="2400" b="1" spc="-30" dirty="0">
                <a:latin typeface="Arial"/>
                <a:cs typeface="Arial"/>
              </a:rPr>
              <a:t> </a:t>
            </a:r>
            <a:r>
              <a:rPr sz="2400" b="1" spc="-20" dirty="0">
                <a:latin typeface="Arial"/>
                <a:cs typeface="Arial"/>
              </a:rPr>
              <a:t>Oil… </a:t>
            </a:r>
            <a:r>
              <a:rPr sz="2400" dirty="0">
                <a:latin typeface="Arial"/>
                <a:cs typeface="Arial"/>
              </a:rPr>
              <a:t>or</a:t>
            </a:r>
            <a:r>
              <a:rPr sz="2400" spc="-20" dirty="0">
                <a:latin typeface="Arial"/>
                <a:cs typeface="Arial"/>
              </a:rPr>
              <a:t> </a:t>
            </a:r>
            <a:r>
              <a:rPr sz="2400" dirty="0">
                <a:latin typeface="Arial"/>
                <a:cs typeface="Arial"/>
              </a:rPr>
              <a:t>is</a:t>
            </a:r>
            <a:r>
              <a:rPr sz="2400" spc="-20" dirty="0">
                <a:latin typeface="Arial"/>
                <a:cs typeface="Arial"/>
              </a:rPr>
              <a:t> </a:t>
            </a:r>
            <a:r>
              <a:rPr sz="2400" spc="-25" dirty="0">
                <a:latin typeface="Arial"/>
                <a:cs typeface="Arial"/>
              </a:rPr>
              <a:t>it?</a:t>
            </a:r>
            <a:endParaRPr sz="24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ts val="4250"/>
              </a:lnSpc>
              <a:spcBef>
                <a:spcPts val="100"/>
              </a:spcBef>
            </a:pPr>
            <a:r>
              <a:rPr spc="-10" dirty="0"/>
              <a:t>Introduction</a:t>
            </a:r>
            <a:r>
              <a:rPr spc="-100" dirty="0"/>
              <a:t> </a:t>
            </a:r>
            <a:r>
              <a:rPr dirty="0"/>
              <a:t>to</a:t>
            </a:r>
            <a:r>
              <a:rPr spc="-210" dirty="0"/>
              <a:t> </a:t>
            </a:r>
            <a:r>
              <a:rPr spc="-25" dirty="0"/>
              <a:t>AI</a:t>
            </a:r>
          </a:p>
          <a:p>
            <a:pPr marL="22860">
              <a:lnSpc>
                <a:spcPts val="3529"/>
              </a:lnSpc>
            </a:pPr>
            <a:r>
              <a:rPr sz="3000" dirty="0">
                <a:solidFill>
                  <a:srgbClr val="8D8C8D"/>
                </a:solidFill>
              </a:rPr>
              <a:t>The</a:t>
            </a:r>
            <a:r>
              <a:rPr sz="3000" spc="-40" dirty="0">
                <a:solidFill>
                  <a:srgbClr val="8D8C8D"/>
                </a:solidFill>
              </a:rPr>
              <a:t> </a:t>
            </a:r>
            <a:r>
              <a:rPr sz="3000" dirty="0">
                <a:solidFill>
                  <a:srgbClr val="8D8C8D"/>
                </a:solidFill>
              </a:rPr>
              <a:t>Recent</a:t>
            </a:r>
            <a:r>
              <a:rPr sz="3000" spc="-30" dirty="0">
                <a:solidFill>
                  <a:srgbClr val="8D8C8D"/>
                </a:solidFill>
              </a:rPr>
              <a:t> </a:t>
            </a:r>
            <a:r>
              <a:rPr sz="3000" dirty="0">
                <a:solidFill>
                  <a:srgbClr val="8D8C8D"/>
                </a:solidFill>
              </a:rPr>
              <a:t>Rise</a:t>
            </a:r>
            <a:r>
              <a:rPr sz="3000" spc="-35" dirty="0">
                <a:solidFill>
                  <a:srgbClr val="8D8C8D"/>
                </a:solidFill>
              </a:rPr>
              <a:t> </a:t>
            </a:r>
            <a:r>
              <a:rPr sz="3000" dirty="0">
                <a:solidFill>
                  <a:srgbClr val="8D8C8D"/>
                </a:solidFill>
              </a:rPr>
              <a:t>of</a:t>
            </a:r>
            <a:r>
              <a:rPr sz="3000" spc="-145" dirty="0">
                <a:solidFill>
                  <a:srgbClr val="8D8C8D"/>
                </a:solidFill>
              </a:rPr>
              <a:t> </a:t>
            </a:r>
            <a:r>
              <a:rPr sz="3000" spc="-25" dirty="0">
                <a:solidFill>
                  <a:srgbClr val="8D8C8D"/>
                </a:solidFill>
              </a:rPr>
              <a:t>AI</a:t>
            </a:r>
            <a:endParaRPr sz="300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26</a:t>
            </a:fld>
            <a:endParaRPr spc="-25" dirty="0"/>
          </a:p>
        </p:txBody>
      </p:sp>
      <p:pic>
        <p:nvPicPr>
          <p:cNvPr id="3" name="object 3"/>
          <p:cNvPicPr/>
          <p:nvPr/>
        </p:nvPicPr>
        <p:blipFill>
          <a:blip r:embed="rId2" cstate="print"/>
          <a:stretch>
            <a:fillRect/>
          </a:stretch>
        </p:blipFill>
        <p:spPr>
          <a:xfrm>
            <a:off x="271729" y="2186303"/>
            <a:ext cx="4755660" cy="2744826"/>
          </a:xfrm>
          <a:prstGeom prst="rect">
            <a:avLst/>
          </a:prstGeom>
        </p:spPr>
      </p:pic>
      <p:sp>
        <p:nvSpPr>
          <p:cNvPr id="4" name="object 4"/>
          <p:cNvSpPr txBox="1"/>
          <p:nvPr/>
        </p:nvSpPr>
        <p:spPr>
          <a:xfrm>
            <a:off x="322322" y="5042916"/>
            <a:ext cx="2420877" cy="138684"/>
          </a:xfrm>
          <a:prstGeom prst="rect">
            <a:avLst/>
          </a:prstGeom>
        </p:spPr>
        <p:txBody>
          <a:bodyPr vert="horz" wrap="square" lIns="0" tIns="12700" rIns="0" bIns="0" rtlCol="0">
            <a:spAutoFit/>
          </a:bodyPr>
          <a:lstStyle/>
          <a:p>
            <a:pPr marL="12700">
              <a:lnSpc>
                <a:spcPct val="100000"/>
              </a:lnSpc>
              <a:spcBef>
                <a:spcPts val="100"/>
              </a:spcBef>
            </a:pPr>
            <a:r>
              <a:rPr sz="800" dirty="0">
                <a:latin typeface="Arial"/>
                <a:cs typeface="Arial"/>
              </a:rPr>
              <a:t>Source:</a:t>
            </a:r>
            <a:r>
              <a:rPr sz="800" spc="175" dirty="0">
                <a:latin typeface="Arial"/>
                <a:cs typeface="Arial"/>
              </a:rPr>
              <a:t> </a:t>
            </a:r>
            <a:r>
              <a:rPr sz="800" spc="-10" dirty="0">
                <a:latin typeface="Arial"/>
                <a:cs typeface="Arial"/>
                <a:hlinkClick r:id="rId3"/>
              </a:rPr>
              <a:t>https://devopedia.org/artificial-intelligence</a:t>
            </a:r>
            <a:r>
              <a:rPr lang="en-GB" sz="800" spc="-10" dirty="0">
                <a:latin typeface="Arial"/>
                <a:cs typeface="Arial"/>
              </a:rPr>
              <a:t> </a:t>
            </a:r>
            <a:endParaRPr sz="800" dirty="0">
              <a:latin typeface="Arial"/>
              <a:cs typeface="Arial"/>
            </a:endParaRPr>
          </a:p>
        </p:txBody>
      </p:sp>
      <p:pic>
        <p:nvPicPr>
          <p:cNvPr id="5" name="object 5"/>
          <p:cNvPicPr/>
          <p:nvPr/>
        </p:nvPicPr>
        <p:blipFill>
          <a:blip r:embed="rId4" cstate="print"/>
          <a:stretch>
            <a:fillRect/>
          </a:stretch>
        </p:blipFill>
        <p:spPr>
          <a:xfrm>
            <a:off x="5421391" y="2092243"/>
            <a:ext cx="3609845" cy="3205446"/>
          </a:xfrm>
          <a:prstGeom prst="rect">
            <a:avLst/>
          </a:prstGeom>
        </p:spPr>
      </p:pic>
      <p:sp>
        <p:nvSpPr>
          <p:cNvPr id="6" name="object 6"/>
          <p:cNvSpPr txBox="1"/>
          <p:nvPr/>
        </p:nvSpPr>
        <p:spPr>
          <a:xfrm>
            <a:off x="5514836" y="5548884"/>
            <a:ext cx="3000375" cy="252633"/>
          </a:xfrm>
          <a:prstGeom prst="rect">
            <a:avLst/>
          </a:prstGeom>
        </p:spPr>
        <p:txBody>
          <a:bodyPr vert="horz" wrap="square" lIns="0" tIns="21590" rIns="0" bIns="0" rtlCol="0">
            <a:spAutoFit/>
          </a:bodyPr>
          <a:lstStyle/>
          <a:p>
            <a:pPr marL="12700" marR="5080">
              <a:lnSpc>
                <a:spcPts val="910"/>
              </a:lnSpc>
              <a:spcBef>
                <a:spcPts val="170"/>
              </a:spcBef>
            </a:pPr>
            <a:r>
              <a:rPr sz="800" dirty="0">
                <a:latin typeface="Arial"/>
                <a:cs typeface="Arial"/>
              </a:rPr>
              <a:t>Source:</a:t>
            </a:r>
            <a:r>
              <a:rPr sz="800" spc="240" dirty="0">
                <a:latin typeface="Arial"/>
                <a:cs typeface="Arial"/>
              </a:rPr>
              <a:t> </a:t>
            </a:r>
            <a:r>
              <a:rPr sz="800" spc="-10" dirty="0">
                <a:latin typeface="Arial"/>
                <a:cs typeface="Arial"/>
                <a:hlinkClick r:id="rId5"/>
              </a:rPr>
              <a:t>https://ai.plainenglish.io/data-science-vs-artificial- intelligence-vs-machine-learning-vs-deep-learning-50d3718d51e5</a:t>
            </a:r>
            <a:r>
              <a:rPr lang="en-GB" sz="800" spc="-10" dirty="0">
                <a:latin typeface="Arial"/>
                <a:cs typeface="Arial"/>
              </a:rPr>
              <a:t> </a:t>
            </a:r>
            <a:endParaRPr sz="800" dirty="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ts val="4250"/>
              </a:lnSpc>
              <a:spcBef>
                <a:spcPts val="100"/>
              </a:spcBef>
            </a:pPr>
            <a:r>
              <a:rPr spc="-10" dirty="0"/>
              <a:t>Introduction</a:t>
            </a:r>
            <a:r>
              <a:rPr spc="-100" dirty="0"/>
              <a:t> </a:t>
            </a:r>
            <a:r>
              <a:rPr dirty="0"/>
              <a:t>to</a:t>
            </a:r>
            <a:r>
              <a:rPr spc="-210" dirty="0"/>
              <a:t> </a:t>
            </a:r>
            <a:r>
              <a:rPr spc="-25" dirty="0"/>
              <a:t>AI</a:t>
            </a:r>
          </a:p>
          <a:p>
            <a:pPr marL="22860">
              <a:lnSpc>
                <a:spcPts val="3529"/>
              </a:lnSpc>
            </a:pPr>
            <a:r>
              <a:rPr sz="3000" dirty="0">
                <a:solidFill>
                  <a:srgbClr val="8D8C8D"/>
                </a:solidFill>
              </a:rPr>
              <a:t>AI </a:t>
            </a:r>
            <a:r>
              <a:rPr sz="3000" spc="-10" dirty="0">
                <a:solidFill>
                  <a:srgbClr val="8D8C8D"/>
                </a:solidFill>
              </a:rPr>
              <a:t>Categories</a:t>
            </a:r>
            <a:endParaRPr sz="300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27</a:t>
            </a:fld>
            <a:endParaRPr spc="-25" dirty="0"/>
          </a:p>
        </p:txBody>
      </p:sp>
      <p:pic>
        <p:nvPicPr>
          <p:cNvPr id="3" name="object 3"/>
          <p:cNvPicPr/>
          <p:nvPr/>
        </p:nvPicPr>
        <p:blipFill>
          <a:blip r:embed="rId2" cstate="print"/>
          <a:stretch>
            <a:fillRect/>
          </a:stretch>
        </p:blipFill>
        <p:spPr>
          <a:xfrm>
            <a:off x="914400" y="1646188"/>
            <a:ext cx="7442204" cy="3565624"/>
          </a:xfrm>
          <a:prstGeom prst="rect">
            <a:avLst/>
          </a:prstGeom>
        </p:spPr>
      </p:pic>
      <p:sp>
        <p:nvSpPr>
          <p:cNvPr id="4" name="object 4"/>
          <p:cNvSpPr txBox="1"/>
          <p:nvPr/>
        </p:nvSpPr>
        <p:spPr>
          <a:xfrm>
            <a:off x="1133481" y="5324855"/>
            <a:ext cx="3996054" cy="182101"/>
          </a:xfrm>
          <a:prstGeom prst="rect">
            <a:avLst/>
          </a:prstGeom>
        </p:spPr>
        <p:txBody>
          <a:bodyPr vert="horz" wrap="square" lIns="0" tIns="12700" rIns="0" bIns="0" rtlCol="0">
            <a:spAutoFit/>
          </a:bodyPr>
          <a:lstStyle/>
          <a:p>
            <a:pPr marL="12700">
              <a:lnSpc>
                <a:spcPct val="100000"/>
              </a:lnSpc>
              <a:spcBef>
                <a:spcPts val="100"/>
              </a:spcBef>
            </a:pPr>
            <a:r>
              <a:rPr sz="1100" u="sng" spc="-30" dirty="0">
                <a:solidFill>
                  <a:srgbClr val="0000FF"/>
                </a:solidFill>
                <a:uFill>
                  <a:solidFill>
                    <a:srgbClr val="0000FF"/>
                  </a:solidFill>
                </a:uFill>
                <a:latin typeface="Arial"/>
                <a:cs typeface="Arial"/>
              </a:rPr>
              <a:t>https://www.codeproject.com/Articles/1182210/Artificial-</a:t>
            </a:r>
            <a:r>
              <a:rPr sz="1100" u="sng" spc="-10" dirty="0">
                <a:solidFill>
                  <a:srgbClr val="0000FF"/>
                </a:solidFill>
                <a:uFill>
                  <a:solidFill>
                    <a:srgbClr val="0000FF"/>
                  </a:solidFill>
                </a:uFill>
                <a:latin typeface="Arial"/>
                <a:cs typeface="Arial"/>
              </a:rPr>
              <a:t>Intelligence</a:t>
            </a:r>
            <a:endParaRPr sz="1100"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3818254"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100" dirty="0"/>
              <a:t> </a:t>
            </a:r>
            <a:r>
              <a:rPr dirty="0"/>
              <a:t>to</a:t>
            </a:r>
            <a:r>
              <a:rPr spc="-210" dirty="0"/>
              <a:t> </a:t>
            </a:r>
            <a:r>
              <a:rPr spc="-25" dirty="0"/>
              <a:t>AI</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28</a:t>
            </a:fld>
            <a:endParaRPr spc="-25" dirty="0"/>
          </a:p>
        </p:txBody>
      </p:sp>
      <p:sp>
        <p:nvSpPr>
          <p:cNvPr id="3" name="object 3"/>
          <p:cNvSpPr txBox="1"/>
          <p:nvPr/>
        </p:nvSpPr>
        <p:spPr>
          <a:xfrm>
            <a:off x="546284" y="785876"/>
            <a:ext cx="3738879" cy="3792854"/>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AI </a:t>
            </a:r>
            <a:r>
              <a:rPr sz="3000" b="1" spc="-10" dirty="0">
                <a:solidFill>
                  <a:srgbClr val="8D8C8D"/>
                </a:solidFill>
                <a:latin typeface="Arial"/>
                <a:cs typeface="Arial"/>
              </a:rPr>
              <a:t>Examples</a:t>
            </a:r>
            <a:endParaRPr sz="3000">
              <a:latin typeface="Arial"/>
              <a:cs typeface="Arial"/>
            </a:endParaRPr>
          </a:p>
          <a:p>
            <a:pPr marL="354965" indent="-342265">
              <a:lnSpc>
                <a:spcPct val="100000"/>
              </a:lnSpc>
              <a:spcBef>
                <a:spcPts val="2975"/>
              </a:spcBef>
              <a:buChar char="•"/>
              <a:tabLst>
                <a:tab pos="354965" algn="l"/>
              </a:tabLst>
            </a:pPr>
            <a:r>
              <a:rPr sz="2400" dirty="0">
                <a:latin typeface="Arial"/>
                <a:cs typeface="Arial"/>
              </a:rPr>
              <a:t>Autonomous</a:t>
            </a:r>
            <a:r>
              <a:rPr sz="2400" spc="-120" dirty="0">
                <a:latin typeface="Arial"/>
                <a:cs typeface="Arial"/>
              </a:rPr>
              <a:t> </a:t>
            </a:r>
            <a:r>
              <a:rPr sz="2400" spc="-10" dirty="0">
                <a:latin typeface="Arial"/>
                <a:cs typeface="Arial"/>
              </a:rPr>
              <a:t>Driving</a:t>
            </a:r>
            <a:endParaRPr sz="2400">
              <a:latin typeface="Arial"/>
              <a:cs typeface="Arial"/>
            </a:endParaRPr>
          </a:p>
          <a:p>
            <a:pPr marL="354965" indent="-342265">
              <a:lnSpc>
                <a:spcPct val="100000"/>
              </a:lnSpc>
              <a:spcBef>
                <a:spcPts val="625"/>
              </a:spcBef>
              <a:buChar char="•"/>
              <a:tabLst>
                <a:tab pos="354965" algn="l"/>
              </a:tabLst>
            </a:pPr>
            <a:r>
              <a:rPr sz="2400" dirty="0">
                <a:latin typeface="Arial"/>
                <a:cs typeface="Arial"/>
              </a:rPr>
              <a:t>Computer</a:t>
            </a:r>
            <a:r>
              <a:rPr sz="2400" spc="-110" dirty="0">
                <a:latin typeface="Arial"/>
                <a:cs typeface="Arial"/>
              </a:rPr>
              <a:t> </a:t>
            </a:r>
            <a:r>
              <a:rPr sz="2400" spc="-10" dirty="0">
                <a:latin typeface="Arial"/>
                <a:cs typeface="Arial"/>
              </a:rPr>
              <a:t>Vision</a:t>
            </a:r>
            <a:endParaRPr sz="2400">
              <a:latin typeface="Arial"/>
              <a:cs typeface="Arial"/>
            </a:endParaRPr>
          </a:p>
          <a:p>
            <a:pPr marL="354965" marR="5080" indent="-342900">
              <a:lnSpc>
                <a:spcPct val="100800"/>
              </a:lnSpc>
              <a:spcBef>
                <a:spcPts val="480"/>
              </a:spcBef>
              <a:buChar char="•"/>
              <a:tabLst>
                <a:tab pos="354965" algn="l"/>
              </a:tabLst>
            </a:pPr>
            <a:r>
              <a:rPr sz="2400" dirty="0">
                <a:latin typeface="Arial"/>
                <a:cs typeface="Arial"/>
              </a:rPr>
              <a:t>Speech</a:t>
            </a:r>
            <a:r>
              <a:rPr sz="2400" spc="-65" dirty="0">
                <a:latin typeface="Arial"/>
                <a:cs typeface="Arial"/>
              </a:rPr>
              <a:t> </a:t>
            </a:r>
            <a:r>
              <a:rPr sz="2400" dirty="0">
                <a:latin typeface="Arial"/>
                <a:cs typeface="Arial"/>
              </a:rPr>
              <a:t>and</a:t>
            </a:r>
            <a:r>
              <a:rPr sz="2400" spc="-65" dirty="0">
                <a:latin typeface="Arial"/>
                <a:cs typeface="Arial"/>
              </a:rPr>
              <a:t> </a:t>
            </a:r>
            <a:r>
              <a:rPr sz="2400" spc="-10" dirty="0">
                <a:latin typeface="Arial"/>
                <a:cs typeface="Arial"/>
              </a:rPr>
              <a:t>Language Processing</a:t>
            </a:r>
            <a:r>
              <a:rPr sz="2400" spc="-75" dirty="0">
                <a:latin typeface="Arial"/>
                <a:cs typeface="Arial"/>
              </a:rPr>
              <a:t> </a:t>
            </a:r>
            <a:r>
              <a:rPr sz="2400" spc="-20" dirty="0">
                <a:latin typeface="Arial"/>
                <a:cs typeface="Arial"/>
              </a:rPr>
              <a:t>Technologies</a:t>
            </a:r>
            <a:endParaRPr sz="2400">
              <a:latin typeface="Arial"/>
              <a:cs typeface="Arial"/>
            </a:endParaRPr>
          </a:p>
          <a:p>
            <a:pPr marL="354965" indent="-342265">
              <a:lnSpc>
                <a:spcPct val="100000"/>
              </a:lnSpc>
              <a:spcBef>
                <a:spcPts val="625"/>
              </a:spcBef>
              <a:buChar char="•"/>
              <a:tabLst>
                <a:tab pos="354965" algn="l"/>
              </a:tabLst>
            </a:pPr>
            <a:r>
              <a:rPr sz="2400" spc="-10" dirty="0">
                <a:latin typeface="Arial"/>
                <a:cs typeface="Arial"/>
              </a:rPr>
              <a:t>Robotics</a:t>
            </a:r>
            <a:endParaRPr sz="2400">
              <a:latin typeface="Arial"/>
              <a:cs typeface="Arial"/>
            </a:endParaRPr>
          </a:p>
          <a:p>
            <a:pPr marL="354965" indent="-342265">
              <a:lnSpc>
                <a:spcPct val="100000"/>
              </a:lnSpc>
              <a:spcBef>
                <a:spcPts val="525"/>
              </a:spcBef>
              <a:buChar char="•"/>
              <a:tabLst>
                <a:tab pos="354965" algn="l"/>
              </a:tabLst>
            </a:pPr>
            <a:r>
              <a:rPr sz="2400" spc="-10" dirty="0">
                <a:latin typeface="Arial"/>
                <a:cs typeface="Arial"/>
              </a:rPr>
              <a:t>Games</a:t>
            </a:r>
            <a:endParaRPr sz="2400">
              <a:latin typeface="Arial"/>
              <a:cs typeface="Arial"/>
            </a:endParaRPr>
          </a:p>
          <a:p>
            <a:pPr marL="354965" indent="-342265">
              <a:lnSpc>
                <a:spcPct val="100000"/>
              </a:lnSpc>
              <a:spcBef>
                <a:spcPts val="625"/>
              </a:spcBef>
              <a:buChar char="•"/>
              <a:tabLst>
                <a:tab pos="354965" algn="l"/>
              </a:tabLst>
            </a:pPr>
            <a:r>
              <a:rPr sz="2400" dirty="0">
                <a:latin typeface="Arial"/>
                <a:cs typeface="Arial"/>
              </a:rPr>
              <a:t>Decision</a:t>
            </a:r>
            <a:r>
              <a:rPr sz="2400" spc="-110" dirty="0">
                <a:latin typeface="Arial"/>
                <a:cs typeface="Arial"/>
              </a:rPr>
              <a:t> </a:t>
            </a:r>
            <a:r>
              <a:rPr sz="2400" spc="-10" dirty="0">
                <a:latin typeface="Arial"/>
                <a:cs typeface="Arial"/>
              </a:rPr>
              <a:t>Making</a:t>
            </a:r>
            <a:endParaRPr sz="2400">
              <a:latin typeface="Arial"/>
              <a:cs typeface="Arial"/>
            </a:endParaRPr>
          </a:p>
        </p:txBody>
      </p:sp>
      <p:pic>
        <p:nvPicPr>
          <p:cNvPr id="4" name="object 4"/>
          <p:cNvPicPr/>
          <p:nvPr/>
        </p:nvPicPr>
        <p:blipFill>
          <a:blip r:embed="rId2" cstate="print"/>
          <a:stretch>
            <a:fillRect/>
          </a:stretch>
        </p:blipFill>
        <p:spPr>
          <a:xfrm>
            <a:off x="6621000" y="923329"/>
            <a:ext cx="2376263" cy="1584176"/>
          </a:xfrm>
          <a:prstGeom prst="rect">
            <a:avLst/>
          </a:prstGeom>
        </p:spPr>
      </p:pic>
      <p:pic>
        <p:nvPicPr>
          <p:cNvPr id="5" name="object 5"/>
          <p:cNvPicPr/>
          <p:nvPr/>
        </p:nvPicPr>
        <p:blipFill>
          <a:blip r:embed="rId3" cstate="print"/>
          <a:stretch>
            <a:fillRect/>
          </a:stretch>
        </p:blipFill>
        <p:spPr>
          <a:xfrm>
            <a:off x="4572000" y="2836598"/>
            <a:ext cx="2736303" cy="1539171"/>
          </a:xfrm>
          <a:prstGeom prst="rect">
            <a:avLst/>
          </a:prstGeom>
        </p:spPr>
      </p:pic>
      <p:pic>
        <p:nvPicPr>
          <p:cNvPr id="6" name="object 6"/>
          <p:cNvPicPr/>
          <p:nvPr/>
        </p:nvPicPr>
        <p:blipFill>
          <a:blip r:embed="rId4" cstate="print"/>
          <a:stretch>
            <a:fillRect/>
          </a:stretch>
        </p:blipFill>
        <p:spPr>
          <a:xfrm>
            <a:off x="5153717" y="4719681"/>
            <a:ext cx="3240359" cy="1819230"/>
          </a:xfrm>
          <a:prstGeom prst="rect">
            <a:avLst/>
          </a:prstGeom>
        </p:spPr>
      </p:pic>
      <p:pic>
        <p:nvPicPr>
          <p:cNvPr id="7" name="object 7"/>
          <p:cNvPicPr/>
          <p:nvPr/>
        </p:nvPicPr>
        <p:blipFill>
          <a:blip r:embed="rId5" cstate="print"/>
          <a:stretch>
            <a:fillRect/>
          </a:stretch>
        </p:blipFill>
        <p:spPr>
          <a:xfrm>
            <a:off x="4134753" y="925935"/>
            <a:ext cx="2374408" cy="1581570"/>
          </a:xfrm>
          <a:prstGeom prst="rect">
            <a:avLst/>
          </a:prstGeom>
        </p:spPr>
      </p:pic>
      <p:pic>
        <p:nvPicPr>
          <p:cNvPr id="8" name="object 8"/>
          <p:cNvPicPr/>
          <p:nvPr/>
        </p:nvPicPr>
        <p:blipFill>
          <a:blip r:embed="rId6" cstate="print"/>
          <a:stretch>
            <a:fillRect/>
          </a:stretch>
        </p:blipFill>
        <p:spPr>
          <a:xfrm>
            <a:off x="7430203" y="3166687"/>
            <a:ext cx="1487012" cy="92938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511" y="4714480"/>
            <a:ext cx="5236353" cy="1996479"/>
          </a:xfrm>
          <a:prstGeom prst="rect">
            <a:avLst/>
          </a:prstGeom>
        </p:spPr>
      </p:pic>
      <p:sp>
        <p:nvSpPr>
          <p:cNvPr id="3" name="object 3"/>
          <p:cNvSpPr txBox="1">
            <a:spLocks noGrp="1"/>
          </p:cNvSpPr>
          <p:nvPr>
            <p:ph type="title"/>
          </p:nvPr>
        </p:nvSpPr>
        <p:spPr>
          <a:xfrm>
            <a:off x="535940" y="255523"/>
            <a:ext cx="3818254"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100" dirty="0"/>
              <a:t> </a:t>
            </a:r>
            <a:r>
              <a:rPr dirty="0"/>
              <a:t>to</a:t>
            </a:r>
            <a:r>
              <a:rPr spc="-210" dirty="0"/>
              <a:t> </a:t>
            </a:r>
            <a:r>
              <a:rPr spc="-25" dirty="0"/>
              <a:t>AI</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4" name="object 4"/>
          <p:cNvSpPr txBox="1"/>
          <p:nvPr/>
        </p:nvSpPr>
        <p:spPr>
          <a:xfrm>
            <a:off x="546284" y="785876"/>
            <a:ext cx="3421379" cy="204216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AI </a:t>
            </a:r>
            <a:r>
              <a:rPr sz="3000" b="1" spc="-10" dirty="0">
                <a:solidFill>
                  <a:srgbClr val="8D8C8D"/>
                </a:solidFill>
                <a:latin typeface="Arial"/>
                <a:cs typeface="Arial"/>
              </a:rPr>
              <a:t>Examples</a:t>
            </a:r>
            <a:endParaRPr sz="3000">
              <a:latin typeface="Arial"/>
              <a:cs typeface="Arial"/>
            </a:endParaRPr>
          </a:p>
          <a:p>
            <a:pPr marL="354965" indent="-342265">
              <a:lnSpc>
                <a:spcPct val="100000"/>
              </a:lnSpc>
              <a:spcBef>
                <a:spcPts val="2975"/>
              </a:spcBef>
              <a:buChar char="•"/>
              <a:tabLst>
                <a:tab pos="354965" algn="l"/>
              </a:tabLst>
            </a:pPr>
            <a:r>
              <a:rPr sz="2400" spc="-10" dirty="0">
                <a:latin typeface="Arial"/>
                <a:cs typeface="Arial"/>
              </a:rPr>
              <a:t>ChatGPT</a:t>
            </a:r>
            <a:endParaRPr sz="2400">
              <a:latin typeface="Arial"/>
              <a:cs typeface="Arial"/>
            </a:endParaRPr>
          </a:p>
          <a:p>
            <a:pPr marL="753745" lvl="1" indent="-284480">
              <a:lnSpc>
                <a:spcPct val="100000"/>
              </a:lnSpc>
              <a:spcBef>
                <a:spcPts val="625"/>
              </a:spcBef>
              <a:buChar char="–"/>
              <a:tabLst>
                <a:tab pos="753745" algn="l"/>
              </a:tabLst>
            </a:pPr>
            <a:r>
              <a:rPr sz="2400" dirty="0">
                <a:latin typeface="Arial"/>
                <a:cs typeface="Arial"/>
              </a:rPr>
              <a:t>AI</a:t>
            </a:r>
            <a:r>
              <a:rPr sz="2400" spc="15" dirty="0">
                <a:latin typeface="Arial"/>
                <a:cs typeface="Arial"/>
              </a:rPr>
              <a:t> </a:t>
            </a:r>
            <a:r>
              <a:rPr sz="2400" spc="-20" dirty="0">
                <a:latin typeface="Arial"/>
                <a:cs typeface="Arial"/>
              </a:rPr>
              <a:t>generated</a:t>
            </a:r>
            <a:r>
              <a:rPr sz="2400" spc="-105" dirty="0">
                <a:latin typeface="Arial"/>
                <a:cs typeface="Arial"/>
              </a:rPr>
              <a:t> </a:t>
            </a:r>
            <a:r>
              <a:rPr sz="2400" spc="-25" dirty="0">
                <a:latin typeface="Arial"/>
                <a:cs typeface="Arial"/>
              </a:rPr>
              <a:t>Art</a:t>
            </a:r>
            <a:endParaRPr sz="2400">
              <a:latin typeface="Arial"/>
              <a:cs typeface="Arial"/>
            </a:endParaRPr>
          </a:p>
          <a:p>
            <a:pPr marL="1155065" lvl="2" indent="-227965">
              <a:lnSpc>
                <a:spcPct val="100000"/>
              </a:lnSpc>
              <a:spcBef>
                <a:spcPts val="520"/>
              </a:spcBef>
              <a:buChar char="•"/>
              <a:tabLst>
                <a:tab pos="1155065" algn="l"/>
              </a:tabLst>
            </a:pPr>
            <a:r>
              <a:rPr sz="2000" dirty="0">
                <a:latin typeface="Arial"/>
                <a:cs typeface="Arial"/>
              </a:rPr>
              <a:t>From</a:t>
            </a:r>
            <a:r>
              <a:rPr sz="2000" spc="-30" dirty="0">
                <a:latin typeface="Arial"/>
                <a:cs typeface="Arial"/>
              </a:rPr>
              <a:t> </a:t>
            </a:r>
            <a:r>
              <a:rPr sz="2000" dirty="0">
                <a:latin typeface="Arial"/>
                <a:cs typeface="Arial"/>
              </a:rPr>
              <a:t>text</a:t>
            </a:r>
            <a:r>
              <a:rPr sz="2000" spc="-35" dirty="0">
                <a:latin typeface="Arial"/>
                <a:cs typeface="Arial"/>
              </a:rPr>
              <a:t> </a:t>
            </a:r>
            <a:r>
              <a:rPr sz="2000" dirty="0">
                <a:latin typeface="Arial"/>
                <a:cs typeface="Arial"/>
              </a:rPr>
              <a:t>to</a:t>
            </a:r>
            <a:r>
              <a:rPr sz="2000" spc="-30" dirty="0">
                <a:latin typeface="Arial"/>
                <a:cs typeface="Arial"/>
              </a:rPr>
              <a:t> </a:t>
            </a:r>
            <a:r>
              <a:rPr sz="2000" spc="-10" dirty="0">
                <a:latin typeface="Arial"/>
                <a:cs typeface="Arial"/>
              </a:rPr>
              <a:t>Images</a:t>
            </a:r>
            <a:endParaRPr sz="2000">
              <a:latin typeface="Arial"/>
              <a:cs typeface="Arial"/>
            </a:endParaRPr>
          </a:p>
        </p:txBody>
      </p:sp>
      <p:pic>
        <p:nvPicPr>
          <p:cNvPr id="5" name="object 5"/>
          <p:cNvPicPr/>
          <p:nvPr/>
        </p:nvPicPr>
        <p:blipFill>
          <a:blip r:embed="rId3" cstate="print"/>
          <a:stretch>
            <a:fillRect/>
          </a:stretch>
        </p:blipFill>
        <p:spPr>
          <a:xfrm>
            <a:off x="179511" y="2516642"/>
            <a:ext cx="5236353" cy="2010413"/>
          </a:xfrm>
          <a:prstGeom prst="rect">
            <a:avLst/>
          </a:prstGeom>
        </p:spPr>
      </p:pic>
      <p:pic>
        <p:nvPicPr>
          <p:cNvPr id="6" name="object 6"/>
          <p:cNvPicPr/>
          <p:nvPr/>
        </p:nvPicPr>
        <p:blipFill>
          <a:blip r:embed="rId4" cstate="print"/>
          <a:stretch>
            <a:fillRect/>
          </a:stretch>
        </p:blipFill>
        <p:spPr>
          <a:xfrm>
            <a:off x="5508104" y="1460340"/>
            <a:ext cx="3280713" cy="2619532"/>
          </a:xfrm>
          <a:prstGeom prst="rect">
            <a:avLst/>
          </a:prstGeom>
        </p:spPr>
      </p:pic>
      <p:pic>
        <p:nvPicPr>
          <p:cNvPr id="7" name="object 7"/>
          <p:cNvPicPr/>
          <p:nvPr/>
        </p:nvPicPr>
        <p:blipFill>
          <a:blip r:embed="rId5" cstate="print"/>
          <a:stretch>
            <a:fillRect/>
          </a:stretch>
        </p:blipFill>
        <p:spPr>
          <a:xfrm>
            <a:off x="5508104" y="4267297"/>
            <a:ext cx="2925982" cy="249986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GB"/>
              <a:t>The</a:t>
            </a:r>
            <a:r>
              <a:rPr lang="en-GB" spc="-70"/>
              <a:t> </a:t>
            </a:r>
            <a:r>
              <a:rPr lang="en-GB"/>
              <a:t>Module</a:t>
            </a:r>
            <a:r>
              <a:rPr lang="en-GB" spc="-55"/>
              <a:t> </a:t>
            </a:r>
            <a:r>
              <a:rPr lang="en-GB"/>
              <a:t>–</a:t>
            </a:r>
            <a:r>
              <a:rPr lang="en-GB" spc="-65"/>
              <a:t> </a:t>
            </a:r>
            <a:r>
              <a:rPr lang="en-GB"/>
              <a:t>Weekly</a:t>
            </a:r>
            <a:r>
              <a:rPr lang="en-GB" spc="-70"/>
              <a:t> </a:t>
            </a:r>
            <a:r>
              <a:rPr lang="en-GB" spc="-10"/>
              <a:t>Format</a:t>
            </a:r>
            <a:endParaRPr lang="en-GB" spc="-1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lang="en-GB" spc="-25" smtClean="0"/>
              <a:t>3</a:t>
            </a:fld>
            <a:endParaRPr lang="en-GB" spc="-25" dirty="0"/>
          </a:p>
        </p:txBody>
      </p:sp>
      <p:sp>
        <p:nvSpPr>
          <p:cNvPr id="3" name="object 3"/>
          <p:cNvSpPr txBox="1"/>
          <p:nvPr/>
        </p:nvSpPr>
        <p:spPr>
          <a:xfrm>
            <a:off x="628650" y="1690689"/>
            <a:ext cx="4216400" cy="2616101"/>
          </a:xfrm>
          <a:prstGeom prst="rect">
            <a:avLst/>
          </a:prstGeom>
        </p:spPr>
        <p:txBody>
          <a:bodyPr vert="horz" wrap="square" lIns="0" tIns="91440" rIns="0" bIns="0" rtlCol="0">
            <a:spAutoFit/>
          </a:bodyPr>
          <a:lstStyle/>
          <a:p>
            <a:pPr marL="354965" indent="-342265">
              <a:lnSpc>
                <a:spcPct val="100000"/>
              </a:lnSpc>
              <a:spcBef>
                <a:spcPts val="720"/>
              </a:spcBef>
              <a:buChar char="•"/>
              <a:tabLst>
                <a:tab pos="354965" algn="l"/>
              </a:tabLst>
            </a:pPr>
            <a:r>
              <a:rPr lang="en-GB" sz="2400" dirty="0">
                <a:latin typeface="Arial"/>
                <a:cs typeface="Arial"/>
              </a:rPr>
              <a:t>12</a:t>
            </a:r>
            <a:r>
              <a:rPr lang="en-GB" sz="2400" spc="-50" dirty="0">
                <a:latin typeface="Arial"/>
                <a:cs typeface="Arial"/>
              </a:rPr>
              <a:t> </a:t>
            </a:r>
            <a:r>
              <a:rPr lang="en-GB" sz="2400" dirty="0">
                <a:latin typeface="Arial"/>
                <a:cs typeface="Arial"/>
              </a:rPr>
              <a:t>weeks</a:t>
            </a:r>
            <a:r>
              <a:rPr lang="en-GB" sz="2400" spc="-45" dirty="0">
                <a:latin typeface="Arial"/>
                <a:cs typeface="Arial"/>
              </a:rPr>
              <a:t> </a:t>
            </a:r>
            <a:r>
              <a:rPr lang="en-GB" sz="2400" dirty="0">
                <a:latin typeface="Arial"/>
                <a:cs typeface="Arial"/>
              </a:rPr>
              <a:t>of</a:t>
            </a:r>
            <a:r>
              <a:rPr lang="en-GB" sz="2400" spc="-45" dirty="0">
                <a:latin typeface="Arial"/>
                <a:cs typeface="Arial"/>
              </a:rPr>
              <a:t> </a:t>
            </a:r>
            <a:r>
              <a:rPr lang="en-GB" sz="2400" dirty="0">
                <a:latin typeface="Arial"/>
                <a:cs typeface="Arial"/>
              </a:rPr>
              <a:t>content</a:t>
            </a:r>
            <a:r>
              <a:rPr lang="en-GB" sz="2400" spc="-50" dirty="0">
                <a:latin typeface="Arial"/>
                <a:cs typeface="Arial"/>
              </a:rPr>
              <a:t> </a:t>
            </a:r>
            <a:r>
              <a:rPr lang="en-GB" sz="2400" spc="-10" dirty="0">
                <a:latin typeface="Arial"/>
                <a:cs typeface="Arial"/>
              </a:rPr>
              <a:t>delivery</a:t>
            </a:r>
            <a:endParaRPr lang="en-GB" sz="2400" dirty="0">
              <a:latin typeface="Arial"/>
              <a:cs typeface="Arial"/>
            </a:endParaRPr>
          </a:p>
          <a:p>
            <a:pPr marL="354965" indent="-342265">
              <a:lnSpc>
                <a:spcPct val="100000"/>
              </a:lnSpc>
              <a:spcBef>
                <a:spcPts val="625"/>
              </a:spcBef>
              <a:buChar char="•"/>
              <a:tabLst>
                <a:tab pos="354965" algn="l"/>
              </a:tabLst>
            </a:pPr>
            <a:r>
              <a:rPr lang="en-GB" sz="2400" dirty="0">
                <a:latin typeface="Arial"/>
                <a:cs typeface="Arial"/>
              </a:rPr>
              <a:t>Each</a:t>
            </a:r>
            <a:r>
              <a:rPr lang="en-GB" sz="2400" spc="-55" dirty="0">
                <a:latin typeface="Arial"/>
                <a:cs typeface="Arial"/>
              </a:rPr>
              <a:t> </a:t>
            </a:r>
            <a:r>
              <a:rPr lang="en-GB" sz="2400" spc="-10" dirty="0">
                <a:latin typeface="Arial"/>
                <a:cs typeface="Arial"/>
              </a:rPr>
              <a:t>week:</a:t>
            </a:r>
            <a:endParaRPr lang="en-GB" sz="2400" dirty="0">
              <a:latin typeface="Arial"/>
              <a:cs typeface="Arial"/>
            </a:endParaRPr>
          </a:p>
          <a:p>
            <a:pPr marL="753745" lvl="1" indent="-284480">
              <a:lnSpc>
                <a:spcPct val="100000"/>
              </a:lnSpc>
              <a:spcBef>
                <a:spcPts val="505"/>
              </a:spcBef>
              <a:buChar char="–"/>
              <a:tabLst>
                <a:tab pos="753745" algn="l"/>
              </a:tabLst>
            </a:pPr>
            <a:r>
              <a:rPr lang="en-GB" sz="2400" dirty="0">
                <a:latin typeface="Arial"/>
                <a:cs typeface="Arial"/>
              </a:rPr>
              <a:t>2</a:t>
            </a:r>
            <a:r>
              <a:rPr lang="en-GB" sz="2400" spc="-40" dirty="0">
                <a:latin typeface="Arial"/>
                <a:cs typeface="Arial"/>
              </a:rPr>
              <a:t> </a:t>
            </a:r>
            <a:r>
              <a:rPr lang="en-GB" sz="2400" dirty="0">
                <a:latin typeface="Arial"/>
                <a:cs typeface="Arial"/>
              </a:rPr>
              <a:t>hours</a:t>
            </a:r>
            <a:r>
              <a:rPr lang="en-GB" sz="2400" spc="-35" dirty="0">
                <a:latin typeface="Arial"/>
                <a:cs typeface="Arial"/>
              </a:rPr>
              <a:t> </a:t>
            </a:r>
            <a:r>
              <a:rPr lang="en-GB" sz="2400" spc="-10" dirty="0">
                <a:latin typeface="Arial"/>
                <a:cs typeface="Arial"/>
              </a:rPr>
              <a:t>lectures</a:t>
            </a:r>
            <a:endParaRPr lang="en-GB" sz="2400" dirty="0">
              <a:latin typeface="Arial"/>
              <a:cs typeface="Arial"/>
            </a:endParaRPr>
          </a:p>
          <a:p>
            <a:pPr marL="753745" lvl="1" indent="-284480">
              <a:lnSpc>
                <a:spcPct val="100000"/>
              </a:lnSpc>
              <a:buChar char="–"/>
              <a:tabLst>
                <a:tab pos="753745" algn="l"/>
              </a:tabLst>
            </a:pPr>
            <a:r>
              <a:rPr lang="en-GB" sz="2400" dirty="0">
                <a:latin typeface="Arial"/>
                <a:cs typeface="Arial"/>
              </a:rPr>
              <a:t>2</a:t>
            </a:r>
            <a:r>
              <a:rPr lang="en-GB" sz="2400" spc="-40" dirty="0">
                <a:latin typeface="Arial"/>
                <a:cs typeface="Arial"/>
              </a:rPr>
              <a:t> </a:t>
            </a:r>
            <a:r>
              <a:rPr lang="en-GB" sz="2400" dirty="0">
                <a:latin typeface="Arial"/>
                <a:cs typeface="Arial"/>
              </a:rPr>
              <a:t>hours</a:t>
            </a:r>
            <a:r>
              <a:rPr lang="en-GB" sz="2400" spc="-35" dirty="0">
                <a:latin typeface="Arial"/>
                <a:cs typeface="Arial"/>
              </a:rPr>
              <a:t> </a:t>
            </a:r>
            <a:r>
              <a:rPr lang="en-GB" sz="2400" spc="-20" dirty="0">
                <a:latin typeface="Arial"/>
                <a:cs typeface="Arial"/>
              </a:rPr>
              <a:t>labs</a:t>
            </a:r>
            <a:endParaRPr lang="en-GB" sz="2400" dirty="0">
              <a:latin typeface="Arial"/>
              <a:cs typeface="Arial"/>
            </a:endParaRPr>
          </a:p>
          <a:p>
            <a:pPr lvl="1">
              <a:lnSpc>
                <a:spcPct val="100000"/>
              </a:lnSpc>
              <a:spcBef>
                <a:spcPts val="1270"/>
              </a:spcBef>
              <a:buFont typeface="Arial"/>
              <a:buChar char="–"/>
            </a:pPr>
            <a:endParaRPr lang="en-GB" sz="2400" dirty="0">
              <a:latin typeface="Arial"/>
              <a:cs typeface="Arial"/>
            </a:endParaRPr>
          </a:p>
          <a:p>
            <a:pPr marL="354965" indent="-342265">
              <a:lnSpc>
                <a:spcPct val="100000"/>
              </a:lnSpc>
              <a:buChar char="•"/>
              <a:tabLst>
                <a:tab pos="354965" algn="l"/>
              </a:tabLst>
            </a:pPr>
            <a:r>
              <a:rPr lang="en-GB" sz="2400" dirty="0">
                <a:latin typeface="Arial"/>
                <a:cs typeface="Arial"/>
              </a:rPr>
              <a:t>Attendance</a:t>
            </a:r>
            <a:r>
              <a:rPr lang="en-GB" sz="2400" spc="-65" dirty="0">
                <a:latin typeface="Arial"/>
                <a:cs typeface="Arial"/>
              </a:rPr>
              <a:t> </a:t>
            </a:r>
            <a:r>
              <a:rPr lang="en-GB" sz="2400" dirty="0">
                <a:latin typeface="Arial"/>
                <a:cs typeface="Arial"/>
              </a:rPr>
              <a:t>is</a:t>
            </a:r>
            <a:r>
              <a:rPr lang="en-GB" sz="2400" spc="-65" dirty="0">
                <a:latin typeface="Arial"/>
                <a:cs typeface="Arial"/>
              </a:rPr>
              <a:t> </a:t>
            </a:r>
            <a:r>
              <a:rPr lang="en-GB" sz="2400" spc="-10" dirty="0">
                <a:latin typeface="Arial"/>
                <a:cs typeface="Arial"/>
              </a:rPr>
              <a:t>monitored</a:t>
            </a:r>
            <a:endParaRPr lang="en-GB" sz="24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3818254"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100" dirty="0"/>
              <a:t> </a:t>
            </a:r>
            <a:r>
              <a:rPr dirty="0"/>
              <a:t>to</a:t>
            </a:r>
            <a:r>
              <a:rPr spc="-210" dirty="0"/>
              <a:t> </a:t>
            </a:r>
            <a:r>
              <a:rPr spc="-25" dirty="0"/>
              <a:t>AI</a:t>
            </a:r>
          </a:p>
        </p:txBody>
      </p:sp>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3" name="object 3"/>
          <p:cNvSpPr txBox="1"/>
          <p:nvPr/>
        </p:nvSpPr>
        <p:spPr>
          <a:xfrm>
            <a:off x="546284" y="785876"/>
            <a:ext cx="2289810" cy="122682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AI </a:t>
            </a:r>
            <a:r>
              <a:rPr sz="3000" b="1" spc="-10" dirty="0">
                <a:solidFill>
                  <a:srgbClr val="8D8C8D"/>
                </a:solidFill>
                <a:latin typeface="Arial"/>
                <a:cs typeface="Arial"/>
              </a:rPr>
              <a:t>Examples</a:t>
            </a:r>
            <a:endParaRPr sz="3000">
              <a:latin typeface="Arial"/>
              <a:cs typeface="Arial"/>
            </a:endParaRPr>
          </a:p>
          <a:p>
            <a:pPr marL="354965" indent="-342265">
              <a:lnSpc>
                <a:spcPct val="100000"/>
              </a:lnSpc>
              <a:spcBef>
                <a:spcPts val="2975"/>
              </a:spcBef>
              <a:buChar char="•"/>
              <a:tabLst>
                <a:tab pos="354965" algn="l"/>
              </a:tabLst>
            </a:pPr>
            <a:r>
              <a:rPr sz="2400" spc="-10" dirty="0">
                <a:latin typeface="Arial"/>
                <a:cs typeface="Arial"/>
              </a:rPr>
              <a:t>GPTZero</a:t>
            </a:r>
            <a:endParaRPr sz="2400">
              <a:latin typeface="Arial"/>
              <a:cs typeface="Arial"/>
            </a:endParaRPr>
          </a:p>
        </p:txBody>
      </p:sp>
      <p:pic>
        <p:nvPicPr>
          <p:cNvPr id="4" name="object 4"/>
          <p:cNvPicPr/>
          <p:nvPr/>
        </p:nvPicPr>
        <p:blipFill>
          <a:blip r:embed="rId2" cstate="print"/>
          <a:stretch>
            <a:fillRect/>
          </a:stretch>
        </p:blipFill>
        <p:spPr>
          <a:xfrm>
            <a:off x="107503" y="2269670"/>
            <a:ext cx="3971357" cy="3118501"/>
          </a:xfrm>
          <a:prstGeom prst="rect">
            <a:avLst/>
          </a:prstGeom>
        </p:spPr>
      </p:pic>
      <p:pic>
        <p:nvPicPr>
          <p:cNvPr id="5" name="object 5"/>
          <p:cNvPicPr/>
          <p:nvPr/>
        </p:nvPicPr>
        <p:blipFill>
          <a:blip r:embed="rId3" cstate="print"/>
          <a:stretch>
            <a:fillRect/>
          </a:stretch>
        </p:blipFill>
        <p:spPr>
          <a:xfrm>
            <a:off x="4241804" y="2306044"/>
            <a:ext cx="4757129" cy="306489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726440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80" dirty="0"/>
              <a:t> </a:t>
            </a:r>
            <a:r>
              <a:rPr dirty="0"/>
              <a:t>to</a:t>
            </a:r>
            <a:r>
              <a:rPr spc="-80" dirty="0"/>
              <a:t> </a:t>
            </a:r>
            <a:r>
              <a:rPr dirty="0"/>
              <a:t>Machine</a:t>
            </a:r>
            <a:r>
              <a:rPr spc="-80" dirty="0"/>
              <a:t> </a:t>
            </a:r>
            <a:r>
              <a:rPr spc="-10" dirty="0"/>
              <a:t>Learning</a:t>
            </a: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3" name="object 3"/>
          <p:cNvSpPr txBox="1"/>
          <p:nvPr/>
        </p:nvSpPr>
        <p:spPr>
          <a:xfrm>
            <a:off x="546284" y="785876"/>
            <a:ext cx="5075555" cy="269875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Machine</a:t>
            </a:r>
            <a:r>
              <a:rPr sz="3000" b="1" spc="-75" dirty="0">
                <a:solidFill>
                  <a:srgbClr val="8D8C8D"/>
                </a:solidFill>
                <a:latin typeface="Arial"/>
                <a:cs typeface="Arial"/>
              </a:rPr>
              <a:t> </a:t>
            </a:r>
            <a:r>
              <a:rPr sz="3000" b="1" spc="-10" dirty="0">
                <a:solidFill>
                  <a:srgbClr val="8D8C8D"/>
                </a:solidFill>
                <a:latin typeface="Arial"/>
                <a:cs typeface="Arial"/>
              </a:rPr>
              <a:t>Learning</a:t>
            </a:r>
            <a:endParaRPr sz="3000">
              <a:latin typeface="Arial"/>
              <a:cs typeface="Arial"/>
            </a:endParaRPr>
          </a:p>
          <a:p>
            <a:pPr marL="354965" indent="-342265">
              <a:lnSpc>
                <a:spcPct val="100000"/>
              </a:lnSpc>
              <a:spcBef>
                <a:spcPts val="2975"/>
              </a:spcBef>
              <a:buFont typeface="Arial"/>
              <a:buChar char="•"/>
              <a:tabLst>
                <a:tab pos="354965" algn="l"/>
              </a:tabLst>
            </a:pPr>
            <a:r>
              <a:rPr sz="2400" b="1" dirty="0">
                <a:latin typeface="Arial"/>
                <a:cs typeface="Arial"/>
              </a:rPr>
              <a:t>Can</a:t>
            </a:r>
            <a:r>
              <a:rPr sz="2400" b="1" spc="-75" dirty="0">
                <a:latin typeface="Arial"/>
                <a:cs typeface="Arial"/>
              </a:rPr>
              <a:t> </a:t>
            </a:r>
            <a:r>
              <a:rPr sz="2400" b="1" dirty="0">
                <a:latin typeface="Arial"/>
                <a:cs typeface="Arial"/>
              </a:rPr>
              <a:t>machines</a:t>
            </a:r>
            <a:r>
              <a:rPr sz="2400" b="1" spc="-65" dirty="0">
                <a:latin typeface="Arial"/>
                <a:cs typeface="Arial"/>
              </a:rPr>
              <a:t> </a:t>
            </a:r>
            <a:r>
              <a:rPr sz="2400" b="1" spc="-10" dirty="0">
                <a:latin typeface="Arial"/>
                <a:cs typeface="Arial"/>
              </a:rPr>
              <a:t>learn?</a:t>
            </a:r>
            <a:endParaRPr sz="2400">
              <a:latin typeface="Arial"/>
              <a:cs typeface="Arial"/>
            </a:endParaRPr>
          </a:p>
          <a:p>
            <a:pPr marL="927100">
              <a:lnSpc>
                <a:spcPct val="100000"/>
              </a:lnSpc>
              <a:spcBef>
                <a:spcPts val="25"/>
              </a:spcBef>
            </a:pPr>
            <a:r>
              <a:rPr sz="2400" dirty="0">
                <a:latin typeface="Arial"/>
                <a:cs typeface="Arial"/>
              </a:rPr>
              <a:t>By</a:t>
            </a:r>
            <a:r>
              <a:rPr sz="2400" spc="-45" dirty="0">
                <a:latin typeface="Arial"/>
                <a:cs typeface="Arial"/>
              </a:rPr>
              <a:t> </a:t>
            </a:r>
            <a:r>
              <a:rPr sz="2400" dirty="0">
                <a:latin typeface="Arial"/>
                <a:cs typeface="Arial"/>
              </a:rPr>
              <a:t>experience</a:t>
            </a:r>
            <a:r>
              <a:rPr sz="2400" spc="-40" dirty="0">
                <a:latin typeface="Arial"/>
                <a:cs typeface="Arial"/>
              </a:rPr>
              <a:t> </a:t>
            </a:r>
            <a:r>
              <a:rPr sz="2400" dirty="0">
                <a:latin typeface="Arial"/>
                <a:cs typeface="Arial"/>
              </a:rPr>
              <a:t>vs.</a:t>
            </a:r>
            <a:r>
              <a:rPr sz="2400" spc="-45" dirty="0">
                <a:latin typeface="Arial"/>
                <a:cs typeface="Arial"/>
              </a:rPr>
              <a:t> </a:t>
            </a:r>
            <a:r>
              <a:rPr sz="2400" dirty="0">
                <a:latin typeface="Arial"/>
                <a:cs typeface="Arial"/>
              </a:rPr>
              <a:t>by</a:t>
            </a:r>
            <a:r>
              <a:rPr sz="2400" spc="-45" dirty="0">
                <a:latin typeface="Arial"/>
                <a:cs typeface="Arial"/>
              </a:rPr>
              <a:t> </a:t>
            </a:r>
            <a:r>
              <a:rPr sz="2400" spc="-10" dirty="0">
                <a:latin typeface="Arial"/>
                <a:cs typeface="Arial"/>
              </a:rPr>
              <a:t>thinking</a:t>
            </a:r>
            <a:endParaRPr sz="2400">
              <a:latin typeface="Arial"/>
              <a:cs typeface="Arial"/>
            </a:endParaRPr>
          </a:p>
          <a:p>
            <a:pPr>
              <a:lnSpc>
                <a:spcPct val="100000"/>
              </a:lnSpc>
              <a:spcBef>
                <a:spcPts val="140"/>
              </a:spcBef>
            </a:pPr>
            <a:endParaRPr sz="2400">
              <a:latin typeface="Arial"/>
              <a:cs typeface="Arial"/>
            </a:endParaRPr>
          </a:p>
          <a:p>
            <a:pPr marL="354965">
              <a:lnSpc>
                <a:spcPct val="100000"/>
              </a:lnSpc>
              <a:spcBef>
                <a:spcPts val="5"/>
              </a:spcBef>
            </a:pPr>
            <a:r>
              <a:rPr sz="2400" b="1" dirty="0">
                <a:latin typeface="Arial"/>
                <a:cs typeface="Arial"/>
              </a:rPr>
              <a:t>Are</a:t>
            </a:r>
            <a:r>
              <a:rPr sz="2400" b="1" spc="-45" dirty="0">
                <a:latin typeface="Arial"/>
                <a:cs typeface="Arial"/>
              </a:rPr>
              <a:t> </a:t>
            </a:r>
            <a:r>
              <a:rPr sz="2400" b="1" dirty="0">
                <a:latin typeface="Arial"/>
                <a:cs typeface="Arial"/>
              </a:rPr>
              <a:t>they</a:t>
            </a:r>
            <a:r>
              <a:rPr sz="2400" b="1" spc="-45" dirty="0">
                <a:latin typeface="Arial"/>
                <a:cs typeface="Arial"/>
              </a:rPr>
              <a:t> </a:t>
            </a:r>
            <a:r>
              <a:rPr sz="2400" b="1" spc="-10" dirty="0">
                <a:latin typeface="Arial"/>
                <a:cs typeface="Arial"/>
              </a:rPr>
              <a:t>intelligent?</a:t>
            </a:r>
            <a:endParaRPr sz="2400">
              <a:latin typeface="Arial"/>
              <a:cs typeface="Arial"/>
            </a:endParaRPr>
          </a:p>
          <a:p>
            <a:pPr marL="927100">
              <a:lnSpc>
                <a:spcPct val="100000"/>
              </a:lnSpc>
              <a:spcBef>
                <a:spcPts val="20"/>
              </a:spcBef>
            </a:pPr>
            <a:r>
              <a:rPr sz="2400" dirty="0">
                <a:latin typeface="Arial"/>
                <a:cs typeface="Arial"/>
              </a:rPr>
              <a:t>Bees,</a:t>
            </a:r>
            <a:r>
              <a:rPr sz="2400" spc="-60" dirty="0">
                <a:latin typeface="Arial"/>
                <a:cs typeface="Arial"/>
              </a:rPr>
              <a:t> </a:t>
            </a:r>
            <a:r>
              <a:rPr sz="2400" dirty="0">
                <a:latin typeface="Arial"/>
                <a:cs typeface="Arial"/>
              </a:rPr>
              <a:t>Humans</a:t>
            </a:r>
            <a:r>
              <a:rPr sz="2400" spc="-55" dirty="0">
                <a:latin typeface="Arial"/>
                <a:cs typeface="Arial"/>
              </a:rPr>
              <a:t> </a:t>
            </a:r>
            <a:r>
              <a:rPr sz="2400" dirty="0">
                <a:latin typeface="Arial"/>
                <a:cs typeface="Arial"/>
              </a:rPr>
              <a:t>and</a:t>
            </a:r>
            <a:r>
              <a:rPr sz="2400" spc="-55" dirty="0">
                <a:latin typeface="Arial"/>
                <a:cs typeface="Arial"/>
              </a:rPr>
              <a:t> </a:t>
            </a:r>
            <a:r>
              <a:rPr sz="2400" spc="-10" dirty="0">
                <a:latin typeface="Arial"/>
                <a:cs typeface="Arial"/>
              </a:rPr>
              <a:t>SatNavs…</a:t>
            </a:r>
            <a:endParaRPr sz="2400">
              <a:latin typeface="Arial"/>
              <a:cs typeface="Arial"/>
            </a:endParaRPr>
          </a:p>
        </p:txBody>
      </p:sp>
      <p:sp>
        <p:nvSpPr>
          <p:cNvPr id="4" name="object 4"/>
          <p:cNvSpPr txBox="1"/>
          <p:nvPr/>
        </p:nvSpPr>
        <p:spPr>
          <a:xfrm>
            <a:off x="2240758" y="5711952"/>
            <a:ext cx="4070350" cy="193040"/>
          </a:xfrm>
          <a:prstGeom prst="rect">
            <a:avLst/>
          </a:prstGeom>
        </p:spPr>
        <p:txBody>
          <a:bodyPr vert="horz" wrap="square" lIns="0" tIns="12700" rIns="0" bIns="0" rtlCol="0">
            <a:spAutoFit/>
          </a:bodyPr>
          <a:lstStyle/>
          <a:p>
            <a:pPr marL="12700">
              <a:lnSpc>
                <a:spcPct val="100000"/>
              </a:lnSpc>
              <a:spcBef>
                <a:spcPts val="100"/>
              </a:spcBef>
            </a:pPr>
            <a:r>
              <a:rPr sz="1100" i="1" spc="-25" dirty="0">
                <a:solidFill>
                  <a:srgbClr val="101010"/>
                </a:solidFill>
                <a:latin typeface="Helvetica Neue"/>
                <a:cs typeface="Helvetica Neue"/>
              </a:rPr>
              <a:t>“There's</a:t>
            </a:r>
            <a:r>
              <a:rPr sz="1100" i="1" spc="-45" dirty="0">
                <a:solidFill>
                  <a:srgbClr val="101010"/>
                </a:solidFill>
                <a:latin typeface="Helvetica Neue"/>
                <a:cs typeface="Helvetica Neue"/>
              </a:rPr>
              <a:t> </a:t>
            </a:r>
            <a:r>
              <a:rPr sz="1100" i="1" dirty="0">
                <a:solidFill>
                  <a:srgbClr val="101010"/>
                </a:solidFill>
                <a:latin typeface="Helvetica Neue"/>
                <a:cs typeface="Helvetica Neue"/>
              </a:rPr>
              <a:t>a</a:t>
            </a:r>
            <a:r>
              <a:rPr sz="1100" i="1" spc="-30" dirty="0">
                <a:solidFill>
                  <a:srgbClr val="101010"/>
                </a:solidFill>
                <a:latin typeface="Helvetica Neue"/>
                <a:cs typeface="Helvetica Neue"/>
              </a:rPr>
              <a:t> </a:t>
            </a:r>
            <a:r>
              <a:rPr sz="1100" i="1" spc="-25" dirty="0">
                <a:solidFill>
                  <a:srgbClr val="101010"/>
                </a:solidFill>
                <a:latin typeface="Helvetica Neue"/>
                <a:cs typeface="Helvetica Neue"/>
              </a:rPr>
              <a:t>great</a:t>
            </a:r>
            <a:r>
              <a:rPr sz="1100" i="1" spc="-40" dirty="0">
                <a:solidFill>
                  <a:srgbClr val="101010"/>
                </a:solidFill>
                <a:latin typeface="Helvetica Neue"/>
                <a:cs typeface="Helvetica Neue"/>
              </a:rPr>
              <a:t> </a:t>
            </a:r>
            <a:r>
              <a:rPr sz="1100" i="1" spc="-25" dirty="0">
                <a:solidFill>
                  <a:srgbClr val="101010"/>
                </a:solidFill>
                <a:latin typeface="Helvetica Neue"/>
                <a:cs typeface="Helvetica Neue"/>
              </a:rPr>
              <a:t>phrase,</a:t>
            </a:r>
            <a:r>
              <a:rPr sz="1100" i="1" spc="-30" dirty="0">
                <a:solidFill>
                  <a:srgbClr val="101010"/>
                </a:solidFill>
                <a:latin typeface="Helvetica Neue"/>
                <a:cs typeface="Helvetica Neue"/>
              </a:rPr>
              <a:t> written</a:t>
            </a:r>
            <a:r>
              <a:rPr sz="1100" i="1" spc="-35" dirty="0">
                <a:solidFill>
                  <a:srgbClr val="101010"/>
                </a:solidFill>
                <a:latin typeface="Helvetica Neue"/>
                <a:cs typeface="Helvetica Neue"/>
              </a:rPr>
              <a:t> </a:t>
            </a:r>
            <a:r>
              <a:rPr sz="1100" i="1" dirty="0">
                <a:solidFill>
                  <a:srgbClr val="101010"/>
                </a:solidFill>
                <a:latin typeface="Helvetica Neue"/>
                <a:cs typeface="Helvetica Neue"/>
              </a:rPr>
              <a:t>in</a:t>
            </a:r>
            <a:r>
              <a:rPr sz="1100" i="1" spc="-40" dirty="0">
                <a:solidFill>
                  <a:srgbClr val="101010"/>
                </a:solidFill>
                <a:latin typeface="Helvetica Neue"/>
                <a:cs typeface="Helvetica Neue"/>
              </a:rPr>
              <a:t> </a:t>
            </a:r>
            <a:r>
              <a:rPr sz="1100" i="1" spc="-20" dirty="0">
                <a:solidFill>
                  <a:srgbClr val="101010"/>
                </a:solidFill>
                <a:latin typeface="Helvetica Neue"/>
                <a:cs typeface="Helvetica Neue"/>
              </a:rPr>
              <a:t>the</a:t>
            </a:r>
            <a:r>
              <a:rPr sz="1100" i="1" spc="-40" dirty="0">
                <a:solidFill>
                  <a:srgbClr val="101010"/>
                </a:solidFill>
                <a:latin typeface="Helvetica Neue"/>
                <a:cs typeface="Helvetica Neue"/>
              </a:rPr>
              <a:t> </a:t>
            </a:r>
            <a:r>
              <a:rPr sz="1100" i="1" spc="-20" dirty="0">
                <a:solidFill>
                  <a:srgbClr val="101010"/>
                </a:solidFill>
                <a:latin typeface="Helvetica Neue"/>
                <a:cs typeface="Helvetica Neue"/>
              </a:rPr>
              <a:t>'70s:</a:t>
            </a:r>
            <a:r>
              <a:rPr sz="1100" i="1" spc="-30" dirty="0">
                <a:solidFill>
                  <a:srgbClr val="101010"/>
                </a:solidFill>
                <a:latin typeface="Helvetica Neue"/>
                <a:cs typeface="Helvetica Neue"/>
              </a:rPr>
              <a:t> </a:t>
            </a:r>
            <a:r>
              <a:rPr sz="1100" i="1" spc="-25" dirty="0">
                <a:solidFill>
                  <a:srgbClr val="101010"/>
                </a:solidFill>
                <a:latin typeface="Helvetica Neue"/>
                <a:cs typeface="Helvetica Neue"/>
              </a:rPr>
              <a:t>'The</a:t>
            </a:r>
            <a:r>
              <a:rPr sz="1100" i="1" spc="-45" dirty="0">
                <a:solidFill>
                  <a:srgbClr val="101010"/>
                </a:solidFill>
                <a:latin typeface="Helvetica Neue"/>
                <a:cs typeface="Helvetica Neue"/>
              </a:rPr>
              <a:t> </a:t>
            </a:r>
            <a:r>
              <a:rPr sz="1100" i="1" spc="-30" dirty="0">
                <a:solidFill>
                  <a:srgbClr val="101010"/>
                </a:solidFill>
                <a:latin typeface="Helvetica Neue"/>
                <a:cs typeface="Helvetica Neue"/>
              </a:rPr>
              <a:t>definition</a:t>
            </a:r>
            <a:r>
              <a:rPr sz="1100" i="1" spc="-35" dirty="0">
                <a:solidFill>
                  <a:srgbClr val="101010"/>
                </a:solidFill>
                <a:latin typeface="Helvetica Neue"/>
                <a:cs typeface="Helvetica Neue"/>
              </a:rPr>
              <a:t> </a:t>
            </a:r>
            <a:r>
              <a:rPr sz="1100" i="1" spc="-10" dirty="0">
                <a:solidFill>
                  <a:srgbClr val="101010"/>
                </a:solidFill>
                <a:latin typeface="Helvetica Neue"/>
                <a:cs typeface="Helvetica Neue"/>
              </a:rPr>
              <a:t>of</a:t>
            </a:r>
            <a:r>
              <a:rPr sz="1100" i="1" spc="-30" dirty="0">
                <a:solidFill>
                  <a:srgbClr val="101010"/>
                </a:solidFill>
                <a:latin typeface="Helvetica Neue"/>
                <a:cs typeface="Helvetica Neue"/>
              </a:rPr>
              <a:t> </a:t>
            </a:r>
            <a:r>
              <a:rPr sz="1100" i="1" spc="-10" dirty="0">
                <a:solidFill>
                  <a:srgbClr val="101010"/>
                </a:solidFill>
                <a:latin typeface="Helvetica Neue"/>
                <a:cs typeface="Helvetica Neue"/>
              </a:rPr>
              <a:t>today's</a:t>
            </a:r>
            <a:endParaRPr sz="1100">
              <a:latin typeface="Helvetica Neue"/>
              <a:cs typeface="Helvetica Neue"/>
            </a:endParaRPr>
          </a:p>
        </p:txBody>
      </p:sp>
      <p:sp>
        <p:nvSpPr>
          <p:cNvPr id="5" name="object 5"/>
          <p:cNvSpPr txBox="1"/>
          <p:nvPr/>
        </p:nvSpPr>
        <p:spPr>
          <a:xfrm>
            <a:off x="6334921" y="5737190"/>
            <a:ext cx="290830" cy="152400"/>
          </a:xfrm>
          <a:prstGeom prst="rect">
            <a:avLst/>
          </a:prstGeom>
          <a:solidFill>
            <a:srgbClr val="FFFF00"/>
          </a:solidFill>
        </p:spPr>
        <p:txBody>
          <a:bodyPr vert="horz" wrap="square" lIns="0" tIns="0" rIns="0" bIns="0" rtlCol="0">
            <a:spAutoFit/>
          </a:bodyPr>
          <a:lstStyle/>
          <a:p>
            <a:pPr>
              <a:lnSpc>
                <a:spcPts val="1200"/>
              </a:lnSpc>
            </a:pPr>
            <a:r>
              <a:rPr sz="1100" i="1" spc="-10" dirty="0">
                <a:solidFill>
                  <a:srgbClr val="101010"/>
                </a:solidFill>
                <a:latin typeface="Helvetica Neue"/>
                <a:cs typeface="Helvetica Neue"/>
              </a:rPr>
              <a:t>AI</a:t>
            </a:r>
            <a:r>
              <a:rPr sz="1100" i="1" spc="-60" dirty="0">
                <a:solidFill>
                  <a:srgbClr val="101010"/>
                </a:solidFill>
                <a:latin typeface="Helvetica Neue"/>
                <a:cs typeface="Helvetica Neue"/>
              </a:rPr>
              <a:t> </a:t>
            </a:r>
            <a:r>
              <a:rPr sz="1100" i="1" spc="-25" dirty="0">
                <a:solidFill>
                  <a:srgbClr val="101010"/>
                </a:solidFill>
                <a:latin typeface="Helvetica Neue"/>
                <a:cs typeface="Helvetica Neue"/>
              </a:rPr>
              <a:t>is</a:t>
            </a:r>
            <a:endParaRPr sz="1100">
              <a:latin typeface="Helvetica Neue"/>
              <a:cs typeface="Helvetica Neue"/>
            </a:endParaRPr>
          </a:p>
        </p:txBody>
      </p:sp>
      <p:sp>
        <p:nvSpPr>
          <p:cNvPr id="6" name="object 6"/>
          <p:cNvSpPr txBox="1"/>
          <p:nvPr/>
        </p:nvSpPr>
        <p:spPr>
          <a:xfrm>
            <a:off x="2253458" y="5889590"/>
            <a:ext cx="4257675" cy="165100"/>
          </a:xfrm>
          <a:prstGeom prst="rect">
            <a:avLst/>
          </a:prstGeom>
          <a:solidFill>
            <a:srgbClr val="FFFF00"/>
          </a:solidFill>
        </p:spPr>
        <p:txBody>
          <a:bodyPr vert="horz" wrap="square" lIns="0" tIns="0" rIns="0" bIns="0" rtlCol="0">
            <a:spAutoFit/>
          </a:bodyPr>
          <a:lstStyle/>
          <a:p>
            <a:pPr>
              <a:lnSpc>
                <a:spcPts val="1300"/>
              </a:lnSpc>
            </a:pPr>
            <a:r>
              <a:rPr sz="1100" i="1" dirty="0">
                <a:solidFill>
                  <a:srgbClr val="101010"/>
                </a:solidFill>
                <a:latin typeface="Helvetica Neue"/>
                <a:cs typeface="Helvetica Neue"/>
              </a:rPr>
              <a:t>a</a:t>
            </a:r>
            <a:r>
              <a:rPr sz="1100" i="1" spc="-35" dirty="0">
                <a:solidFill>
                  <a:srgbClr val="101010"/>
                </a:solidFill>
                <a:latin typeface="Helvetica Neue"/>
                <a:cs typeface="Helvetica Neue"/>
              </a:rPr>
              <a:t> </a:t>
            </a:r>
            <a:r>
              <a:rPr sz="1100" i="1" spc="-30" dirty="0">
                <a:solidFill>
                  <a:srgbClr val="101010"/>
                </a:solidFill>
                <a:latin typeface="Helvetica Neue"/>
                <a:cs typeface="Helvetica Neue"/>
              </a:rPr>
              <a:t>machine</a:t>
            </a:r>
            <a:r>
              <a:rPr sz="1100" i="1" spc="-45" dirty="0">
                <a:solidFill>
                  <a:srgbClr val="101010"/>
                </a:solidFill>
                <a:latin typeface="Helvetica Neue"/>
                <a:cs typeface="Helvetica Neue"/>
              </a:rPr>
              <a:t> </a:t>
            </a:r>
            <a:r>
              <a:rPr sz="1100" i="1" spc="-25" dirty="0">
                <a:solidFill>
                  <a:srgbClr val="101010"/>
                </a:solidFill>
                <a:latin typeface="Helvetica Neue"/>
                <a:cs typeface="Helvetica Neue"/>
              </a:rPr>
              <a:t>that</a:t>
            </a:r>
            <a:r>
              <a:rPr sz="1100" i="1" spc="-35" dirty="0">
                <a:solidFill>
                  <a:srgbClr val="101010"/>
                </a:solidFill>
                <a:latin typeface="Helvetica Neue"/>
                <a:cs typeface="Helvetica Neue"/>
              </a:rPr>
              <a:t> </a:t>
            </a:r>
            <a:r>
              <a:rPr sz="1100" i="1" spc="-20" dirty="0">
                <a:solidFill>
                  <a:srgbClr val="101010"/>
                </a:solidFill>
                <a:latin typeface="Helvetica Neue"/>
                <a:cs typeface="Helvetica Neue"/>
              </a:rPr>
              <a:t>can</a:t>
            </a:r>
            <a:r>
              <a:rPr sz="1100" i="1" spc="-40" dirty="0">
                <a:solidFill>
                  <a:srgbClr val="101010"/>
                </a:solidFill>
                <a:latin typeface="Helvetica Neue"/>
                <a:cs typeface="Helvetica Neue"/>
              </a:rPr>
              <a:t> </a:t>
            </a:r>
            <a:r>
              <a:rPr sz="1100" i="1" spc="-35" dirty="0">
                <a:solidFill>
                  <a:srgbClr val="101010"/>
                </a:solidFill>
                <a:latin typeface="Helvetica Neue"/>
                <a:cs typeface="Helvetica Neue"/>
              </a:rPr>
              <a:t>make</a:t>
            </a:r>
            <a:r>
              <a:rPr sz="1100" i="1" spc="-40" dirty="0">
                <a:solidFill>
                  <a:srgbClr val="101010"/>
                </a:solidFill>
                <a:latin typeface="Helvetica Neue"/>
                <a:cs typeface="Helvetica Neue"/>
              </a:rPr>
              <a:t> </a:t>
            </a:r>
            <a:r>
              <a:rPr sz="1100" i="1" dirty="0">
                <a:solidFill>
                  <a:srgbClr val="101010"/>
                </a:solidFill>
                <a:latin typeface="Helvetica Neue"/>
                <a:cs typeface="Helvetica Neue"/>
              </a:rPr>
              <a:t>a</a:t>
            </a:r>
            <a:r>
              <a:rPr sz="1100" i="1" spc="-35" dirty="0">
                <a:solidFill>
                  <a:srgbClr val="101010"/>
                </a:solidFill>
                <a:latin typeface="Helvetica Neue"/>
                <a:cs typeface="Helvetica Neue"/>
              </a:rPr>
              <a:t> </a:t>
            </a:r>
            <a:r>
              <a:rPr sz="1100" i="1" spc="-25" dirty="0">
                <a:solidFill>
                  <a:srgbClr val="101010"/>
                </a:solidFill>
                <a:latin typeface="Helvetica Neue"/>
                <a:cs typeface="Helvetica Neue"/>
              </a:rPr>
              <a:t>perfect</a:t>
            </a:r>
            <a:r>
              <a:rPr sz="1100" i="1" spc="-40" dirty="0">
                <a:solidFill>
                  <a:srgbClr val="101010"/>
                </a:solidFill>
                <a:latin typeface="Helvetica Neue"/>
                <a:cs typeface="Helvetica Neue"/>
              </a:rPr>
              <a:t> </a:t>
            </a:r>
            <a:r>
              <a:rPr sz="1100" i="1" spc="-25" dirty="0">
                <a:solidFill>
                  <a:srgbClr val="101010"/>
                </a:solidFill>
                <a:latin typeface="Helvetica Neue"/>
                <a:cs typeface="Helvetica Neue"/>
              </a:rPr>
              <a:t>chess</a:t>
            </a:r>
            <a:r>
              <a:rPr sz="1100" i="1" spc="-40" dirty="0">
                <a:solidFill>
                  <a:srgbClr val="101010"/>
                </a:solidFill>
                <a:latin typeface="Helvetica Neue"/>
                <a:cs typeface="Helvetica Neue"/>
              </a:rPr>
              <a:t> move</a:t>
            </a:r>
            <a:r>
              <a:rPr sz="1100" i="1" spc="-45" dirty="0">
                <a:solidFill>
                  <a:srgbClr val="101010"/>
                </a:solidFill>
                <a:latin typeface="Helvetica Neue"/>
                <a:cs typeface="Helvetica Neue"/>
              </a:rPr>
              <a:t> </a:t>
            </a:r>
            <a:r>
              <a:rPr sz="1100" i="1" spc="-25" dirty="0">
                <a:solidFill>
                  <a:srgbClr val="101010"/>
                </a:solidFill>
                <a:latin typeface="Helvetica Neue"/>
                <a:cs typeface="Helvetica Neue"/>
              </a:rPr>
              <a:t>while</a:t>
            </a:r>
            <a:r>
              <a:rPr sz="1100" i="1" spc="-40" dirty="0">
                <a:solidFill>
                  <a:srgbClr val="101010"/>
                </a:solidFill>
                <a:latin typeface="Helvetica Neue"/>
                <a:cs typeface="Helvetica Neue"/>
              </a:rPr>
              <a:t> </a:t>
            </a:r>
            <a:r>
              <a:rPr sz="1100" i="1" spc="-20" dirty="0">
                <a:solidFill>
                  <a:srgbClr val="101010"/>
                </a:solidFill>
                <a:latin typeface="Helvetica Neue"/>
                <a:cs typeface="Helvetica Neue"/>
              </a:rPr>
              <a:t>the</a:t>
            </a:r>
            <a:r>
              <a:rPr sz="1100" i="1" spc="-45" dirty="0">
                <a:solidFill>
                  <a:srgbClr val="101010"/>
                </a:solidFill>
                <a:latin typeface="Helvetica Neue"/>
                <a:cs typeface="Helvetica Neue"/>
              </a:rPr>
              <a:t> </a:t>
            </a:r>
            <a:r>
              <a:rPr sz="1100" i="1" spc="-30" dirty="0">
                <a:solidFill>
                  <a:srgbClr val="101010"/>
                </a:solidFill>
                <a:latin typeface="Helvetica Neue"/>
                <a:cs typeface="Helvetica Neue"/>
              </a:rPr>
              <a:t>room</a:t>
            </a:r>
            <a:r>
              <a:rPr sz="1100" i="1" spc="-55" dirty="0">
                <a:solidFill>
                  <a:srgbClr val="101010"/>
                </a:solidFill>
                <a:latin typeface="Helvetica Neue"/>
                <a:cs typeface="Helvetica Neue"/>
              </a:rPr>
              <a:t> </a:t>
            </a:r>
            <a:r>
              <a:rPr sz="1100" i="1" dirty="0">
                <a:solidFill>
                  <a:srgbClr val="101010"/>
                </a:solidFill>
                <a:latin typeface="Helvetica Neue"/>
                <a:cs typeface="Helvetica Neue"/>
              </a:rPr>
              <a:t>is</a:t>
            </a:r>
            <a:r>
              <a:rPr sz="1100" i="1" spc="-40" dirty="0">
                <a:solidFill>
                  <a:srgbClr val="101010"/>
                </a:solidFill>
                <a:latin typeface="Helvetica Neue"/>
                <a:cs typeface="Helvetica Neue"/>
              </a:rPr>
              <a:t> </a:t>
            </a:r>
            <a:r>
              <a:rPr sz="1100" i="1" spc="-20" dirty="0">
                <a:solidFill>
                  <a:srgbClr val="101010"/>
                </a:solidFill>
                <a:latin typeface="Helvetica Neue"/>
                <a:cs typeface="Helvetica Neue"/>
              </a:rPr>
              <a:t>on</a:t>
            </a:r>
            <a:r>
              <a:rPr sz="1100" i="1" spc="-40" dirty="0">
                <a:solidFill>
                  <a:srgbClr val="101010"/>
                </a:solidFill>
                <a:latin typeface="Helvetica Neue"/>
                <a:cs typeface="Helvetica Neue"/>
              </a:rPr>
              <a:t> </a:t>
            </a:r>
            <a:r>
              <a:rPr sz="1100" i="1" spc="-20" dirty="0">
                <a:solidFill>
                  <a:srgbClr val="101010"/>
                </a:solidFill>
                <a:latin typeface="Helvetica Neue"/>
                <a:cs typeface="Helvetica Neue"/>
              </a:rPr>
              <a:t>fire</a:t>
            </a:r>
            <a:endParaRPr sz="1100">
              <a:latin typeface="Helvetica Neue"/>
              <a:cs typeface="Helvetica Neue"/>
            </a:endParaRPr>
          </a:p>
        </p:txBody>
      </p:sp>
      <p:sp>
        <p:nvSpPr>
          <p:cNvPr id="7" name="object 7"/>
          <p:cNvSpPr txBox="1"/>
          <p:nvPr/>
        </p:nvSpPr>
        <p:spPr>
          <a:xfrm>
            <a:off x="6485733" y="5876544"/>
            <a:ext cx="119380" cy="193040"/>
          </a:xfrm>
          <a:prstGeom prst="rect">
            <a:avLst/>
          </a:prstGeom>
        </p:spPr>
        <p:txBody>
          <a:bodyPr vert="horz" wrap="square" lIns="0" tIns="12700" rIns="0" bIns="0" rtlCol="0">
            <a:spAutoFit/>
          </a:bodyPr>
          <a:lstStyle/>
          <a:p>
            <a:pPr marL="12700">
              <a:lnSpc>
                <a:spcPct val="100000"/>
              </a:lnSpc>
              <a:spcBef>
                <a:spcPts val="100"/>
              </a:spcBef>
            </a:pPr>
            <a:r>
              <a:rPr sz="1100" i="1" spc="-25" dirty="0">
                <a:solidFill>
                  <a:srgbClr val="101010"/>
                </a:solidFill>
                <a:latin typeface="Helvetica Neue"/>
                <a:cs typeface="Helvetica Neue"/>
              </a:rPr>
              <a:t>.”</a:t>
            </a:r>
            <a:endParaRPr sz="1100">
              <a:latin typeface="Helvetica Neue"/>
              <a:cs typeface="Helvetica Neue"/>
            </a:endParaRPr>
          </a:p>
        </p:txBody>
      </p:sp>
      <p:sp>
        <p:nvSpPr>
          <p:cNvPr id="8" name="object 8"/>
          <p:cNvSpPr txBox="1"/>
          <p:nvPr/>
        </p:nvSpPr>
        <p:spPr>
          <a:xfrm>
            <a:off x="3155158" y="6028944"/>
            <a:ext cx="66484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101010"/>
                </a:solidFill>
                <a:latin typeface="Helvetica Neue"/>
                <a:cs typeface="Helvetica Neue"/>
              </a:rPr>
              <a:t>-</a:t>
            </a:r>
            <a:r>
              <a:rPr sz="1100" spc="-35" dirty="0">
                <a:solidFill>
                  <a:srgbClr val="101010"/>
                </a:solidFill>
                <a:latin typeface="Helvetica Neue"/>
                <a:cs typeface="Helvetica Neue"/>
              </a:rPr>
              <a:t> Fei-</a:t>
            </a:r>
            <a:r>
              <a:rPr sz="1100" spc="-20" dirty="0">
                <a:solidFill>
                  <a:srgbClr val="101010"/>
                </a:solidFill>
                <a:latin typeface="Helvetica Neue"/>
                <a:cs typeface="Helvetica Neue"/>
              </a:rPr>
              <a:t>Fei</a:t>
            </a:r>
            <a:r>
              <a:rPr sz="1100" spc="-30" dirty="0">
                <a:solidFill>
                  <a:srgbClr val="101010"/>
                </a:solidFill>
                <a:latin typeface="Helvetica Neue"/>
                <a:cs typeface="Helvetica Neue"/>
              </a:rPr>
              <a:t> </a:t>
            </a:r>
            <a:r>
              <a:rPr sz="1100" spc="-25" dirty="0">
                <a:solidFill>
                  <a:srgbClr val="101010"/>
                </a:solidFill>
                <a:latin typeface="Helvetica Neue"/>
                <a:cs typeface="Helvetica Neue"/>
              </a:rPr>
              <a:t>Li</a:t>
            </a:r>
            <a:endParaRPr sz="1100">
              <a:latin typeface="Helvetica Neue"/>
              <a:cs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ts val="4250"/>
              </a:lnSpc>
              <a:spcBef>
                <a:spcPts val="100"/>
              </a:spcBef>
            </a:pPr>
            <a:r>
              <a:rPr spc="-10" dirty="0"/>
              <a:t>Introduction</a:t>
            </a:r>
            <a:r>
              <a:rPr spc="-80" dirty="0"/>
              <a:t> </a:t>
            </a:r>
            <a:r>
              <a:rPr dirty="0"/>
              <a:t>to</a:t>
            </a:r>
            <a:r>
              <a:rPr spc="-80" dirty="0"/>
              <a:t> </a:t>
            </a:r>
            <a:r>
              <a:rPr dirty="0"/>
              <a:t>Machine</a:t>
            </a:r>
            <a:r>
              <a:rPr spc="-80" dirty="0"/>
              <a:t> </a:t>
            </a:r>
            <a:r>
              <a:rPr spc="-10" dirty="0"/>
              <a:t>Learning</a:t>
            </a:r>
          </a:p>
          <a:p>
            <a:pPr marL="22860">
              <a:lnSpc>
                <a:spcPts val="3529"/>
              </a:lnSpc>
            </a:pPr>
            <a:r>
              <a:rPr sz="3000" dirty="0">
                <a:solidFill>
                  <a:srgbClr val="8D8C8D"/>
                </a:solidFill>
              </a:rPr>
              <a:t>Machine</a:t>
            </a:r>
            <a:r>
              <a:rPr sz="3000" spc="-75" dirty="0">
                <a:solidFill>
                  <a:srgbClr val="8D8C8D"/>
                </a:solidFill>
              </a:rPr>
              <a:t> </a:t>
            </a:r>
            <a:r>
              <a:rPr sz="3000" spc="-10" dirty="0">
                <a:solidFill>
                  <a:srgbClr val="8D8C8D"/>
                </a:solidFill>
              </a:rPr>
              <a:t>Learning</a:t>
            </a:r>
            <a:endParaRPr sz="3000"/>
          </a:p>
        </p:txBody>
      </p:sp>
      <p:sp>
        <p:nvSpPr>
          <p:cNvPr id="16" name="object 16"/>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32</a:t>
            </a:fld>
            <a:endParaRPr spc="-25" dirty="0"/>
          </a:p>
        </p:txBody>
      </p:sp>
      <p:pic>
        <p:nvPicPr>
          <p:cNvPr id="3" name="object 3"/>
          <p:cNvPicPr/>
          <p:nvPr/>
        </p:nvPicPr>
        <p:blipFill>
          <a:blip r:embed="rId2" cstate="print"/>
          <a:stretch>
            <a:fillRect/>
          </a:stretch>
        </p:blipFill>
        <p:spPr>
          <a:xfrm>
            <a:off x="497721" y="1606175"/>
            <a:ext cx="3648060" cy="3666300"/>
          </a:xfrm>
          <a:prstGeom prst="rect">
            <a:avLst/>
          </a:prstGeom>
        </p:spPr>
      </p:pic>
      <p:sp>
        <p:nvSpPr>
          <p:cNvPr id="4" name="object 4"/>
          <p:cNvSpPr txBox="1"/>
          <p:nvPr/>
        </p:nvSpPr>
        <p:spPr>
          <a:xfrm>
            <a:off x="5436379" y="4675632"/>
            <a:ext cx="3227705" cy="1173655"/>
          </a:xfrm>
          <a:prstGeom prst="rect">
            <a:avLst/>
          </a:prstGeom>
        </p:spPr>
        <p:txBody>
          <a:bodyPr vert="horz" wrap="square" lIns="0" tIns="21590" rIns="0" bIns="0" rtlCol="0">
            <a:spAutoFit/>
          </a:bodyPr>
          <a:lstStyle/>
          <a:p>
            <a:pPr marL="356870" marR="5080">
              <a:lnSpc>
                <a:spcPct val="94500"/>
              </a:lnSpc>
              <a:spcBef>
                <a:spcPts val="170"/>
              </a:spcBef>
            </a:pPr>
            <a:r>
              <a:rPr sz="1100" b="1" spc="-30" dirty="0">
                <a:solidFill>
                  <a:srgbClr val="222222"/>
                </a:solidFill>
                <a:latin typeface="Arial"/>
                <a:cs typeface="Arial"/>
              </a:rPr>
              <a:t>Munroe,</a:t>
            </a:r>
            <a:r>
              <a:rPr sz="1100" b="1" spc="-35" dirty="0">
                <a:solidFill>
                  <a:srgbClr val="222222"/>
                </a:solidFill>
                <a:latin typeface="Arial"/>
                <a:cs typeface="Arial"/>
              </a:rPr>
              <a:t> </a:t>
            </a:r>
            <a:r>
              <a:rPr sz="1100" b="1" spc="-20" dirty="0">
                <a:solidFill>
                  <a:srgbClr val="222222"/>
                </a:solidFill>
                <a:latin typeface="Arial"/>
                <a:cs typeface="Arial"/>
              </a:rPr>
              <a:t>R.,</a:t>
            </a:r>
            <a:r>
              <a:rPr sz="1100" b="1" spc="-30" dirty="0">
                <a:solidFill>
                  <a:srgbClr val="222222"/>
                </a:solidFill>
                <a:latin typeface="Arial"/>
                <a:cs typeface="Arial"/>
              </a:rPr>
              <a:t> </a:t>
            </a:r>
            <a:r>
              <a:rPr sz="1100" b="1" spc="-25" dirty="0">
                <a:solidFill>
                  <a:srgbClr val="222222"/>
                </a:solidFill>
                <a:latin typeface="Arial"/>
                <a:cs typeface="Arial"/>
              </a:rPr>
              <a:t>2014.</a:t>
            </a:r>
            <a:r>
              <a:rPr sz="1100" b="1" spc="-35" dirty="0">
                <a:solidFill>
                  <a:srgbClr val="222222"/>
                </a:solidFill>
                <a:latin typeface="Arial"/>
                <a:cs typeface="Arial"/>
              </a:rPr>
              <a:t> </a:t>
            </a:r>
            <a:r>
              <a:rPr sz="1100" b="1" i="1" spc="-40" dirty="0">
                <a:solidFill>
                  <a:srgbClr val="222222"/>
                </a:solidFill>
                <a:latin typeface="Arial"/>
                <a:cs typeface="Arial"/>
              </a:rPr>
              <a:t>What</a:t>
            </a:r>
            <a:r>
              <a:rPr sz="1100" b="1" i="1" spc="-25" dirty="0">
                <a:solidFill>
                  <a:srgbClr val="222222"/>
                </a:solidFill>
                <a:latin typeface="Arial"/>
                <a:cs typeface="Arial"/>
              </a:rPr>
              <a:t> </a:t>
            </a:r>
            <a:r>
              <a:rPr sz="1100" b="1" i="1" spc="-20" dirty="0">
                <a:solidFill>
                  <a:srgbClr val="222222"/>
                </a:solidFill>
                <a:latin typeface="Arial"/>
                <a:cs typeface="Arial"/>
              </a:rPr>
              <a:t>If?:</a:t>
            </a:r>
            <a:r>
              <a:rPr sz="1100" b="1" i="1" spc="-30" dirty="0">
                <a:solidFill>
                  <a:srgbClr val="222222"/>
                </a:solidFill>
                <a:latin typeface="Arial"/>
                <a:cs typeface="Arial"/>
              </a:rPr>
              <a:t> Serious</a:t>
            </a:r>
            <a:r>
              <a:rPr sz="1100" b="1" i="1" spc="-35" dirty="0">
                <a:solidFill>
                  <a:srgbClr val="222222"/>
                </a:solidFill>
                <a:latin typeface="Arial"/>
                <a:cs typeface="Arial"/>
              </a:rPr>
              <a:t> </a:t>
            </a:r>
            <a:r>
              <a:rPr sz="1100" b="1" i="1" spc="-10" dirty="0">
                <a:solidFill>
                  <a:srgbClr val="222222"/>
                </a:solidFill>
                <a:latin typeface="Arial"/>
                <a:cs typeface="Arial"/>
              </a:rPr>
              <a:t>Scientific </a:t>
            </a:r>
            <a:r>
              <a:rPr sz="1100" b="1" i="1" spc="-35" dirty="0">
                <a:solidFill>
                  <a:srgbClr val="222222"/>
                </a:solidFill>
                <a:latin typeface="Arial"/>
                <a:cs typeface="Arial"/>
              </a:rPr>
              <a:t>Answers</a:t>
            </a:r>
            <a:r>
              <a:rPr sz="1100" b="1" i="1" spc="-15" dirty="0">
                <a:solidFill>
                  <a:srgbClr val="222222"/>
                </a:solidFill>
                <a:latin typeface="Arial"/>
                <a:cs typeface="Arial"/>
              </a:rPr>
              <a:t> </a:t>
            </a:r>
            <a:r>
              <a:rPr sz="1100" b="1" i="1" spc="-10" dirty="0">
                <a:solidFill>
                  <a:srgbClr val="222222"/>
                </a:solidFill>
                <a:latin typeface="Arial"/>
                <a:cs typeface="Arial"/>
              </a:rPr>
              <a:t>to</a:t>
            </a:r>
            <a:r>
              <a:rPr sz="1100" b="1" i="1" spc="-25" dirty="0">
                <a:solidFill>
                  <a:srgbClr val="222222"/>
                </a:solidFill>
                <a:latin typeface="Arial"/>
                <a:cs typeface="Arial"/>
              </a:rPr>
              <a:t> </a:t>
            </a:r>
            <a:r>
              <a:rPr sz="1100" b="1" i="1" spc="-35" dirty="0">
                <a:solidFill>
                  <a:srgbClr val="222222"/>
                </a:solidFill>
                <a:latin typeface="Arial"/>
                <a:cs typeface="Arial"/>
              </a:rPr>
              <a:t>Absurd</a:t>
            </a:r>
            <a:r>
              <a:rPr sz="1100" b="1" i="1" spc="-20" dirty="0">
                <a:solidFill>
                  <a:srgbClr val="222222"/>
                </a:solidFill>
                <a:latin typeface="Arial"/>
                <a:cs typeface="Arial"/>
              </a:rPr>
              <a:t> </a:t>
            </a:r>
            <a:r>
              <a:rPr sz="1100" b="1" i="1" spc="-35" dirty="0">
                <a:solidFill>
                  <a:srgbClr val="222222"/>
                </a:solidFill>
                <a:latin typeface="Arial"/>
                <a:cs typeface="Arial"/>
              </a:rPr>
              <a:t>Hypothetical</a:t>
            </a:r>
            <a:r>
              <a:rPr sz="1100" b="1" i="1" spc="-10" dirty="0">
                <a:solidFill>
                  <a:srgbClr val="222222"/>
                </a:solidFill>
                <a:latin typeface="Arial"/>
                <a:cs typeface="Arial"/>
              </a:rPr>
              <a:t> Questions</a:t>
            </a:r>
            <a:r>
              <a:rPr sz="1100" b="1" spc="-10" dirty="0">
                <a:solidFill>
                  <a:srgbClr val="222222"/>
                </a:solidFill>
                <a:latin typeface="Arial"/>
                <a:cs typeface="Arial"/>
              </a:rPr>
              <a:t>. </a:t>
            </a:r>
            <a:r>
              <a:rPr sz="1100" b="1" spc="-30" dirty="0">
                <a:solidFill>
                  <a:srgbClr val="222222"/>
                </a:solidFill>
                <a:latin typeface="Arial"/>
                <a:cs typeface="Arial"/>
              </a:rPr>
              <a:t>Hachette</a:t>
            </a:r>
            <a:r>
              <a:rPr sz="1100" b="1" spc="-25" dirty="0">
                <a:solidFill>
                  <a:srgbClr val="222222"/>
                </a:solidFill>
                <a:latin typeface="Arial"/>
                <a:cs typeface="Arial"/>
              </a:rPr>
              <a:t> UK.</a:t>
            </a:r>
            <a:endParaRPr sz="1100" dirty="0">
              <a:latin typeface="Arial"/>
              <a:cs typeface="Arial"/>
            </a:endParaRPr>
          </a:p>
          <a:p>
            <a:pPr>
              <a:lnSpc>
                <a:spcPct val="100000"/>
              </a:lnSpc>
              <a:spcBef>
                <a:spcPts val="1050"/>
              </a:spcBef>
            </a:pPr>
            <a:endParaRPr sz="1100" dirty="0">
              <a:latin typeface="Arial"/>
              <a:cs typeface="Arial"/>
            </a:endParaRPr>
          </a:p>
          <a:p>
            <a:pPr marL="12700" marR="258445">
              <a:lnSpc>
                <a:spcPts val="1390"/>
              </a:lnSpc>
            </a:pPr>
            <a:r>
              <a:rPr sz="1200" spc="-10" dirty="0">
                <a:latin typeface="Arial"/>
                <a:cs typeface="Arial"/>
                <a:hlinkClick r:id="rId3"/>
              </a:rPr>
              <a:t>http://interactionstation.wdka.hro.nl/mediaw</a:t>
            </a:r>
            <a:r>
              <a:rPr lang="en-GB" sz="1200" spc="-10" dirty="0" err="1">
                <a:latin typeface="Arial"/>
                <a:cs typeface="Arial"/>
                <a:hlinkClick r:id="rId3"/>
              </a:rPr>
              <a:t>i</a:t>
            </a:r>
            <a:r>
              <a:rPr sz="1200" spc="-10" dirty="0">
                <a:latin typeface="Arial"/>
                <a:cs typeface="Arial"/>
                <a:hlinkClick r:id="rId3"/>
              </a:rPr>
              <a:t>ki/images/a/a7/Chihuahua.jpeg</a:t>
            </a:r>
            <a:r>
              <a:rPr lang="en-GB" sz="1200" spc="-10" dirty="0">
                <a:latin typeface="Arial"/>
                <a:cs typeface="Arial"/>
              </a:rPr>
              <a:t> </a:t>
            </a:r>
            <a:endParaRPr sz="1200" dirty="0">
              <a:latin typeface="Arial"/>
              <a:cs typeface="Arial"/>
            </a:endParaRPr>
          </a:p>
        </p:txBody>
      </p:sp>
      <p:sp>
        <p:nvSpPr>
          <p:cNvPr id="5" name="object 5"/>
          <p:cNvSpPr txBox="1"/>
          <p:nvPr/>
        </p:nvSpPr>
        <p:spPr>
          <a:xfrm>
            <a:off x="5793596" y="1775988"/>
            <a:ext cx="3013075" cy="330200"/>
          </a:xfrm>
          <a:prstGeom prst="rect">
            <a:avLst/>
          </a:prstGeom>
          <a:solidFill>
            <a:srgbClr val="FFFF00"/>
          </a:solidFill>
        </p:spPr>
        <p:txBody>
          <a:bodyPr vert="horz" wrap="square" lIns="0" tIns="0" rIns="0" bIns="0" rtlCol="0">
            <a:spAutoFit/>
          </a:bodyPr>
          <a:lstStyle/>
          <a:p>
            <a:pPr>
              <a:lnSpc>
                <a:spcPts val="2575"/>
              </a:lnSpc>
            </a:pPr>
            <a:r>
              <a:rPr sz="2400" dirty="0">
                <a:latin typeface="Arial"/>
                <a:cs typeface="Arial"/>
              </a:rPr>
              <a:t>Humans</a:t>
            </a:r>
            <a:r>
              <a:rPr sz="2400" spc="-45" dirty="0">
                <a:latin typeface="Arial"/>
                <a:cs typeface="Arial"/>
              </a:rPr>
              <a:t> </a:t>
            </a:r>
            <a:r>
              <a:rPr sz="2400" dirty="0">
                <a:latin typeface="Arial"/>
                <a:cs typeface="Arial"/>
              </a:rPr>
              <a:t>vs.</a:t>
            </a:r>
            <a:r>
              <a:rPr sz="2400" spc="-50" dirty="0">
                <a:latin typeface="Arial"/>
                <a:cs typeface="Arial"/>
              </a:rPr>
              <a:t> </a:t>
            </a:r>
            <a:r>
              <a:rPr sz="2400" spc="-10" dirty="0">
                <a:latin typeface="Arial"/>
                <a:cs typeface="Arial"/>
              </a:rPr>
              <a:t>Machines</a:t>
            </a:r>
            <a:endParaRPr sz="2400">
              <a:latin typeface="Arial"/>
              <a:cs typeface="Arial"/>
            </a:endParaRPr>
          </a:p>
        </p:txBody>
      </p:sp>
      <p:sp>
        <p:nvSpPr>
          <p:cNvPr id="6" name="object 6"/>
          <p:cNvSpPr txBox="1"/>
          <p:nvPr/>
        </p:nvSpPr>
        <p:spPr>
          <a:xfrm>
            <a:off x="5780897" y="2322576"/>
            <a:ext cx="2941955" cy="675005"/>
          </a:xfrm>
          <a:prstGeom prst="rect">
            <a:avLst/>
          </a:prstGeom>
        </p:spPr>
        <p:txBody>
          <a:bodyPr vert="horz" wrap="square" lIns="0" tIns="12700" rIns="0" bIns="0" rtlCol="0">
            <a:spAutoFit/>
          </a:bodyPr>
          <a:lstStyle/>
          <a:p>
            <a:pPr marL="12700">
              <a:lnSpc>
                <a:spcPct val="100000"/>
              </a:lnSpc>
              <a:spcBef>
                <a:spcPts val="100"/>
              </a:spcBef>
            </a:pPr>
            <a:r>
              <a:rPr sz="1100" spc="-30" dirty="0">
                <a:latin typeface="Arial"/>
                <a:cs typeface="Arial"/>
              </a:rPr>
              <a:t>Depends</a:t>
            </a:r>
            <a:r>
              <a:rPr sz="1100" spc="-45" dirty="0">
                <a:latin typeface="Arial"/>
                <a:cs typeface="Arial"/>
              </a:rPr>
              <a:t> </a:t>
            </a:r>
            <a:r>
              <a:rPr sz="1100" spc="-25" dirty="0">
                <a:latin typeface="Arial"/>
                <a:cs typeface="Arial"/>
              </a:rPr>
              <a:t>what</a:t>
            </a:r>
            <a:r>
              <a:rPr sz="1100" spc="-40" dirty="0">
                <a:latin typeface="Arial"/>
                <a:cs typeface="Arial"/>
              </a:rPr>
              <a:t> </a:t>
            </a:r>
            <a:r>
              <a:rPr sz="1100" spc="-20" dirty="0">
                <a:latin typeface="Arial"/>
                <a:cs typeface="Arial"/>
              </a:rPr>
              <a:t>you</a:t>
            </a:r>
            <a:r>
              <a:rPr sz="1100" spc="-45" dirty="0">
                <a:latin typeface="Arial"/>
                <a:cs typeface="Arial"/>
              </a:rPr>
              <a:t> </a:t>
            </a:r>
            <a:r>
              <a:rPr sz="1100" spc="-10" dirty="0">
                <a:latin typeface="Arial"/>
                <a:cs typeface="Arial"/>
              </a:rPr>
              <a:t>compare.</a:t>
            </a:r>
            <a:endParaRPr sz="1100">
              <a:latin typeface="Arial"/>
              <a:cs typeface="Arial"/>
            </a:endParaRPr>
          </a:p>
          <a:p>
            <a:pPr marL="12700">
              <a:lnSpc>
                <a:spcPts val="1310"/>
              </a:lnSpc>
              <a:spcBef>
                <a:spcPts val="1175"/>
              </a:spcBef>
            </a:pPr>
            <a:r>
              <a:rPr sz="1100" dirty="0">
                <a:latin typeface="Arial"/>
                <a:cs typeface="Arial"/>
              </a:rPr>
              <a:t>If</a:t>
            </a:r>
            <a:r>
              <a:rPr sz="1100" spc="-40" dirty="0">
                <a:latin typeface="Arial"/>
                <a:cs typeface="Arial"/>
              </a:rPr>
              <a:t> </a:t>
            </a:r>
            <a:r>
              <a:rPr sz="1100" dirty="0">
                <a:latin typeface="Arial"/>
                <a:cs typeface="Arial"/>
              </a:rPr>
              <a:t>it</a:t>
            </a:r>
            <a:r>
              <a:rPr sz="1100" spc="-35" dirty="0">
                <a:latin typeface="Arial"/>
                <a:cs typeface="Arial"/>
              </a:rPr>
              <a:t> </a:t>
            </a:r>
            <a:r>
              <a:rPr sz="1100" spc="-20" dirty="0">
                <a:latin typeface="Arial"/>
                <a:cs typeface="Arial"/>
              </a:rPr>
              <a:t>takes</a:t>
            </a:r>
            <a:r>
              <a:rPr sz="1100" spc="-45" dirty="0">
                <a:latin typeface="Arial"/>
                <a:cs typeface="Arial"/>
              </a:rPr>
              <a:t> </a:t>
            </a:r>
            <a:r>
              <a:rPr sz="1100" dirty="0">
                <a:latin typeface="Arial"/>
                <a:cs typeface="Arial"/>
              </a:rPr>
              <a:t>a</a:t>
            </a:r>
            <a:r>
              <a:rPr sz="1100" spc="-40" dirty="0">
                <a:latin typeface="Arial"/>
                <a:cs typeface="Arial"/>
              </a:rPr>
              <a:t> </a:t>
            </a:r>
            <a:r>
              <a:rPr sz="1100" spc="-25" dirty="0">
                <a:latin typeface="Arial"/>
                <a:cs typeface="Arial"/>
              </a:rPr>
              <a:t>person</a:t>
            </a:r>
            <a:r>
              <a:rPr sz="1100" spc="-40" dirty="0">
                <a:latin typeface="Arial"/>
                <a:cs typeface="Arial"/>
              </a:rPr>
              <a:t> </a:t>
            </a:r>
            <a:r>
              <a:rPr sz="1100" spc="-20" dirty="0">
                <a:latin typeface="Arial"/>
                <a:cs typeface="Arial"/>
              </a:rPr>
              <a:t>1.5</a:t>
            </a:r>
            <a:r>
              <a:rPr sz="1100" spc="-45" dirty="0">
                <a:latin typeface="Arial"/>
                <a:cs typeface="Arial"/>
              </a:rPr>
              <a:t> </a:t>
            </a:r>
            <a:r>
              <a:rPr sz="1100" spc="-30" dirty="0">
                <a:latin typeface="Arial"/>
                <a:cs typeface="Arial"/>
              </a:rPr>
              <a:t>minutes</a:t>
            </a:r>
            <a:r>
              <a:rPr sz="1100" spc="-40" dirty="0">
                <a:latin typeface="Arial"/>
                <a:cs typeface="Arial"/>
              </a:rPr>
              <a:t> </a:t>
            </a:r>
            <a:r>
              <a:rPr sz="1100" spc="-25" dirty="0">
                <a:latin typeface="Arial"/>
                <a:cs typeface="Arial"/>
              </a:rPr>
              <a:t>to</a:t>
            </a:r>
            <a:endParaRPr sz="1100">
              <a:latin typeface="Arial"/>
              <a:cs typeface="Arial"/>
            </a:endParaRPr>
          </a:p>
          <a:p>
            <a:pPr marL="12700">
              <a:lnSpc>
                <a:spcPts val="1310"/>
              </a:lnSpc>
            </a:pPr>
            <a:r>
              <a:rPr sz="1100" spc="-30" dirty="0">
                <a:latin typeface="Arial"/>
                <a:cs typeface="Arial"/>
              </a:rPr>
              <a:t>complete</a:t>
            </a:r>
            <a:r>
              <a:rPr sz="1100" spc="-35" dirty="0">
                <a:latin typeface="Arial"/>
                <a:cs typeface="Arial"/>
              </a:rPr>
              <a:t> </a:t>
            </a:r>
            <a:r>
              <a:rPr sz="1100" dirty="0">
                <a:latin typeface="Arial"/>
                <a:cs typeface="Arial"/>
              </a:rPr>
              <a:t>a</a:t>
            </a:r>
            <a:r>
              <a:rPr sz="1100" spc="-35" dirty="0">
                <a:latin typeface="Arial"/>
                <a:cs typeface="Arial"/>
              </a:rPr>
              <a:t> </a:t>
            </a:r>
            <a:r>
              <a:rPr sz="1100" spc="-40" dirty="0">
                <a:latin typeface="Arial"/>
                <a:cs typeface="Arial"/>
              </a:rPr>
              <a:t>CPU </a:t>
            </a:r>
            <a:r>
              <a:rPr sz="1100" spc="-25" dirty="0">
                <a:latin typeface="Arial"/>
                <a:cs typeface="Arial"/>
              </a:rPr>
              <a:t>instruction</a:t>
            </a:r>
            <a:r>
              <a:rPr sz="1100" spc="-35" dirty="0">
                <a:latin typeface="Arial"/>
                <a:cs typeface="Arial"/>
              </a:rPr>
              <a:t> </a:t>
            </a:r>
            <a:r>
              <a:rPr sz="1100" spc="-25" dirty="0">
                <a:latin typeface="Arial"/>
                <a:cs typeface="Arial"/>
              </a:rPr>
              <a:t>using</a:t>
            </a:r>
            <a:r>
              <a:rPr sz="1100" spc="-35" dirty="0">
                <a:latin typeface="Arial"/>
                <a:cs typeface="Arial"/>
              </a:rPr>
              <a:t> </a:t>
            </a:r>
            <a:r>
              <a:rPr sz="1100" spc="-20" dirty="0">
                <a:latin typeface="Arial"/>
                <a:cs typeface="Arial"/>
              </a:rPr>
              <a:t>pen</a:t>
            </a:r>
            <a:r>
              <a:rPr sz="1100" spc="-35" dirty="0">
                <a:latin typeface="Arial"/>
                <a:cs typeface="Arial"/>
              </a:rPr>
              <a:t> </a:t>
            </a:r>
            <a:r>
              <a:rPr sz="1100" spc="-20" dirty="0">
                <a:latin typeface="Arial"/>
                <a:cs typeface="Arial"/>
              </a:rPr>
              <a:t>and</a:t>
            </a:r>
            <a:r>
              <a:rPr sz="1100" spc="-35" dirty="0">
                <a:latin typeface="Arial"/>
                <a:cs typeface="Arial"/>
              </a:rPr>
              <a:t> </a:t>
            </a:r>
            <a:r>
              <a:rPr sz="1100" spc="-10" dirty="0">
                <a:latin typeface="Arial"/>
                <a:cs typeface="Arial"/>
              </a:rPr>
              <a:t>paper,</a:t>
            </a:r>
            <a:endParaRPr sz="1100">
              <a:latin typeface="Arial"/>
              <a:cs typeface="Arial"/>
            </a:endParaRPr>
          </a:p>
        </p:txBody>
      </p:sp>
      <p:sp>
        <p:nvSpPr>
          <p:cNvPr id="7" name="object 7"/>
          <p:cNvSpPr txBox="1"/>
          <p:nvPr/>
        </p:nvSpPr>
        <p:spPr>
          <a:xfrm>
            <a:off x="5780897" y="2968752"/>
            <a:ext cx="905510" cy="193040"/>
          </a:xfrm>
          <a:prstGeom prst="rect">
            <a:avLst/>
          </a:prstGeom>
        </p:spPr>
        <p:txBody>
          <a:bodyPr vert="horz" wrap="square" lIns="0" tIns="12700" rIns="0" bIns="0" rtlCol="0">
            <a:spAutoFit/>
          </a:bodyPr>
          <a:lstStyle/>
          <a:p>
            <a:pPr marL="12700">
              <a:lnSpc>
                <a:spcPct val="100000"/>
              </a:lnSpc>
              <a:spcBef>
                <a:spcPts val="100"/>
              </a:spcBef>
            </a:pPr>
            <a:r>
              <a:rPr sz="1100" spc="-20" dirty="0">
                <a:latin typeface="Arial"/>
                <a:cs typeface="Arial"/>
              </a:rPr>
              <a:t>then</a:t>
            </a:r>
            <a:r>
              <a:rPr sz="1100" spc="-40" dirty="0">
                <a:latin typeface="Arial"/>
                <a:cs typeface="Arial"/>
              </a:rPr>
              <a:t> </a:t>
            </a:r>
            <a:r>
              <a:rPr sz="1100" dirty="0">
                <a:latin typeface="Arial"/>
                <a:cs typeface="Arial"/>
              </a:rPr>
              <a:t>a</a:t>
            </a:r>
            <a:r>
              <a:rPr sz="1100" spc="-40" dirty="0">
                <a:latin typeface="Arial"/>
                <a:cs typeface="Arial"/>
              </a:rPr>
              <a:t> CPU</a:t>
            </a:r>
            <a:r>
              <a:rPr sz="1100" spc="-45" dirty="0">
                <a:latin typeface="Arial"/>
                <a:cs typeface="Arial"/>
              </a:rPr>
              <a:t> </a:t>
            </a:r>
            <a:r>
              <a:rPr sz="1100" spc="-25" dirty="0">
                <a:latin typeface="Arial"/>
                <a:cs typeface="Arial"/>
              </a:rPr>
              <a:t>on</a:t>
            </a:r>
            <a:endParaRPr sz="1100">
              <a:latin typeface="Arial"/>
              <a:cs typeface="Arial"/>
            </a:endParaRPr>
          </a:p>
        </p:txBody>
      </p:sp>
      <p:sp>
        <p:nvSpPr>
          <p:cNvPr id="8" name="object 8"/>
          <p:cNvSpPr txBox="1"/>
          <p:nvPr/>
        </p:nvSpPr>
        <p:spPr>
          <a:xfrm>
            <a:off x="6706410" y="3007507"/>
            <a:ext cx="1797050" cy="139700"/>
          </a:xfrm>
          <a:prstGeom prst="rect">
            <a:avLst/>
          </a:prstGeom>
          <a:solidFill>
            <a:srgbClr val="FFFF00"/>
          </a:solidFill>
        </p:spPr>
        <p:txBody>
          <a:bodyPr vert="horz" wrap="square" lIns="0" tIns="0" rIns="0" bIns="0" rtlCol="0">
            <a:spAutoFit/>
          </a:bodyPr>
          <a:lstStyle/>
          <a:p>
            <a:pPr>
              <a:lnSpc>
                <a:spcPts val="1100"/>
              </a:lnSpc>
            </a:pPr>
            <a:r>
              <a:rPr sz="1100" dirty="0">
                <a:latin typeface="Arial"/>
                <a:cs typeface="Arial"/>
              </a:rPr>
              <a:t>a</a:t>
            </a:r>
            <a:r>
              <a:rPr sz="1100" spc="-40" dirty="0">
                <a:latin typeface="Arial"/>
                <a:cs typeface="Arial"/>
              </a:rPr>
              <a:t> </a:t>
            </a:r>
            <a:r>
              <a:rPr sz="1100" spc="-25" dirty="0">
                <a:latin typeface="Arial"/>
                <a:cs typeface="Arial"/>
              </a:rPr>
              <a:t>smart</a:t>
            </a:r>
            <a:r>
              <a:rPr sz="1100" spc="-30" dirty="0">
                <a:latin typeface="Arial"/>
                <a:cs typeface="Arial"/>
              </a:rPr>
              <a:t> phone</a:t>
            </a:r>
            <a:r>
              <a:rPr sz="1100" spc="-35" dirty="0">
                <a:latin typeface="Arial"/>
                <a:cs typeface="Arial"/>
              </a:rPr>
              <a:t> </a:t>
            </a:r>
            <a:r>
              <a:rPr sz="1100" spc="-25" dirty="0">
                <a:latin typeface="Arial"/>
                <a:cs typeface="Arial"/>
              </a:rPr>
              <a:t>could</a:t>
            </a:r>
            <a:r>
              <a:rPr sz="1100" spc="-35" dirty="0">
                <a:latin typeface="Arial"/>
                <a:cs typeface="Arial"/>
              </a:rPr>
              <a:t> </a:t>
            </a:r>
            <a:r>
              <a:rPr sz="1100" spc="-10" dirty="0">
                <a:latin typeface="Arial"/>
                <a:cs typeface="Arial"/>
              </a:rPr>
              <a:t>compute</a:t>
            </a:r>
            <a:endParaRPr sz="1100">
              <a:latin typeface="Arial"/>
              <a:cs typeface="Arial"/>
            </a:endParaRPr>
          </a:p>
        </p:txBody>
      </p:sp>
      <p:sp>
        <p:nvSpPr>
          <p:cNvPr id="9" name="object 9"/>
          <p:cNvSpPr txBox="1"/>
          <p:nvPr/>
        </p:nvSpPr>
        <p:spPr>
          <a:xfrm>
            <a:off x="5793597" y="3159907"/>
            <a:ext cx="2878455" cy="139700"/>
          </a:xfrm>
          <a:prstGeom prst="rect">
            <a:avLst/>
          </a:prstGeom>
          <a:solidFill>
            <a:srgbClr val="FFFF00"/>
          </a:solidFill>
        </p:spPr>
        <p:txBody>
          <a:bodyPr vert="horz" wrap="square" lIns="0" tIns="0" rIns="0" bIns="0" rtlCol="0">
            <a:spAutoFit/>
          </a:bodyPr>
          <a:lstStyle/>
          <a:p>
            <a:pPr>
              <a:lnSpc>
                <a:spcPts val="1100"/>
              </a:lnSpc>
            </a:pPr>
            <a:r>
              <a:rPr sz="1100" spc="-25" dirty="0">
                <a:latin typeface="Arial"/>
                <a:cs typeface="Arial"/>
              </a:rPr>
              <a:t>these</a:t>
            </a:r>
            <a:r>
              <a:rPr sz="1100" spc="-35" dirty="0">
                <a:latin typeface="Arial"/>
                <a:cs typeface="Arial"/>
              </a:rPr>
              <a:t> </a:t>
            </a:r>
            <a:r>
              <a:rPr sz="1100" spc="-25" dirty="0">
                <a:latin typeface="Arial"/>
                <a:cs typeface="Arial"/>
              </a:rPr>
              <a:t>instructions</a:t>
            </a:r>
            <a:r>
              <a:rPr sz="1100" spc="-35" dirty="0">
                <a:latin typeface="Arial"/>
                <a:cs typeface="Arial"/>
              </a:rPr>
              <a:t> </a:t>
            </a:r>
            <a:r>
              <a:rPr sz="1100" spc="-10" dirty="0">
                <a:latin typeface="Arial"/>
                <a:cs typeface="Arial"/>
              </a:rPr>
              <a:t>70</a:t>
            </a:r>
            <a:r>
              <a:rPr sz="1100" spc="-35" dirty="0">
                <a:latin typeface="Arial"/>
                <a:cs typeface="Arial"/>
              </a:rPr>
              <a:t> </a:t>
            </a:r>
            <a:r>
              <a:rPr sz="1100" spc="-25" dirty="0">
                <a:latin typeface="Arial"/>
                <a:cs typeface="Arial"/>
              </a:rPr>
              <a:t>times</a:t>
            </a:r>
            <a:r>
              <a:rPr sz="1100" spc="-30" dirty="0">
                <a:latin typeface="Arial"/>
                <a:cs typeface="Arial"/>
              </a:rPr>
              <a:t> </a:t>
            </a:r>
            <a:r>
              <a:rPr sz="1100" spc="-20" dirty="0">
                <a:latin typeface="Arial"/>
                <a:cs typeface="Arial"/>
              </a:rPr>
              <a:t>faster</a:t>
            </a:r>
            <a:r>
              <a:rPr sz="1100" spc="-25" dirty="0">
                <a:latin typeface="Arial"/>
                <a:cs typeface="Arial"/>
              </a:rPr>
              <a:t> </a:t>
            </a:r>
            <a:r>
              <a:rPr sz="1100" spc="-20" dirty="0">
                <a:latin typeface="Arial"/>
                <a:cs typeface="Arial"/>
              </a:rPr>
              <a:t>than</a:t>
            </a:r>
            <a:r>
              <a:rPr sz="1100" spc="-35" dirty="0">
                <a:latin typeface="Arial"/>
                <a:cs typeface="Arial"/>
              </a:rPr>
              <a:t> </a:t>
            </a:r>
            <a:r>
              <a:rPr sz="1100" spc="-20" dirty="0">
                <a:latin typeface="Arial"/>
                <a:cs typeface="Arial"/>
              </a:rPr>
              <a:t>the</a:t>
            </a:r>
            <a:r>
              <a:rPr sz="1100" spc="-35" dirty="0">
                <a:latin typeface="Arial"/>
                <a:cs typeface="Arial"/>
              </a:rPr>
              <a:t> </a:t>
            </a:r>
            <a:r>
              <a:rPr sz="1100" spc="-10" dirty="0">
                <a:latin typeface="Arial"/>
                <a:cs typeface="Arial"/>
              </a:rPr>
              <a:t>entire</a:t>
            </a:r>
            <a:endParaRPr sz="1100">
              <a:latin typeface="Arial"/>
              <a:cs typeface="Arial"/>
            </a:endParaRPr>
          </a:p>
        </p:txBody>
      </p:sp>
      <p:sp>
        <p:nvSpPr>
          <p:cNvPr id="10" name="object 10"/>
          <p:cNvSpPr txBox="1"/>
          <p:nvPr/>
        </p:nvSpPr>
        <p:spPr>
          <a:xfrm>
            <a:off x="5793597" y="3325007"/>
            <a:ext cx="1025525" cy="139700"/>
          </a:xfrm>
          <a:prstGeom prst="rect">
            <a:avLst/>
          </a:prstGeom>
          <a:solidFill>
            <a:srgbClr val="FFFF00"/>
          </a:solidFill>
        </p:spPr>
        <p:txBody>
          <a:bodyPr vert="horz" wrap="square" lIns="0" tIns="0" rIns="0" bIns="0" rtlCol="0">
            <a:spAutoFit/>
          </a:bodyPr>
          <a:lstStyle/>
          <a:p>
            <a:pPr>
              <a:lnSpc>
                <a:spcPts val="1100"/>
              </a:lnSpc>
            </a:pPr>
            <a:r>
              <a:rPr sz="1100" spc="-25" dirty="0">
                <a:latin typeface="Arial"/>
                <a:cs typeface="Arial"/>
              </a:rPr>
              <a:t>world</a:t>
            </a:r>
            <a:r>
              <a:rPr sz="1100" spc="-35" dirty="0">
                <a:latin typeface="Arial"/>
                <a:cs typeface="Arial"/>
              </a:rPr>
              <a:t> </a:t>
            </a:r>
            <a:r>
              <a:rPr sz="1100" spc="-25" dirty="0">
                <a:latin typeface="Arial"/>
                <a:cs typeface="Arial"/>
              </a:rPr>
              <a:t>population.</a:t>
            </a:r>
            <a:endParaRPr sz="1100">
              <a:latin typeface="Arial"/>
              <a:cs typeface="Arial"/>
            </a:endParaRPr>
          </a:p>
        </p:txBody>
      </p:sp>
      <p:sp>
        <p:nvSpPr>
          <p:cNvPr id="11" name="object 11"/>
          <p:cNvSpPr txBox="1"/>
          <p:nvPr/>
        </p:nvSpPr>
        <p:spPr>
          <a:xfrm>
            <a:off x="6806422" y="3285744"/>
            <a:ext cx="1314450" cy="193040"/>
          </a:xfrm>
          <a:prstGeom prst="rect">
            <a:avLst/>
          </a:prstGeom>
        </p:spPr>
        <p:txBody>
          <a:bodyPr vert="horz" wrap="square" lIns="0" tIns="12700" rIns="0" bIns="0" rtlCol="0">
            <a:spAutoFit/>
          </a:bodyPr>
          <a:lstStyle/>
          <a:p>
            <a:pPr marL="36195">
              <a:lnSpc>
                <a:spcPct val="100000"/>
              </a:lnSpc>
              <a:spcBef>
                <a:spcPts val="100"/>
              </a:spcBef>
            </a:pPr>
            <a:r>
              <a:rPr sz="1100" spc="-30" dirty="0">
                <a:latin typeface="Arial"/>
                <a:cs typeface="Arial"/>
              </a:rPr>
              <a:t>Then</a:t>
            </a:r>
            <a:r>
              <a:rPr sz="1100" spc="-45" dirty="0">
                <a:latin typeface="Arial"/>
                <a:cs typeface="Arial"/>
              </a:rPr>
              <a:t> </a:t>
            </a:r>
            <a:r>
              <a:rPr sz="1100" spc="-25" dirty="0">
                <a:latin typeface="Arial"/>
                <a:cs typeface="Arial"/>
              </a:rPr>
              <a:t>again,</a:t>
            </a:r>
            <a:r>
              <a:rPr sz="1100" spc="-35" dirty="0">
                <a:latin typeface="Arial"/>
                <a:cs typeface="Arial"/>
              </a:rPr>
              <a:t> </a:t>
            </a:r>
            <a:r>
              <a:rPr sz="1100" spc="-20" dirty="0">
                <a:latin typeface="Arial"/>
                <a:cs typeface="Arial"/>
              </a:rPr>
              <a:t>we</a:t>
            </a:r>
            <a:r>
              <a:rPr sz="1100" spc="-40" dirty="0">
                <a:latin typeface="Arial"/>
                <a:cs typeface="Arial"/>
              </a:rPr>
              <a:t> </a:t>
            </a:r>
            <a:r>
              <a:rPr sz="1100" spc="-20" dirty="0">
                <a:latin typeface="Arial"/>
                <a:cs typeface="Arial"/>
              </a:rPr>
              <a:t>have</a:t>
            </a:r>
            <a:endParaRPr sz="1100">
              <a:latin typeface="Arial"/>
              <a:cs typeface="Arial"/>
            </a:endParaRPr>
          </a:p>
        </p:txBody>
      </p:sp>
      <p:sp>
        <p:nvSpPr>
          <p:cNvPr id="12" name="object 12"/>
          <p:cNvSpPr txBox="1"/>
          <p:nvPr/>
        </p:nvSpPr>
        <p:spPr>
          <a:xfrm>
            <a:off x="8120872" y="3325007"/>
            <a:ext cx="647700" cy="139700"/>
          </a:xfrm>
          <a:prstGeom prst="rect">
            <a:avLst/>
          </a:prstGeom>
          <a:solidFill>
            <a:srgbClr val="FFFF00"/>
          </a:solidFill>
        </p:spPr>
        <p:txBody>
          <a:bodyPr vert="horz" wrap="square" lIns="0" tIns="0" rIns="0" bIns="0" rtlCol="0">
            <a:spAutoFit/>
          </a:bodyPr>
          <a:lstStyle/>
          <a:p>
            <a:pPr>
              <a:lnSpc>
                <a:spcPts val="1100"/>
              </a:lnSpc>
            </a:pPr>
            <a:r>
              <a:rPr sz="1100" spc="-20" dirty="0">
                <a:latin typeface="Arial"/>
                <a:cs typeface="Arial"/>
              </a:rPr>
              <a:t>100</a:t>
            </a:r>
            <a:r>
              <a:rPr sz="1100" spc="-55" dirty="0">
                <a:latin typeface="Arial"/>
                <a:cs typeface="Arial"/>
              </a:rPr>
              <a:t> </a:t>
            </a:r>
            <a:r>
              <a:rPr sz="1100" spc="-10" dirty="0">
                <a:latin typeface="Arial"/>
                <a:cs typeface="Arial"/>
              </a:rPr>
              <a:t>trillion</a:t>
            </a:r>
            <a:endParaRPr sz="1100">
              <a:latin typeface="Arial"/>
              <a:cs typeface="Arial"/>
            </a:endParaRPr>
          </a:p>
        </p:txBody>
      </p:sp>
      <p:sp>
        <p:nvSpPr>
          <p:cNvPr id="13" name="object 13"/>
          <p:cNvSpPr txBox="1"/>
          <p:nvPr/>
        </p:nvSpPr>
        <p:spPr>
          <a:xfrm>
            <a:off x="5793597" y="3477407"/>
            <a:ext cx="1814830" cy="139700"/>
          </a:xfrm>
          <a:prstGeom prst="rect">
            <a:avLst/>
          </a:prstGeom>
          <a:solidFill>
            <a:srgbClr val="FFFF00"/>
          </a:solidFill>
        </p:spPr>
        <p:txBody>
          <a:bodyPr vert="horz" wrap="square" lIns="0" tIns="0" rIns="0" bIns="0" rtlCol="0">
            <a:spAutoFit/>
          </a:bodyPr>
          <a:lstStyle/>
          <a:p>
            <a:pPr>
              <a:lnSpc>
                <a:spcPts val="1100"/>
              </a:lnSpc>
            </a:pPr>
            <a:r>
              <a:rPr sz="1100" spc="-30" dirty="0">
                <a:latin typeface="Arial"/>
                <a:cs typeface="Arial"/>
              </a:rPr>
              <a:t>connections</a:t>
            </a:r>
            <a:r>
              <a:rPr sz="1100" spc="-15" dirty="0">
                <a:latin typeface="Arial"/>
                <a:cs typeface="Arial"/>
              </a:rPr>
              <a:t> </a:t>
            </a:r>
            <a:r>
              <a:rPr sz="1100" spc="-30" dirty="0">
                <a:latin typeface="Arial"/>
                <a:cs typeface="Arial"/>
              </a:rPr>
              <a:t>between</a:t>
            </a:r>
            <a:r>
              <a:rPr sz="1100" spc="-15" dirty="0">
                <a:latin typeface="Arial"/>
                <a:cs typeface="Arial"/>
              </a:rPr>
              <a:t> </a:t>
            </a:r>
            <a:r>
              <a:rPr sz="1100" spc="-10" dirty="0">
                <a:latin typeface="Arial"/>
                <a:cs typeface="Arial"/>
              </a:rPr>
              <a:t>neurons</a:t>
            </a:r>
            <a:endParaRPr sz="1100">
              <a:latin typeface="Arial"/>
              <a:cs typeface="Arial"/>
            </a:endParaRPr>
          </a:p>
        </p:txBody>
      </p:sp>
      <p:sp>
        <p:nvSpPr>
          <p:cNvPr id="14" name="object 14"/>
          <p:cNvSpPr txBox="1"/>
          <p:nvPr/>
        </p:nvSpPr>
        <p:spPr>
          <a:xfrm>
            <a:off x="7595410" y="3438144"/>
            <a:ext cx="1173480" cy="193040"/>
          </a:xfrm>
          <a:prstGeom prst="rect">
            <a:avLst/>
          </a:prstGeom>
        </p:spPr>
        <p:txBody>
          <a:bodyPr vert="horz" wrap="square" lIns="0" tIns="12700" rIns="0" bIns="0" rtlCol="0">
            <a:spAutoFit/>
          </a:bodyPr>
          <a:lstStyle/>
          <a:p>
            <a:pPr marL="12700">
              <a:lnSpc>
                <a:spcPct val="100000"/>
              </a:lnSpc>
              <a:spcBef>
                <a:spcPts val="100"/>
              </a:spcBef>
            </a:pPr>
            <a:r>
              <a:rPr sz="1100" spc="-20" dirty="0">
                <a:latin typeface="Arial"/>
                <a:cs typeface="Arial"/>
              </a:rPr>
              <a:t>and</a:t>
            </a:r>
            <a:r>
              <a:rPr sz="1100" spc="-55" dirty="0">
                <a:latin typeface="Arial"/>
                <a:cs typeface="Arial"/>
              </a:rPr>
              <a:t> </a:t>
            </a:r>
            <a:r>
              <a:rPr sz="1100" spc="-20" dirty="0">
                <a:latin typeface="Arial"/>
                <a:cs typeface="Arial"/>
              </a:rPr>
              <a:t>we</a:t>
            </a:r>
            <a:r>
              <a:rPr sz="1100" spc="-55" dirty="0">
                <a:latin typeface="Arial"/>
                <a:cs typeface="Arial"/>
              </a:rPr>
              <a:t> </a:t>
            </a:r>
            <a:r>
              <a:rPr sz="1100" spc="-20" dirty="0">
                <a:latin typeface="Arial"/>
                <a:cs typeface="Arial"/>
              </a:rPr>
              <a:t>can</a:t>
            </a:r>
            <a:r>
              <a:rPr sz="1100" spc="-50" dirty="0">
                <a:latin typeface="Arial"/>
                <a:cs typeface="Arial"/>
              </a:rPr>
              <a:t> </a:t>
            </a:r>
            <a:r>
              <a:rPr sz="1100" spc="-10" dirty="0">
                <a:latin typeface="Arial"/>
                <a:cs typeface="Arial"/>
              </a:rPr>
              <a:t>identify</a:t>
            </a:r>
            <a:endParaRPr sz="1100">
              <a:latin typeface="Arial"/>
              <a:cs typeface="Arial"/>
            </a:endParaRPr>
          </a:p>
        </p:txBody>
      </p:sp>
      <p:sp>
        <p:nvSpPr>
          <p:cNvPr id="15" name="object 15"/>
          <p:cNvSpPr txBox="1"/>
          <p:nvPr/>
        </p:nvSpPr>
        <p:spPr>
          <a:xfrm>
            <a:off x="5780897" y="3605784"/>
            <a:ext cx="1687830" cy="193040"/>
          </a:xfrm>
          <a:prstGeom prst="rect">
            <a:avLst/>
          </a:prstGeom>
        </p:spPr>
        <p:txBody>
          <a:bodyPr vert="horz" wrap="square" lIns="0" tIns="12700" rIns="0" bIns="0" rtlCol="0">
            <a:spAutoFit/>
          </a:bodyPr>
          <a:lstStyle/>
          <a:p>
            <a:pPr marL="12700">
              <a:lnSpc>
                <a:spcPct val="100000"/>
              </a:lnSpc>
              <a:spcBef>
                <a:spcPts val="100"/>
              </a:spcBef>
            </a:pPr>
            <a:r>
              <a:rPr sz="1100" spc="-30" dirty="0">
                <a:latin typeface="Arial"/>
                <a:cs typeface="Arial"/>
              </a:rPr>
              <a:t>Chihuahuas </a:t>
            </a:r>
            <a:r>
              <a:rPr sz="1100" spc="-20" dirty="0">
                <a:latin typeface="Arial"/>
                <a:cs typeface="Arial"/>
              </a:rPr>
              <a:t>from</a:t>
            </a:r>
            <a:r>
              <a:rPr sz="1100" spc="-40" dirty="0">
                <a:latin typeface="Arial"/>
                <a:cs typeface="Arial"/>
              </a:rPr>
              <a:t> </a:t>
            </a:r>
            <a:r>
              <a:rPr sz="1100" spc="-25" dirty="0">
                <a:latin typeface="Arial"/>
                <a:cs typeface="Arial"/>
              </a:rPr>
              <a:t>muffins</a:t>
            </a:r>
            <a:r>
              <a:rPr sz="1100" spc="-30" dirty="0">
                <a:latin typeface="Arial"/>
                <a:cs typeface="Arial"/>
              </a:rPr>
              <a:t> </a:t>
            </a:r>
            <a:r>
              <a:rPr sz="1100" spc="-50" dirty="0">
                <a:latin typeface="Arial"/>
                <a:cs typeface="Arial"/>
              </a:rPr>
              <a:t>…</a:t>
            </a:r>
            <a:endParaRPr sz="11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8060690" cy="1470660"/>
          </a:xfrm>
          <a:prstGeom prst="rect">
            <a:avLst/>
          </a:prstGeom>
        </p:spPr>
        <p:txBody>
          <a:bodyPr vert="horz" wrap="square" lIns="0" tIns="23495" rIns="0" bIns="0" rtlCol="0">
            <a:spAutoFit/>
          </a:bodyPr>
          <a:lstStyle/>
          <a:p>
            <a:pPr marL="22860" marR="5080" indent="-10795">
              <a:lnSpc>
                <a:spcPct val="98000"/>
              </a:lnSpc>
              <a:spcBef>
                <a:spcPts val="185"/>
              </a:spcBef>
            </a:pPr>
            <a:r>
              <a:rPr spc="-10" dirty="0"/>
              <a:t>Introduction</a:t>
            </a:r>
            <a:r>
              <a:rPr spc="-80" dirty="0"/>
              <a:t> </a:t>
            </a:r>
            <a:r>
              <a:rPr dirty="0"/>
              <a:t>to</a:t>
            </a:r>
            <a:r>
              <a:rPr spc="-80" dirty="0"/>
              <a:t> </a:t>
            </a:r>
            <a:r>
              <a:rPr dirty="0"/>
              <a:t>Machine</a:t>
            </a:r>
            <a:r>
              <a:rPr spc="-80" dirty="0"/>
              <a:t> </a:t>
            </a:r>
            <a:r>
              <a:rPr spc="-10" dirty="0"/>
              <a:t>Learning </a:t>
            </a:r>
            <a:br>
              <a:rPr lang="en-GB" spc="-10" dirty="0"/>
            </a:br>
            <a:r>
              <a:rPr sz="3000" dirty="0">
                <a:solidFill>
                  <a:srgbClr val="8D8C8D"/>
                </a:solidFill>
              </a:rPr>
              <a:t>How</a:t>
            </a:r>
            <a:r>
              <a:rPr sz="3000" spc="-55" dirty="0">
                <a:solidFill>
                  <a:srgbClr val="8D8C8D"/>
                </a:solidFill>
              </a:rPr>
              <a:t> </a:t>
            </a:r>
            <a:r>
              <a:rPr sz="3000" dirty="0">
                <a:solidFill>
                  <a:srgbClr val="8D8C8D"/>
                </a:solidFill>
              </a:rPr>
              <a:t>Humans</a:t>
            </a:r>
            <a:r>
              <a:rPr sz="3000" spc="-65" dirty="0">
                <a:solidFill>
                  <a:srgbClr val="8D8C8D"/>
                </a:solidFill>
              </a:rPr>
              <a:t> </a:t>
            </a:r>
            <a:r>
              <a:rPr sz="3000" dirty="0">
                <a:solidFill>
                  <a:srgbClr val="8D8C8D"/>
                </a:solidFill>
              </a:rPr>
              <a:t>Think-</a:t>
            </a:r>
            <a:r>
              <a:rPr sz="3000" spc="-50" dirty="0">
                <a:solidFill>
                  <a:srgbClr val="8D8C8D"/>
                </a:solidFill>
              </a:rPr>
              <a:t> </a:t>
            </a:r>
            <a:r>
              <a:rPr sz="3000" dirty="0">
                <a:solidFill>
                  <a:srgbClr val="8D8C8D"/>
                </a:solidFill>
              </a:rPr>
              <a:t>Dual</a:t>
            </a:r>
            <a:r>
              <a:rPr sz="3000" spc="-55" dirty="0">
                <a:solidFill>
                  <a:srgbClr val="8D8C8D"/>
                </a:solidFill>
              </a:rPr>
              <a:t> </a:t>
            </a:r>
            <a:r>
              <a:rPr sz="3000" dirty="0">
                <a:solidFill>
                  <a:srgbClr val="8D8C8D"/>
                </a:solidFill>
              </a:rPr>
              <a:t>Process</a:t>
            </a:r>
            <a:r>
              <a:rPr sz="3000" spc="-65" dirty="0">
                <a:solidFill>
                  <a:srgbClr val="8D8C8D"/>
                </a:solidFill>
              </a:rPr>
              <a:t> </a:t>
            </a:r>
            <a:r>
              <a:rPr sz="3000" dirty="0">
                <a:solidFill>
                  <a:srgbClr val="8D8C8D"/>
                </a:solidFill>
              </a:rPr>
              <a:t>Theory</a:t>
            </a:r>
            <a:r>
              <a:rPr sz="3000" spc="-60" dirty="0">
                <a:solidFill>
                  <a:srgbClr val="8D8C8D"/>
                </a:solidFill>
              </a:rPr>
              <a:t> </a:t>
            </a:r>
            <a:r>
              <a:rPr sz="3000" spc="-25" dirty="0">
                <a:solidFill>
                  <a:srgbClr val="8D8C8D"/>
                </a:solidFill>
              </a:rPr>
              <a:t>of </a:t>
            </a:r>
            <a:r>
              <a:rPr sz="3000" spc="-10" dirty="0">
                <a:solidFill>
                  <a:srgbClr val="8D8C8D"/>
                </a:solidFill>
              </a:rPr>
              <a:t>Cognition</a:t>
            </a:r>
            <a:endParaRPr sz="3000"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
        <p:nvSpPr>
          <p:cNvPr id="3" name="object 3"/>
          <p:cNvSpPr txBox="1"/>
          <p:nvPr/>
        </p:nvSpPr>
        <p:spPr>
          <a:xfrm>
            <a:off x="618292" y="1956307"/>
            <a:ext cx="8090534" cy="2235200"/>
          </a:xfrm>
          <a:prstGeom prst="rect">
            <a:avLst/>
          </a:prstGeom>
        </p:spPr>
        <p:txBody>
          <a:bodyPr vert="horz" wrap="square" lIns="0" tIns="12700" rIns="0" bIns="0" rtlCol="0">
            <a:spAutoFit/>
          </a:bodyPr>
          <a:lstStyle/>
          <a:p>
            <a:pPr marL="354965" marR="5080" indent="-342265">
              <a:lnSpc>
                <a:spcPct val="121700"/>
              </a:lnSpc>
              <a:spcBef>
                <a:spcPts val="100"/>
              </a:spcBef>
              <a:buFont typeface="Arial"/>
              <a:buChar char="•"/>
              <a:tabLst>
                <a:tab pos="469900" algn="l"/>
              </a:tabLst>
            </a:pPr>
            <a:r>
              <a:rPr sz="2400" b="1" dirty="0">
                <a:latin typeface="Arial"/>
                <a:cs typeface="Arial"/>
              </a:rPr>
              <a:t>System</a:t>
            </a:r>
            <a:r>
              <a:rPr sz="2400" b="1" spc="-70" dirty="0">
                <a:latin typeface="Arial"/>
                <a:cs typeface="Arial"/>
              </a:rPr>
              <a:t> </a:t>
            </a:r>
            <a:r>
              <a:rPr sz="2400" b="1" dirty="0">
                <a:latin typeface="Arial"/>
                <a:cs typeface="Arial"/>
              </a:rPr>
              <a:t>1:</a:t>
            </a:r>
            <a:r>
              <a:rPr sz="2400" b="1" spc="-75" dirty="0">
                <a:latin typeface="Arial"/>
                <a:cs typeface="Arial"/>
              </a:rPr>
              <a:t> </a:t>
            </a:r>
            <a:r>
              <a:rPr sz="2400" dirty="0">
                <a:latin typeface="Arial"/>
                <a:cs typeface="Arial"/>
              </a:rPr>
              <a:t>Effortless</a:t>
            </a:r>
            <a:r>
              <a:rPr sz="2400" spc="-70" dirty="0">
                <a:latin typeface="Arial"/>
                <a:cs typeface="Arial"/>
              </a:rPr>
              <a:t> </a:t>
            </a:r>
            <a:r>
              <a:rPr sz="2400" dirty="0">
                <a:latin typeface="Arial"/>
                <a:cs typeface="Arial"/>
              </a:rPr>
              <a:t>automatic</a:t>
            </a:r>
            <a:r>
              <a:rPr sz="2400" spc="-70" dirty="0">
                <a:latin typeface="Arial"/>
                <a:cs typeface="Arial"/>
              </a:rPr>
              <a:t> </a:t>
            </a:r>
            <a:r>
              <a:rPr sz="2400" dirty="0">
                <a:latin typeface="Arial"/>
                <a:cs typeface="Arial"/>
              </a:rPr>
              <a:t>and</a:t>
            </a:r>
            <a:r>
              <a:rPr sz="2400" spc="-70" dirty="0">
                <a:latin typeface="Arial"/>
                <a:cs typeface="Arial"/>
              </a:rPr>
              <a:t> </a:t>
            </a:r>
            <a:r>
              <a:rPr sz="2400" dirty="0">
                <a:latin typeface="Arial"/>
                <a:cs typeface="Arial"/>
              </a:rPr>
              <a:t>fast</a:t>
            </a:r>
            <a:r>
              <a:rPr sz="2400" spc="-75" dirty="0">
                <a:latin typeface="Arial"/>
                <a:cs typeface="Arial"/>
              </a:rPr>
              <a:t> </a:t>
            </a:r>
            <a:r>
              <a:rPr sz="2400" dirty="0">
                <a:latin typeface="Arial"/>
                <a:cs typeface="Arial"/>
              </a:rPr>
              <a:t>thinking,</a:t>
            </a:r>
            <a:r>
              <a:rPr sz="2400" spc="-75" dirty="0">
                <a:latin typeface="Arial"/>
                <a:cs typeface="Arial"/>
              </a:rPr>
              <a:t> </a:t>
            </a:r>
            <a:r>
              <a:rPr sz="2400" spc="-10" dirty="0">
                <a:latin typeface="Arial"/>
                <a:cs typeface="Arial"/>
              </a:rPr>
              <a:t>intuition 	</a:t>
            </a:r>
            <a:r>
              <a:rPr sz="2400" dirty="0">
                <a:latin typeface="Arial"/>
                <a:cs typeface="Arial"/>
              </a:rPr>
              <a:t>–</a:t>
            </a:r>
            <a:r>
              <a:rPr sz="2400" spc="185" dirty="0">
                <a:latin typeface="Arial"/>
                <a:cs typeface="Arial"/>
              </a:rPr>
              <a:t> </a:t>
            </a:r>
            <a:r>
              <a:rPr sz="2400" dirty="0">
                <a:latin typeface="Arial"/>
                <a:cs typeface="Arial"/>
              </a:rPr>
              <a:t>Easy</a:t>
            </a:r>
            <a:r>
              <a:rPr sz="2400" spc="-50" dirty="0">
                <a:latin typeface="Arial"/>
                <a:cs typeface="Arial"/>
              </a:rPr>
              <a:t> </a:t>
            </a:r>
            <a:r>
              <a:rPr sz="2400" dirty="0">
                <a:latin typeface="Arial"/>
                <a:cs typeface="Arial"/>
              </a:rPr>
              <a:t>for</a:t>
            </a:r>
            <a:r>
              <a:rPr sz="2400" spc="-45" dirty="0">
                <a:latin typeface="Arial"/>
                <a:cs typeface="Arial"/>
              </a:rPr>
              <a:t> </a:t>
            </a:r>
            <a:r>
              <a:rPr sz="2400" dirty="0">
                <a:latin typeface="Arial"/>
                <a:cs typeface="Arial"/>
              </a:rPr>
              <a:t>humans,</a:t>
            </a:r>
            <a:r>
              <a:rPr sz="2400" spc="-55" dirty="0">
                <a:latin typeface="Arial"/>
                <a:cs typeface="Arial"/>
              </a:rPr>
              <a:t> </a:t>
            </a:r>
            <a:r>
              <a:rPr sz="2400" dirty="0">
                <a:latin typeface="Arial"/>
                <a:cs typeface="Arial"/>
              </a:rPr>
              <a:t>difficult</a:t>
            </a:r>
            <a:r>
              <a:rPr sz="2400" spc="-50" dirty="0">
                <a:latin typeface="Arial"/>
                <a:cs typeface="Arial"/>
              </a:rPr>
              <a:t> </a:t>
            </a:r>
            <a:r>
              <a:rPr sz="2400" dirty="0">
                <a:latin typeface="Arial"/>
                <a:cs typeface="Arial"/>
              </a:rPr>
              <a:t>for</a:t>
            </a:r>
            <a:r>
              <a:rPr sz="2400" spc="-50" dirty="0">
                <a:latin typeface="Arial"/>
                <a:cs typeface="Arial"/>
              </a:rPr>
              <a:t> </a:t>
            </a:r>
            <a:r>
              <a:rPr sz="2400" spc="-10" dirty="0">
                <a:latin typeface="Arial"/>
                <a:cs typeface="Arial"/>
              </a:rPr>
              <a:t>computers</a:t>
            </a:r>
            <a:endParaRPr sz="2400">
              <a:latin typeface="Arial"/>
              <a:cs typeface="Arial"/>
            </a:endParaRPr>
          </a:p>
          <a:p>
            <a:pPr>
              <a:lnSpc>
                <a:spcPct val="100000"/>
              </a:lnSpc>
              <a:spcBef>
                <a:spcPts val="620"/>
              </a:spcBef>
              <a:buFont typeface="Arial"/>
              <a:buChar char="•"/>
            </a:pPr>
            <a:endParaRPr sz="2400">
              <a:latin typeface="Arial"/>
              <a:cs typeface="Arial"/>
            </a:endParaRPr>
          </a:p>
          <a:p>
            <a:pPr marL="354965" marR="1962150" indent="-342265">
              <a:lnSpc>
                <a:spcPct val="121700"/>
              </a:lnSpc>
              <a:buFont typeface="Arial"/>
              <a:buChar char="•"/>
              <a:tabLst>
                <a:tab pos="469900" algn="l"/>
              </a:tabLst>
            </a:pPr>
            <a:r>
              <a:rPr sz="2400" b="1" dirty="0">
                <a:latin typeface="Arial"/>
                <a:cs typeface="Arial"/>
              </a:rPr>
              <a:t>System</a:t>
            </a:r>
            <a:r>
              <a:rPr sz="2400" b="1" spc="-85" dirty="0">
                <a:latin typeface="Arial"/>
                <a:cs typeface="Arial"/>
              </a:rPr>
              <a:t> </a:t>
            </a:r>
            <a:r>
              <a:rPr sz="2400" b="1" dirty="0">
                <a:latin typeface="Arial"/>
                <a:cs typeface="Arial"/>
              </a:rPr>
              <a:t>2:</a:t>
            </a:r>
            <a:r>
              <a:rPr sz="2400" b="1" spc="-90" dirty="0">
                <a:latin typeface="Arial"/>
                <a:cs typeface="Arial"/>
              </a:rPr>
              <a:t> </a:t>
            </a:r>
            <a:r>
              <a:rPr sz="2400" dirty="0">
                <a:latin typeface="Arial"/>
                <a:cs typeface="Arial"/>
              </a:rPr>
              <a:t>Tiring</a:t>
            </a:r>
            <a:r>
              <a:rPr sz="2400" spc="-80" dirty="0">
                <a:latin typeface="Arial"/>
                <a:cs typeface="Arial"/>
              </a:rPr>
              <a:t> </a:t>
            </a:r>
            <a:r>
              <a:rPr sz="2400" dirty="0">
                <a:latin typeface="Arial"/>
                <a:cs typeface="Arial"/>
              </a:rPr>
              <a:t>slow</a:t>
            </a:r>
            <a:r>
              <a:rPr sz="2400" spc="-80" dirty="0">
                <a:latin typeface="Arial"/>
                <a:cs typeface="Arial"/>
              </a:rPr>
              <a:t> </a:t>
            </a:r>
            <a:r>
              <a:rPr sz="2400" dirty="0">
                <a:latin typeface="Arial"/>
                <a:cs typeface="Arial"/>
              </a:rPr>
              <a:t>thinking,</a:t>
            </a:r>
            <a:r>
              <a:rPr sz="2400" spc="-90" dirty="0">
                <a:latin typeface="Arial"/>
                <a:cs typeface="Arial"/>
              </a:rPr>
              <a:t> </a:t>
            </a:r>
            <a:r>
              <a:rPr sz="2400" spc="-10" dirty="0">
                <a:latin typeface="Arial"/>
                <a:cs typeface="Arial"/>
              </a:rPr>
              <a:t>calculated 	</a:t>
            </a:r>
            <a:r>
              <a:rPr sz="2400" dirty="0">
                <a:latin typeface="Arial"/>
                <a:cs typeface="Arial"/>
              </a:rPr>
              <a:t>–</a:t>
            </a:r>
            <a:r>
              <a:rPr sz="2400" spc="180" dirty="0">
                <a:latin typeface="Arial"/>
                <a:cs typeface="Arial"/>
              </a:rPr>
              <a:t> </a:t>
            </a:r>
            <a:r>
              <a:rPr sz="2400" dirty="0">
                <a:latin typeface="Arial"/>
                <a:cs typeface="Arial"/>
              </a:rPr>
              <a:t>Difficult</a:t>
            </a:r>
            <a:r>
              <a:rPr sz="2400" spc="-55" dirty="0">
                <a:latin typeface="Arial"/>
                <a:cs typeface="Arial"/>
              </a:rPr>
              <a:t> </a:t>
            </a:r>
            <a:r>
              <a:rPr sz="2400" dirty="0">
                <a:latin typeface="Arial"/>
                <a:cs typeface="Arial"/>
              </a:rPr>
              <a:t>for</a:t>
            </a:r>
            <a:r>
              <a:rPr sz="2400" spc="-50" dirty="0">
                <a:latin typeface="Arial"/>
                <a:cs typeface="Arial"/>
              </a:rPr>
              <a:t> </a:t>
            </a:r>
            <a:r>
              <a:rPr sz="2400" dirty="0">
                <a:latin typeface="Arial"/>
                <a:cs typeface="Arial"/>
              </a:rPr>
              <a:t>humans,</a:t>
            </a:r>
            <a:r>
              <a:rPr sz="2400" spc="-55" dirty="0">
                <a:latin typeface="Arial"/>
                <a:cs typeface="Arial"/>
              </a:rPr>
              <a:t> </a:t>
            </a:r>
            <a:r>
              <a:rPr sz="2400" dirty="0">
                <a:latin typeface="Arial"/>
                <a:cs typeface="Arial"/>
              </a:rPr>
              <a:t>easy</a:t>
            </a:r>
            <a:r>
              <a:rPr sz="2400" spc="-50" dirty="0">
                <a:latin typeface="Arial"/>
                <a:cs typeface="Arial"/>
              </a:rPr>
              <a:t> </a:t>
            </a:r>
            <a:r>
              <a:rPr sz="2400" dirty="0">
                <a:latin typeface="Arial"/>
                <a:cs typeface="Arial"/>
              </a:rPr>
              <a:t>for</a:t>
            </a:r>
            <a:r>
              <a:rPr sz="2400" spc="-50" dirty="0">
                <a:latin typeface="Arial"/>
                <a:cs typeface="Arial"/>
              </a:rPr>
              <a:t> </a:t>
            </a:r>
            <a:r>
              <a:rPr sz="2400" spc="-10" dirty="0">
                <a:latin typeface="Arial"/>
                <a:cs typeface="Arial"/>
              </a:rPr>
              <a:t>computers</a:t>
            </a:r>
            <a:endParaRPr sz="2400">
              <a:latin typeface="Arial"/>
              <a:cs typeface="Arial"/>
            </a:endParaRPr>
          </a:p>
        </p:txBody>
      </p:sp>
      <p:pic>
        <p:nvPicPr>
          <p:cNvPr id="4" name="object 4"/>
          <p:cNvPicPr/>
          <p:nvPr/>
        </p:nvPicPr>
        <p:blipFill>
          <a:blip r:embed="rId2" cstate="print"/>
          <a:stretch>
            <a:fillRect/>
          </a:stretch>
        </p:blipFill>
        <p:spPr>
          <a:xfrm>
            <a:off x="1975476" y="4507837"/>
            <a:ext cx="4968551" cy="198657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03925"/>
            <a:ext cx="7264400" cy="973856"/>
          </a:xfrm>
          <a:prstGeom prst="rect">
            <a:avLst/>
          </a:prstGeom>
        </p:spPr>
        <p:txBody>
          <a:bodyPr vert="horz" wrap="square" lIns="0" tIns="23495" rIns="0" bIns="0" rtlCol="0">
            <a:spAutoFit/>
          </a:bodyPr>
          <a:lstStyle/>
          <a:p>
            <a:pPr marL="22860" marR="5080" indent="-10795">
              <a:lnSpc>
                <a:spcPct val="98000"/>
              </a:lnSpc>
              <a:spcBef>
                <a:spcPts val="185"/>
              </a:spcBef>
            </a:pPr>
            <a:r>
              <a:rPr spc="-10" dirty="0"/>
              <a:t>Introduction</a:t>
            </a:r>
            <a:r>
              <a:rPr spc="-80" dirty="0"/>
              <a:t> </a:t>
            </a:r>
            <a:r>
              <a:rPr dirty="0"/>
              <a:t>to</a:t>
            </a:r>
            <a:r>
              <a:rPr spc="-80" dirty="0"/>
              <a:t> </a:t>
            </a:r>
            <a:r>
              <a:rPr dirty="0"/>
              <a:t>Machine</a:t>
            </a:r>
            <a:r>
              <a:rPr spc="-80" dirty="0"/>
              <a:t> </a:t>
            </a:r>
            <a:r>
              <a:rPr spc="-10" dirty="0"/>
              <a:t>Learning </a:t>
            </a:r>
            <a:br>
              <a:rPr lang="en-GB" spc="-10" dirty="0"/>
            </a:br>
            <a:r>
              <a:rPr sz="3000" dirty="0">
                <a:solidFill>
                  <a:srgbClr val="8D8C8D"/>
                </a:solidFill>
              </a:rPr>
              <a:t>5</a:t>
            </a:r>
            <a:r>
              <a:rPr sz="3000" spc="-50" dirty="0">
                <a:solidFill>
                  <a:srgbClr val="8D8C8D"/>
                </a:solidFill>
              </a:rPr>
              <a:t> </a:t>
            </a:r>
            <a:r>
              <a:rPr sz="3000" spc="-10" dirty="0">
                <a:solidFill>
                  <a:srgbClr val="8D8C8D"/>
                </a:solidFill>
              </a:rPr>
              <a:t>Tribes</a:t>
            </a:r>
            <a:r>
              <a:rPr sz="3000" spc="-45" dirty="0">
                <a:solidFill>
                  <a:srgbClr val="8D8C8D"/>
                </a:solidFill>
              </a:rPr>
              <a:t> </a:t>
            </a:r>
            <a:r>
              <a:rPr sz="3000" dirty="0">
                <a:solidFill>
                  <a:srgbClr val="8D8C8D"/>
                </a:solidFill>
              </a:rPr>
              <a:t>of</a:t>
            </a:r>
            <a:r>
              <a:rPr sz="3000" spc="-40" dirty="0">
                <a:solidFill>
                  <a:srgbClr val="8D8C8D"/>
                </a:solidFill>
              </a:rPr>
              <a:t> </a:t>
            </a:r>
            <a:r>
              <a:rPr sz="3000" dirty="0">
                <a:solidFill>
                  <a:srgbClr val="8D8C8D"/>
                </a:solidFill>
              </a:rPr>
              <a:t>ML</a:t>
            </a:r>
            <a:r>
              <a:rPr sz="3000" spc="-90" dirty="0">
                <a:solidFill>
                  <a:srgbClr val="8D8C8D"/>
                </a:solidFill>
              </a:rPr>
              <a:t> </a:t>
            </a:r>
            <a:r>
              <a:rPr sz="3000" dirty="0">
                <a:solidFill>
                  <a:srgbClr val="8D8C8D"/>
                </a:solidFill>
              </a:rPr>
              <a:t>&amp;</a:t>
            </a:r>
            <a:r>
              <a:rPr sz="3000" spc="-40" dirty="0">
                <a:solidFill>
                  <a:srgbClr val="8D8C8D"/>
                </a:solidFill>
              </a:rPr>
              <a:t> </a:t>
            </a:r>
            <a:r>
              <a:rPr sz="3000" dirty="0">
                <a:solidFill>
                  <a:srgbClr val="8D8C8D"/>
                </a:solidFill>
              </a:rPr>
              <a:t>the</a:t>
            </a:r>
            <a:r>
              <a:rPr sz="3000" spc="-45" dirty="0">
                <a:solidFill>
                  <a:srgbClr val="8D8C8D"/>
                </a:solidFill>
              </a:rPr>
              <a:t> </a:t>
            </a:r>
            <a:r>
              <a:rPr sz="3000" dirty="0">
                <a:solidFill>
                  <a:srgbClr val="8D8C8D"/>
                </a:solidFill>
              </a:rPr>
              <a:t>No</a:t>
            </a:r>
            <a:r>
              <a:rPr sz="3000" spc="-40" dirty="0">
                <a:solidFill>
                  <a:srgbClr val="8D8C8D"/>
                </a:solidFill>
              </a:rPr>
              <a:t> </a:t>
            </a:r>
            <a:r>
              <a:rPr sz="3000" dirty="0">
                <a:solidFill>
                  <a:srgbClr val="8D8C8D"/>
                </a:solidFill>
              </a:rPr>
              <a:t>Free</a:t>
            </a:r>
            <a:r>
              <a:rPr sz="3000" spc="-45" dirty="0">
                <a:solidFill>
                  <a:srgbClr val="8D8C8D"/>
                </a:solidFill>
              </a:rPr>
              <a:t> </a:t>
            </a:r>
            <a:r>
              <a:rPr sz="3000" spc="-10" dirty="0">
                <a:solidFill>
                  <a:srgbClr val="8D8C8D"/>
                </a:solidFill>
              </a:rPr>
              <a:t>Lunch Theorem</a:t>
            </a:r>
            <a:endParaRPr sz="30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pic>
        <p:nvPicPr>
          <p:cNvPr id="3" name="object 3"/>
          <p:cNvPicPr/>
          <p:nvPr/>
        </p:nvPicPr>
        <p:blipFill>
          <a:blip r:embed="rId2" cstate="print"/>
          <a:stretch>
            <a:fillRect/>
          </a:stretch>
        </p:blipFill>
        <p:spPr>
          <a:xfrm>
            <a:off x="469900" y="1937618"/>
            <a:ext cx="8204199" cy="3911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726440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80" dirty="0"/>
              <a:t> </a:t>
            </a:r>
            <a:r>
              <a:rPr dirty="0"/>
              <a:t>to</a:t>
            </a:r>
            <a:r>
              <a:rPr spc="-80" dirty="0"/>
              <a:t> </a:t>
            </a:r>
            <a:r>
              <a:rPr dirty="0"/>
              <a:t>Machine</a:t>
            </a:r>
            <a:r>
              <a:rPr spc="-80" dirty="0"/>
              <a:t> </a:t>
            </a:r>
            <a:r>
              <a:rPr spc="-10" dirty="0"/>
              <a:t>Learning</a:t>
            </a:r>
          </a:p>
        </p:txBody>
      </p:sp>
      <p:sp>
        <p:nvSpPr>
          <p:cNvPr id="8" name="object 8"/>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35</a:t>
            </a:fld>
            <a:endParaRPr spc="-25" dirty="0"/>
          </a:p>
        </p:txBody>
      </p:sp>
      <p:sp>
        <p:nvSpPr>
          <p:cNvPr id="3" name="object 3"/>
          <p:cNvSpPr txBox="1"/>
          <p:nvPr/>
        </p:nvSpPr>
        <p:spPr>
          <a:xfrm>
            <a:off x="546284" y="785876"/>
            <a:ext cx="4334510" cy="1964055"/>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The</a:t>
            </a:r>
            <a:r>
              <a:rPr sz="3000" b="1" spc="-60" dirty="0">
                <a:solidFill>
                  <a:srgbClr val="8D8C8D"/>
                </a:solidFill>
                <a:latin typeface="Arial"/>
                <a:cs typeface="Arial"/>
              </a:rPr>
              <a:t> </a:t>
            </a:r>
            <a:r>
              <a:rPr sz="3000" b="1" dirty="0">
                <a:solidFill>
                  <a:srgbClr val="8D8C8D"/>
                </a:solidFill>
                <a:latin typeface="Arial"/>
                <a:cs typeface="Arial"/>
              </a:rPr>
              <a:t>Master</a:t>
            </a:r>
            <a:r>
              <a:rPr sz="3000" b="1" spc="-160" dirty="0">
                <a:solidFill>
                  <a:srgbClr val="8D8C8D"/>
                </a:solidFill>
                <a:latin typeface="Arial"/>
                <a:cs typeface="Arial"/>
              </a:rPr>
              <a:t> </a:t>
            </a:r>
            <a:r>
              <a:rPr sz="3000" b="1" spc="-10" dirty="0">
                <a:solidFill>
                  <a:srgbClr val="8D8C8D"/>
                </a:solidFill>
                <a:latin typeface="Arial"/>
                <a:cs typeface="Arial"/>
              </a:rPr>
              <a:t>Algorithm</a:t>
            </a:r>
            <a:endParaRPr sz="3000">
              <a:latin typeface="Arial"/>
              <a:cs typeface="Arial"/>
            </a:endParaRPr>
          </a:p>
          <a:p>
            <a:pPr marL="354965" marR="5080" indent="-342900">
              <a:lnSpc>
                <a:spcPct val="100800"/>
              </a:lnSpc>
              <a:spcBef>
                <a:spcPts val="2950"/>
              </a:spcBef>
              <a:buChar char="•"/>
              <a:tabLst>
                <a:tab pos="354965" algn="l"/>
              </a:tabLst>
            </a:pPr>
            <a:r>
              <a:rPr sz="2400" dirty="0">
                <a:latin typeface="Arial"/>
                <a:cs typeface="Arial"/>
              </a:rPr>
              <a:t>The</a:t>
            </a:r>
            <a:r>
              <a:rPr sz="2400" spc="-55" dirty="0">
                <a:latin typeface="Arial"/>
                <a:cs typeface="Arial"/>
              </a:rPr>
              <a:t> </a:t>
            </a:r>
            <a:r>
              <a:rPr sz="2400" spc="-10" dirty="0">
                <a:latin typeface="Arial"/>
                <a:cs typeface="Arial"/>
              </a:rPr>
              <a:t>Master</a:t>
            </a:r>
            <a:r>
              <a:rPr sz="2400" spc="-155" dirty="0">
                <a:latin typeface="Arial"/>
                <a:cs typeface="Arial"/>
              </a:rPr>
              <a:t> </a:t>
            </a:r>
            <a:r>
              <a:rPr sz="2400" dirty="0">
                <a:latin typeface="Arial"/>
                <a:cs typeface="Arial"/>
              </a:rPr>
              <a:t>Algorithm</a:t>
            </a:r>
            <a:r>
              <a:rPr sz="2400" spc="-40" dirty="0">
                <a:latin typeface="Arial"/>
                <a:cs typeface="Arial"/>
              </a:rPr>
              <a:t> </a:t>
            </a:r>
            <a:r>
              <a:rPr sz="2400" dirty="0">
                <a:latin typeface="Arial"/>
                <a:cs typeface="Arial"/>
              </a:rPr>
              <a:t>–</a:t>
            </a:r>
            <a:r>
              <a:rPr sz="2400" spc="-40" dirty="0">
                <a:latin typeface="Arial"/>
                <a:cs typeface="Arial"/>
              </a:rPr>
              <a:t> </a:t>
            </a:r>
            <a:r>
              <a:rPr sz="2400" spc="-10" dirty="0">
                <a:latin typeface="Arial"/>
                <a:cs typeface="Arial"/>
              </a:rPr>
              <a:t>could </a:t>
            </a:r>
            <a:r>
              <a:rPr sz="2400" dirty="0">
                <a:latin typeface="Arial"/>
                <a:cs typeface="Arial"/>
              </a:rPr>
              <a:t>there</a:t>
            </a:r>
            <a:r>
              <a:rPr sz="2400" spc="-50" dirty="0">
                <a:latin typeface="Arial"/>
                <a:cs typeface="Arial"/>
              </a:rPr>
              <a:t> </a:t>
            </a:r>
            <a:r>
              <a:rPr sz="2400" dirty="0">
                <a:latin typeface="Arial"/>
                <a:cs typeface="Arial"/>
              </a:rPr>
              <a:t>be</a:t>
            </a:r>
            <a:r>
              <a:rPr sz="2400" spc="-50" dirty="0">
                <a:latin typeface="Arial"/>
                <a:cs typeface="Arial"/>
              </a:rPr>
              <a:t> </a:t>
            </a:r>
            <a:r>
              <a:rPr sz="2400" dirty="0">
                <a:latin typeface="Arial"/>
                <a:cs typeface="Arial"/>
              </a:rPr>
              <a:t>a</a:t>
            </a:r>
            <a:r>
              <a:rPr sz="2400" spc="-45" dirty="0">
                <a:latin typeface="Arial"/>
                <a:cs typeface="Arial"/>
              </a:rPr>
              <a:t> </a:t>
            </a:r>
            <a:r>
              <a:rPr sz="2400" dirty="0">
                <a:latin typeface="Arial"/>
                <a:cs typeface="Arial"/>
              </a:rPr>
              <a:t>unified</a:t>
            </a:r>
            <a:r>
              <a:rPr sz="2400" spc="-50" dirty="0">
                <a:latin typeface="Arial"/>
                <a:cs typeface="Arial"/>
              </a:rPr>
              <a:t> </a:t>
            </a:r>
            <a:r>
              <a:rPr sz="2400" dirty="0">
                <a:latin typeface="Arial"/>
                <a:cs typeface="Arial"/>
              </a:rPr>
              <a:t>theory</a:t>
            </a:r>
            <a:r>
              <a:rPr sz="2400" spc="-50" dirty="0">
                <a:latin typeface="Arial"/>
                <a:cs typeface="Arial"/>
              </a:rPr>
              <a:t> </a:t>
            </a:r>
            <a:r>
              <a:rPr sz="2400" spc="-25" dirty="0">
                <a:latin typeface="Arial"/>
                <a:cs typeface="Arial"/>
              </a:rPr>
              <a:t>of </a:t>
            </a:r>
            <a:r>
              <a:rPr sz="2400" dirty="0">
                <a:latin typeface="Arial"/>
                <a:cs typeface="Arial"/>
              </a:rPr>
              <a:t>machine</a:t>
            </a:r>
            <a:r>
              <a:rPr sz="2400" spc="-110" dirty="0">
                <a:latin typeface="Arial"/>
                <a:cs typeface="Arial"/>
              </a:rPr>
              <a:t> </a:t>
            </a:r>
            <a:r>
              <a:rPr sz="2400" dirty="0">
                <a:latin typeface="Arial"/>
                <a:cs typeface="Arial"/>
              </a:rPr>
              <a:t>learning</a:t>
            </a:r>
            <a:r>
              <a:rPr sz="2400" spc="-80" dirty="0">
                <a:latin typeface="Arial"/>
                <a:cs typeface="Arial"/>
              </a:rPr>
              <a:t> </a:t>
            </a:r>
            <a:r>
              <a:rPr sz="2400" dirty="0">
                <a:latin typeface="Arial"/>
                <a:cs typeface="Arial"/>
              </a:rPr>
              <a:t>or</a:t>
            </a:r>
            <a:r>
              <a:rPr sz="2400" spc="-165" dirty="0">
                <a:latin typeface="Arial"/>
                <a:cs typeface="Arial"/>
              </a:rPr>
              <a:t> </a:t>
            </a:r>
            <a:r>
              <a:rPr sz="2400" spc="-25" dirty="0">
                <a:latin typeface="Arial"/>
                <a:cs typeface="Arial"/>
              </a:rPr>
              <a:t>AI?</a:t>
            </a:r>
            <a:endParaRPr sz="2400">
              <a:latin typeface="Arial"/>
              <a:cs typeface="Arial"/>
            </a:endParaRPr>
          </a:p>
        </p:txBody>
      </p:sp>
      <p:sp>
        <p:nvSpPr>
          <p:cNvPr id="4" name="object 4"/>
          <p:cNvSpPr txBox="1"/>
          <p:nvPr/>
        </p:nvSpPr>
        <p:spPr>
          <a:xfrm>
            <a:off x="889184" y="3093211"/>
            <a:ext cx="27527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Or</a:t>
            </a:r>
            <a:r>
              <a:rPr sz="2400" spc="-45" dirty="0">
                <a:latin typeface="Arial"/>
                <a:cs typeface="Arial"/>
              </a:rPr>
              <a:t> </a:t>
            </a:r>
            <a:r>
              <a:rPr sz="2400" dirty="0">
                <a:latin typeface="Arial"/>
                <a:cs typeface="Arial"/>
              </a:rPr>
              <a:t>do</a:t>
            </a:r>
            <a:r>
              <a:rPr sz="2400" spc="-40" dirty="0">
                <a:latin typeface="Arial"/>
                <a:cs typeface="Arial"/>
              </a:rPr>
              <a:t> </a:t>
            </a:r>
            <a:r>
              <a:rPr sz="2400" dirty="0">
                <a:latin typeface="Arial"/>
                <a:cs typeface="Arial"/>
              </a:rPr>
              <a:t>we</a:t>
            </a:r>
            <a:r>
              <a:rPr sz="2400" spc="-40" dirty="0">
                <a:latin typeface="Arial"/>
                <a:cs typeface="Arial"/>
              </a:rPr>
              <a:t> </a:t>
            </a:r>
            <a:r>
              <a:rPr sz="2400" dirty="0">
                <a:latin typeface="Arial"/>
                <a:cs typeface="Arial"/>
              </a:rPr>
              <a:t>accept</a:t>
            </a:r>
            <a:r>
              <a:rPr sz="2400" spc="-45" dirty="0">
                <a:latin typeface="Arial"/>
                <a:cs typeface="Arial"/>
              </a:rPr>
              <a:t> </a:t>
            </a:r>
            <a:r>
              <a:rPr sz="2400" spc="-25" dirty="0">
                <a:latin typeface="Arial"/>
                <a:cs typeface="Arial"/>
              </a:rPr>
              <a:t>the</a:t>
            </a:r>
            <a:endParaRPr sz="2400">
              <a:latin typeface="Arial"/>
              <a:cs typeface="Arial"/>
            </a:endParaRPr>
          </a:p>
        </p:txBody>
      </p:sp>
      <p:sp>
        <p:nvSpPr>
          <p:cNvPr id="5" name="object 5"/>
          <p:cNvSpPr txBox="1"/>
          <p:nvPr/>
        </p:nvSpPr>
        <p:spPr>
          <a:xfrm>
            <a:off x="3713346" y="3144521"/>
            <a:ext cx="1186180" cy="330200"/>
          </a:xfrm>
          <a:prstGeom prst="rect">
            <a:avLst/>
          </a:prstGeom>
          <a:solidFill>
            <a:srgbClr val="FFFF00"/>
          </a:solidFill>
        </p:spPr>
        <p:txBody>
          <a:bodyPr vert="horz" wrap="square" lIns="0" tIns="0" rIns="0" bIns="0" rtlCol="0">
            <a:spAutoFit/>
          </a:bodyPr>
          <a:lstStyle/>
          <a:p>
            <a:pPr>
              <a:lnSpc>
                <a:spcPts val="2575"/>
              </a:lnSpc>
            </a:pPr>
            <a:r>
              <a:rPr sz="2400" dirty="0">
                <a:latin typeface="Arial"/>
                <a:cs typeface="Arial"/>
              </a:rPr>
              <a:t>No</a:t>
            </a:r>
            <a:r>
              <a:rPr sz="2400" spc="-40" dirty="0">
                <a:latin typeface="Arial"/>
                <a:cs typeface="Arial"/>
              </a:rPr>
              <a:t> </a:t>
            </a:r>
            <a:r>
              <a:rPr sz="2400" spc="-20" dirty="0">
                <a:latin typeface="Arial"/>
                <a:cs typeface="Arial"/>
              </a:rPr>
              <a:t>Free</a:t>
            </a:r>
            <a:endParaRPr sz="2400">
              <a:latin typeface="Arial"/>
              <a:cs typeface="Arial"/>
            </a:endParaRPr>
          </a:p>
        </p:txBody>
      </p:sp>
      <p:sp>
        <p:nvSpPr>
          <p:cNvPr id="6" name="object 6"/>
          <p:cNvSpPr txBox="1"/>
          <p:nvPr/>
        </p:nvSpPr>
        <p:spPr>
          <a:xfrm>
            <a:off x="901884" y="3500121"/>
            <a:ext cx="2301240" cy="330200"/>
          </a:xfrm>
          <a:prstGeom prst="rect">
            <a:avLst/>
          </a:prstGeom>
          <a:solidFill>
            <a:srgbClr val="FFFF00"/>
          </a:solidFill>
        </p:spPr>
        <p:txBody>
          <a:bodyPr vert="horz" wrap="square" lIns="0" tIns="0" rIns="0" bIns="0" rtlCol="0">
            <a:spAutoFit/>
          </a:bodyPr>
          <a:lstStyle/>
          <a:p>
            <a:pPr>
              <a:lnSpc>
                <a:spcPts val="2585"/>
              </a:lnSpc>
            </a:pPr>
            <a:r>
              <a:rPr sz="2400" dirty="0">
                <a:latin typeface="Arial"/>
                <a:cs typeface="Arial"/>
              </a:rPr>
              <a:t>Lunch</a:t>
            </a:r>
            <a:r>
              <a:rPr sz="2400" spc="-125" dirty="0">
                <a:latin typeface="Arial"/>
                <a:cs typeface="Arial"/>
              </a:rPr>
              <a:t> </a:t>
            </a:r>
            <a:r>
              <a:rPr sz="2400" spc="-10" dirty="0">
                <a:latin typeface="Arial"/>
                <a:cs typeface="Arial"/>
              </a:rPr>
              <a:t>Theorem?</a:t>
            </a:r>
            <a:endParaRPr sz="2400">
              <a:latin typeface="Arial"/>
              <a:cs typeface="Arial"/>
            </a:endParaRPr>
          </a:p>
        </p:txBody>
      </p:sp>
      <p:pic>
        <p:nvPicPr>
          <p:cNvPr id="7" name="object 7"/>
          <p:cNvPicPr/>
          <p:nvPr/>
        </p:nvPicPr>
        <p:blipFill>
          <a:blip r:embed="rId2" cstate="print"/>
          <a:stretch>
            <a:fillRect/>
          </a:stretch>
        </p:blipFill>
        <p:spPr>
          <a:xfrm>
            <a:off x="6055273" y="1814822"/>
            <a:ext cx="2519851" cy="389072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726440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80" dirty="0"/>
              <a:t> </a:t>
            </a:r>
            <a:r>
              <a:rPr dirty="0"/>
              <a:t>to</a:t>
            </a:r>
            <a:r>
              <a:rPr spc="-80" dirty="0"/>
              <a:t> </a:t>
            </a:r>
            <a:r>
              <a:rPr dirty="0"/>
              <a:t>Machine</a:t>
            </a:r>
            <a:r>
              <a:rPr spc="-80" dirty="0"/>
              <a:t> </a:t>
            </a:r>
            <a:r>
              <a:rPr spc="-10" dirty="0"/>
              <a:t>Learning</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36</a:t>
            </a:fld>
            <a:endParaRPr spc="-25" dirty="0"/>
          </a:p>
        </p:txBody>
      </p:sp>
      <p:sp>
        <p:nvSpPr>
          <p:cNvPr id="3" name="object 3"/>
          <p:cNvSpPr txBox="1"/>
          <p:nvPr/>
        </p:nvSpPr>
        <p:spPr>
          <a:xfrm>
            <a:off x="546284" y="785876"/>
            <a:ext cx="7607116" cy="4462312"/>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The</a:t>
            </a:r>
            <a:r>
              <a:rPr sz="3000" b="1" spc="-60" dirty="0">
                <a:solidFill>
                  <a:srgbClr val="8D8C8D"/>
                </a:solidFill>
                <a:latin typeface="Arial"/>
                <a:cs typeface="Arial"/>
              </a:rPr>
              <a:t> </a:t>
            </a:r>
            <a:r>
              <a:rPr sz="3000" b="1" dirty="0">
                <a:solidFill>
                  <a:srgbClr val="8D8C8D"/>
                </a:solidFill>
                <a:latin typeface="Arial"/>
                <a:cs typeface="Arial"/>
              </a:rPr>
              <a:t>Master</a:t>
            </a:r>
            <a:r>
              <a:rPr sz="3000" b="1" spc="-160" dirty="0">
                <a:solidFill>
                  <a:srgbClr val="8D8C8D"/>
                </a:solidFill>
                <a:latin typeface="Arial"/>
                <a:cs typeface="Arial"/>
              </a:rPr>
              <a:t> </a:t>
            </a:r>
            <a:r>
              <a:rPr sz="3000" b="1" spc="-10" dirty="0">
                <a:solidFill>
                  <a:srgbClr val="8D8C8D"/>
                </a:solidFill>
                <a:latin typeface="Arial"/>
                <a:cs typeface="Arial"/>
              </a:rPr>
              <a:t>Algorithm</a:t>
            </a:r>
            <a:endParaRPr sz="3000" dirty="0">
              <a:latin typeface="Arial"/>
              <a:cs typeface="Arial"/>
            </a:endParaRPr>
          </a:p>
          <a:p>
            <a:pPr marL="519430" marR="26670">
              <a:lnSpc>
                <a:spcPct val="100200"/>
              </a:lnSpc>
              <a:spcBef>
                <a:spcPts val="2135"/>
              </a:spcBef>
            </a:pPr>
            <a:r>
              <a:rPr sz="2800" i="1" dirty="0">
                <a:latin typeface="Arial"/>
                <a:cs typeface="Arial"/>
              </a:rPr>
              <a:t>“If you’re a lazy and not-too-bright computer scientist, machine learning is the ideal occupation, because learning algorithms do all the work but let you take all the credit.”</a:t>
            </a:r>
            <a:endParaRPr sz="2800" dirty="0">
              <a:latin typeface="Arial"/>
              <a:cs typeface="Arial"/>
            </a:endParaRPr>
          </a:p>
          <a:p>
            <a:pPr marL="519430" marR="5080">
              <a:lnSpc>
                <a:spcPct val="100000"/>
              </a:lnSpc>
              <a:spcBef>
                <a:spcPts val="625"/>
              </a:spcBef>
            </a:pPr>
            <a:r>
              <a:rPr sz="1600" spc="-105" dirty="0">
                <a:latin typeface="Arial"/>
                <a:cs typeface="Arial"/>
              </a:rPr>
              <a:t>Pedro</a:t>
            </a:r>
            <a:r>
              <a:rPr sz="1600" spc="-65" dirty="0">
                <a:latin typeface="Arial"/>
                <a:cs typeface="Arial"/>
              </a:rPr>
              <a:t> </a:t>
            </a:r>
            <a:r>
              <a:rPr sz="1600" spc="-90" dirty="0">
                <a:latin typeface="Arial"/>
                <a:cs typeface="Arial"/>
              </a:rPr>
              <a:t>Domingos,</a:t>
            </a:r>
            <a:r>
              <a:rPr sz="1600" spc="-65" dirty="0">
                <a:latin typeface="Arial"/>
                <a:cs typeface="Arial"/>
              </a:rPr>
              <a:t> </a:t>
            </a:r>
            <a:r>
              <a:rPr sz="1600" spc="-130" dirty="0">
                <a:latin typeface="Arial"/>
                <a:cs typeface="Arial"/>
              </a:rPr>
              <a:t>The</a:t>
            </a:r>
            <a:r>
              <a:rPr sz="1600" spc="-60" dirty="0">
                <a:latin typeface="Arial"/>
                <a:cs typeface="Arial"/>
              </a:rPr>
              <a:t> </a:t>
            </a:r>
            <a:r>
              <a:rPr sz="1600" spc="-55" dirty="0">
                <a:latin typeface="Arial"/>
                <a:cs typeface="Arial"/>
              </a:rPr>
              <a:t>Master</a:t>
            </a:r>
            <a:r>
              <a:rPr sz="1600" spc="-60" dirty="0">
                <a:latin typeface="Arial"/>
                <a:cs typeface="Arial"/>
              </a:rPr>
              <a:t> </a:t>
            </a:r>
            <a:r>
              <a:rPr sz="1600" spc="-45" dirty="0">
                <a:latin typeface="Arial"/>
                <a:cs typeface="Arial"/>
              </a:rPr>
              <a:t>Algorithm:</a:t>
            </a:r>
            <a:r>
              <a:rPr sz="1600" spc="-70" dirty="0">
                <a:latin typeface="Arial"/>
                <a:cs typeface="Arial"/>
              </a:rPr>
              <a:t> </a:t>
            </a:r>
            <a:r>
              <a:rPr sz="1600" spc="-80" dirty="0">
                <a:latin typeface="Arial"/>
                <a:cs typeface="Arial"/>
              </a:rPr>
              <a:t>How</a:t>
            </a:r>
            <a:r>
              <a:rPr sz="1600" spc="-65" dirty="0">
                <a:latin typeface="Arial"/>
                <a:cs typeface="Arial"/>
              </a:rPr>
              <a:t> </a:t>
            </a:r>
            <a:r>
              <a:rPr sz="1600" spc="-20" dirty="0">
                <a:latin typeface="Arial"/>
                <a:cs typeface="Arial"/>
              </a:rPr>
              <a:t>the</a:t>
            </a:r>
            <a:r>
              <a:rPr sz="1600" spc="-60" dirty="0">
                <a:latin typeface="Arial"/>
                <a:cs typeface="Arial"/>
              </a:rPr>
              <a:t> </a:t>
            </a:r>
            <a:r>
              <a:rPr sz="1600" spc="-90" dirty="0">
                <a:latin typeface="Arial"/>
                <a:cs typeface="Arial"/>
              </a:rPr>
              <a:t>Quest</a:t>
            </a:r>
            <a:r>
              <a:rPr sz="1600" spc="-65" dirty="0">
                <a:latin typeface="Arial"/>
                <a:cs typeface="Arial"/>
              </a:rPr>
              <a:t> </a:t>
            </a:r>
            <a:r>
              <a:rPr sz="1600" dirty="0">
                <a:latin typeface="Arial"/>
                <a:cs typeface="Arial"/>
              </a:rPr>
              <a:t>for</a:t>
            </a:r>
            <a:r>
              <a:rPr sz="1600" spc="-60" dirty="0">
                <a:latin typeface="Arial"/>
                <a:cs typeface="Arial"/>
              </a:rPr>
              <a:t> </a:t>
            </a:r>
            <a:r>
              <a:rPr sz="1600" spc="-20" dirty="0">
                <a:latin typeface="Arial"/>
                <a:cs typeface="Arial"/>
              </a:rPr>
              <a:t>the</a:t>
            </a:r>
            <a:r>
              <a:rPr sz="1600" spc="-60" dirty="0">
                <a:latin typeface="Arial"/>
                <a:cs typeface="Arial"/>
              </a:rPr>
              <a:t> </a:t>
            </a:r>
            <a:r>
              <a:rPr sz="1600" spc="-40" dirty="0">
                <a:latin typeface="Arial"/>
                <a:cs typeface="Arial"/>
              </a:rPr>
              <a:t>Ultimate</a:t>
            </a:r>
            <a:r>
              <a:rPr sz="1600" spc="-60" dirty="0">
                <a:latin typeface="Arial"/>
                <a:cs typeface="Arial"/>
              </a:rPr>
              <a:t> </a:t>
            </a:r>
            <a:r>
              <a:rPr sz="1600" spc="-50" dirty="0">
                <a:latin typeface="Arial"/>
                <a:cs typeface="Arial"/>
              </a:rPr>
              <a:t>Learning </a:t>
            </a:r>
            <a:r>
              <a:rPr sz="1600" spc="-70" dirty="0">
                <a:latin typeface="Arial"/>
                <a:cs typeface="Arial"/>
              </a:rPr>
              <a:t>Machine</a:t>
            </a:r>
            <a:r>
              <a:rPr sz="1600" spc="-55" dirty="0">
                <a:latin typeface="Arial"/>
                <a:cs typeface="Arial"/>
              </a:rPr>
              <a:t> </a:t>
            </a:r>
            <a:r>
              <a:rPr sz="1600" spc="-20" dirty="0">
                <a:latin typeface="Arial"/>
                <a:cs typeface="Arial"/>
              </a:rPr>
              <a:t>Will</a:t>
            </a:r>
            <a:r>
              <a:rPr sz="1600" spc="-65" dirty="0">
                <a:latin typeface="Arial"/>
                <a:cs typeface="Arial"/>
              </a:rPr>
              <a:t> </a:t>
            </a:r>
            <a:r>
              <a:rPr sz="1600" spc="-145" dirty="0">
                <a:latin typeface="Arial"/>
                <a:cs typeface="Arial"/>
              </a:rPr>
              <a:t>Remake</a:t>
            </a:r>
            <a:r>
              <a:rPr sz="1600" spc="-55" dirty="0">
                <a:latin typeface="Arial"/>
                <a:cs typeface="Arial"/>
              </a:rPr>
              <a:t> </a:t>
            </a:r>
            <a:r>
              <a:rPr sz="1600" spc="-90" dirty="0">
                <a:latin typeface="Arial"/>
                <a:cs typeface="Arial"/>
              </a:rPr>
              <a:t>Our</a:t>
            </a:r>
            <a:r>
              <a:rPr sz="1600" spc="-55" dirty="0">
                <a:latin typeface="Arial"/>
                <a:cs typeface="Arial"/>
              </a:rPr>
              <a:t> </a:t>
            </a:r>
            <a:r>
              <a:rPr sz="1600" spc="-20" dirty="0">
                <a:latin typeface="Arial"/>
                <a:cs typeface="Arial"/>
              </a:rPr>
              <a:t>World</a:t>
            </a:r>
            <a:endParaRPr sz="1600" dirty="0">
              <a:latin typeface="Arial"/>
              <a:cs typeface="Arial"/>
            </a:endParaRPr>
          </a:p>
          <a:p>
            <a:pPr>
              <a:lnSpc>
                <a:spcPct val="100000"/>
              </a:lnSpc>
            </a:pPr>
            <a:endParaRPr sz="1600" dirty="0">
              <a:latin typeface="Arial"/>
              <a:cs typeface="Arial"/>
            </a:endParaRPr>
          </a:p>
          <a:p>
            <a:pPr>
              <a:lnSpc>
                <a:spcPct val="100000"/>
              </a:lnSpc>
              <a:spcBef>
                <a:spcPts val="735"/>
              </a:spcBef>
            </a:pPr>
            <a:endParaRPr lang="en-GB" sz="1600" dirty="0">
              <a:latin typeface="Arial"/>
              <a:cs typeface="Arial"/>
            </a:endParaRPr>
          </a:p>
          <a:p>
            <a:pPr marL="519430" marR="551180">
              <a:lnSpc>
                <a:spcPct val="101400"/>
              </a:lnSpc>
            </a:pPr>
            <a:r>
              <a:rPr lang="en-GB" sz="2800" dirty="0">
                <a:latin typeface="Arial"/>
                <a:cs typeface="Arial"/>
              </a:rPr>
              <a:t>If ML were a product in a supermarket, the instructions would be just add data </a:t>
            </a:r>
            <a:r>
              <a:rPr lang="en-GB" sz="2800" spc="-280" dirty="0">
                <a:latin typeface="Arial"/>
                <a:cs typeface="Arial"/>
              </a:rPr>
              <a:t>…</a:t>
            </a:r>
            <a:endParaRPr lang="en-GB" sz="28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1824" y="2191409"/>
            <a:ext cx="3826767" cy="4530065"/>
          </a:xfrm>
          <a:prstGeom prst="rect">
            <a:avLst/>
          </a:prstGeom>
        </p:spPr>
      </p:pic>
      <p:sp>
        <p:nvSpPr>
          <p:cNvPr id="3" name="object 3"/>
          <p:cNvSpPr txBox="1">
            <a:spLocks noGrp="1"/>
          </p:cNvSpPr>
          <p:nvPr>
            <p:ph type="title"/>
          </p:nvPr>
        </p:nvSpPr>
        <p:spPr>
          <a:xfrm>
            <a:off x="535940" y="255523"/>
            <a:ext cx="726440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80" dirty="0"/>
              <a:t> </a:t>
            </a:r>
            <a:r>
              <a:rPr dirty="0"/>
              <a:t>to</a:t>
            </a:r>
            <a:r>
              <a:rPr spc="-80" dirty="0"/>
              <a:t> </a:t>
            </a:r>
            <a:r>
              <a:rPr dirty="0"/>
              <a:t>Machine</a:t>
            </a:r>
            <a:r>
              <a:rPr spc="-80" dirty="0"/>
              <a:t> </a:t>
            </a:r>
            <a:r>
              <a:rPr spc="-10" dirty="0"/>
              <a:t>Learning</a:t>
            </a:r>
          </a:p>
        </p:txBody>
      </p:sp>
      <p:sp>
        <p:nvSpPr>
          <p:cNvPr id="4" name="object 4"/>
          <p:cNvSpPr txBox="1"/>
          <p:nvPr/>
        </p:nvSpPr>
        <p:spPr>
          <a:xfrm>
            <a:off x="546284" y="785876"/>
            <a:ext cx="5868670" cy="122682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The</a:t>
            </a:r>
            <a:r>
              <a:rPr sz="3000" b="1" spc="-60" dirty="0">
                <a:solidFill>
                  <a:srgbClr val="8D8C8D"/>
                </a:solidFill>
                <a:latin typeface="Arial"/>
                <a:cs typeface="Arial"/>
              </a:rPr>
              <a:t> </a:t>
            </a:r>
            <a:r>
              <a:rPr sz="3000" b="1" dirty="0">
                <a:solidFill>
                  <a:srgbClr val="8D8C8D"/>
                </a:solidFill>
                <a:latin typeface="Arial"/>
                <a:cs typeface="Arial"/>
              </a:rPr>
              <a:t>Master</a:t>
            </a:r>
            <a:r>
              <a:rPr sz="3000" b="1" spc="-160" dirty="0">
                <a:solidFill>
                  <a:srgbClr val="8D8C8D"/>
                </a:solidFill>
                <a:latin typeface="Arial"/>
                <a:cs typeface="Arial"/>
              </a:rPr>
              <a:t> </a:t>
            </a:r>
            <a:r>
              <a:rPr sz="3000" b="1" spc="-10" dirty="0">
                <a:solidFill>
                  <a:srgbClr val="8D8C8D"/>
                </a:solidFill>
                <a:latin typeface="Arial"/>
                <a:cs typeface="Arial"/>
              </a:rPr>
              <a:t>Algorithm</a:t>
            </a:r>
            <a:endParaRPr sz="3000">
              <a:latin typeface="Arial"/>
              <a:cs typeface="Arial"/>
            </a:endParaRPr>
          </a:p>
          <a:p>
            <a:pPr marL="354965" indent="-342265">
              <a:lnSpc>
                <a:spcPct val="100000"/>
              </a:lnSpc>
              <a:spcBef>
                <a:spcPts val="2975"/>
              </a:spcBef>
              <a:buChar char="•"/>
              <a:tabLst>
                <a:tab pos="354965" algn="l"/>
              </a:tabLst>
            </a:pPr>
            <a:r>
              <a:rPr sz="2400" dirty="0">
                <a:latin typeface="Arial"/>
                <a:cs typeface="Arial"/>
              </a:rPr>
              <a:t>The</a:t>
            </a:r>
            <a:r>
              <a:rPr sz="2400" spc="-55" dirty="0">
                <a:latin typeface="Arial"/>
                <a:cs typeface="Arial"/>
              </a:rPr>
              <a:t> </a:t>
            </a:r>
            <a:r>
              <a:rPr sz="2400" dirty="0">
                <a:latin typeface="Arial"/>
                <a:cs typeface="Arial"/>
              </a:rPr>
              <a:t>Neat</a:t>
            </a:r>
            <a:r>
              <a:rPr sz="2400" spc="-60" dirty="0">
                <a:latin typeface="Arial"/>
                <a:cs typeface="Arial"/>
              </a:rPr>
              <a:t> </a:t>
            </a:r>
            <a:r>
              <a:rPr sz="2400" dirty="0">
                <a:latin typeface="Arial"/>
                <a:cs typeface="Arial"/>
              </a:rPr>
              <a:t>and</a:t>
            </a:r>
            <a:r>
              <a:rPr sz="2400" spc="-50" dirty="0">
                <a:latin typeface="Arial"/>
                <a:cs typeface="Arial"/>
              </a:rPr>
              <a:t> </a:t>
            </a:r>
            <a:r>
              <a:rPr sz="2400" dirty="0">
                <a:latin typeface="Arial"/>
                <a:cs typeface="Arial"/>
              </a:rPr>
              <a:t>the</a:t>
            </a:r>
            <a:r>
              <a:rPr sz="2400" spc="-55" dirty="0">
                <a:latin typeface="Arial"/>
                <a:cs typeface="Arial"/>
              </a:rPr>
              <a:t> </a:t>
            </a:r>
            <a:r>
              <a:rPr sz="2400" dirty="0">
                <a:latin typeface="Arial"/>
                <a:cs typeface="Arial"/>
              </a:rPr>
              <a:t>Scruffy</a:t>
            </a:r>
            <a:r>
              <a:rPr sz="2400" spc="-55" dirty="0">
                <a:latin typeface="Arial"/>
                <a:cs typeface="Arial"/>
              </a:rPr>
              <a:t> </a:t>
            </a:r>
            <a:r>
              <a:rPr sz="2400" dirty="0">
                <a:latin typeface="Arial"/>
                <a:cs typeface="Arial"/>
              </a:rPr>
              <a:t>Data</a:t>
            </a:r>
            <a:r>
              <a:rPr sz="2400" spc="-55" dirty="0">
                <a:latin typeface="Arial"/>
                <a:cs typeface="Arial"/>
              </a:rPr>
              <a:t> </a:t>
            </a:r>
            <a:r>
              <a:rPr sz="2400" spc="-10" dirty="0">
                <a:latin typeface="Arial"/>
                <a:cs typeface="Arial"/>
              </a:rPr>
              <a:t>Scientists</a:t>
            </a:r>
            <a:endParaRPr sz="2400">
              <a:latin typeface="Arial"/>
              <a:cs typeface="Arial"/>
            </a:endParaRPr>
          </a:p>
        </p:txBody>
      </p:sp>
      <p:sp>
        <p:nvSpPr>
          <p:cNvPr id="5" name="object 5"/>
          <p:cNvSpPr txBox="1"/>
          <p:nvPr/>
        </p:nvSpPr>
        <p:spPr>
          <a:xfrm>
            <a:off x="8413115" y="6433820"/>
            <a:ext cx="1936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98989"/>
                </a:solidFill>
                <a:latin typeface="Arial"/>
                <a:cs typeface="Arial"/>
              </a:rPr>
              <a:t>44</a:t>
            </a:r>
            <a:endParaRPr sz="1200">
              <a:latin typeface="Arial"/>
              <a:cs typeface="Arial"/>
            </a:endParaRPr>
          </a:p>
        </p:txBody>
      </p:sp>
      <p:sp>
        <p:nvSpPr>
          <p:cNvPr id="6" name="object 6"/>
          <p:cNvSpPr txBox="1"/>
          <p:nvPr/>
        </p:nvSpPr>
        <p:spPr>
          <a:xfrm>
            <a:off x="4376027" y="6047740"/>
            <a:ext cx="2893695" cy="635000"/>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222222"/>
                </a:solidFill>
                <a:latin typeface="Arial"/>
                <a:cs typeface="Arial"/>
              </a:rPr>
              <a:t>Kolodner,</a:t>
            </a:r>
            <a:r>
              <a:rPr sz="1000" spc="-25" dirty="0">
                <a:solidFill>
                  <a:srgbClr val="222222"/>
                </a:solidFill>
                <a:latin typeface="Arial"/>
                <a:cs typeface="Arial"/>
              </a:rPr>
              <a:t> </a:t>
            </a:r>
            <a:r>
              <a:rPr sz="1000" dirty="0">
                <a:solidFill>
                  <a:srgbClr val="222222"/>
                </a:solidFill>
                <a:latin typeface="Arial"/>
                <a:cs typeface="Arial"/>
              </a:rPr>
              <a:t>J.L.,</a:t>
            </a:r>
            <a:r>
              <a:rPr sz="1000" spc="-25" dirty="0">
                <a:solidFill>
                  <a:srgbClr val="222222"/>
                </a:solidFill>
                <a:latin typeface="Arial"/>
                <a:cs typeface="Arial"/>
              </a:rPr>
              <a:t> </a:t>
            </a:r>
            <a:r>
              <a:rPr sz="1000" dirty="0">
                <a:solidFill>
                  <a:srgbClr val="222222"/>
                </a:solidFill>
                <a:latin typeface="Arial"/>
                <a:cs typeface="Arial"/>
              </a:rPr>
              <a:t>2002.</a:t>
            </a:r>
            <a:r>
              <a:rPr sz="1000" spc="-25" dirty="0">
                <a:solidFill>
                  <a:srgbClr val="222222"/>
                </a:solidFill>
                <a:latin typeface="Arial"/>
                <a:cs typeface="Arial"/>
              </a:rPr>
              <a:t> </a:t>
            </a:r>
            <a:r>
              <a:rPr sz="1000" dirty="0">
                <a:solidFill>
                  <a:srgbClr val="222222"/>
                </a:solidFill>
                <a:latin typeface="Arial"/>
                <a:cs typeface="Arial"/>
              </a:rPr>
              <a:t>The"</a:t>
            </a:r>
            <a:r>
              <a:rPr sz="1000" spc="-25" dirty="0">
                <a:solidFill>
                  <a:srgbClr val="222222"/>
                </a:solidFill>
                <a:latin typeface="Arial"/>
                <a:cs typeface="Arial"/>
              </a:rPr>
              <a:t> </a:t>
            </a:r>
            <a:r>
              <a:rPr sz="1000" dirty="0">
                <a:solidFill>
                  <a:srgbClr val="222222"/>
                </a:solidFill>
                <a:latin typeface="Arial"/>
                <a:cs typeface="Arial"/>
              </a:rPr>
              <a:t>neat"</a:t>
            </a:r>
            <a:r>
              <a:rPr sz="1000" spc="-25" dirty="0">
                <a:solidFill>
                  <a:srgbClr val="222222"/>
                </a:solidFill>
                <a:latin typeface="Arial"/>
                <a:cs typeface="Arial"/>
              </a:rPr>
              <a:t> </a:t>
            </a:r>
            <a:r>
              <a:rPr sz="1000" dirty="0">
                <a:solidFill>
                  <a:srgbClr val="222222"/>
                </a:solidFill>
                <a:latin typeface="Arial"/>
                <a:cs typeface="Arial"/>
              </a:rPr>
              <a:t>and</a:t>
            </a:r>
            <a:r>
              <a:rPr sz="1000" spc="-25" dirty="0">
                <a:solidFill>
                  <a:srgbClr val="222222"/>
                </a:solidFill>
                <a:latin typeface="Arial"/>
                <a:cs typeface="Arial"/>
              </a:rPr>
              <a:t> </a:t>
            </a:r>
            <a:r>
              <a:rPr sz="1000" dirty="0">
                <a:solidFill>
                  <a:srgbClr val="222222"/>
                </a:solidFill>
                <a:latin typeface="Arial"/>
                <a:cs typeface="Arial"/>
              </a:rPr>
              <a:t>the"</a:t>
            </a:r>
            <a:r>
              <a:rPr sz="1000" spc="-25" dirty="0">
                <a:solidFill>
                  <a:srgbClr val="222222"/>
                </a:solidFill>
                <a:latin typeface="Arial"/>
                <a:cs typeface="Arial"/>
              </a:rPr>
              <a:t> </a:t>
            </a:r>
            <a:r>
              <a:rPr sz="1000" dirty="0">
                <a:solidFill>
                  <a:srgbClr val="222222"/>
                </a:solidFill>
                <a:latin typeface="Arial"/>
                <a:cs typeface="Arial"/>
              </a:rPr>
              <a:t>scruffy"</a:t>
            </a:r>
            <a:r>
              <a:rPr sz="1000" spc="-25" dirty="0">
                <a:solidFill>
                  <a:srgbClr val="222222"/>
                </a:solidFill>
                <a:latin typeface="Arial"/>
                <a:cs typeface="Arial"/>
              </a:rPr>
              <a:t> in </a:t>
            </a:r>
            <a:r>
              <a:rPr sz="1000" dirty="0">
                <a:solidFill>
                  <a:srgbClr val="222222"/>
                </a:solidFill>
                <a:latin typeface="Arial"/>
                <a:cs typeface="Arial"/>
              </a:rPr>
              <a:t>promoting</a:t>
            </a:r>
            <a:r>
              <a:rPr sz="1000" spc="-30" dirty="0">
                <a:solidFill>
                  <a:srgbClr val="222222"/>
                </a:solidFill>
                <a:latin typeface="Arial"/>
                <a:cs typeface="Arial"/>
              </a:rPr>
              <a:t> </a:t>
            </a:r>
            <a:r>
              <a:rPr sz="1000" dirty="0">
                <a:solidFill>
                  <a:srgbClr val="222222"/>
                </a:solidFill>
                <a:latin typeface="Arial"/>
                <a:cs typeface="Arial"/>
              </a:rPr>
              <a:t>learning</a:t>
            </a:r>
            <a:r>
              <a:rPr sz="1000" spc="-25" dirty="0">
                <a:solidFill>
                  <a:srgbClr val="222222"/>
                </a:solidFill>
                <a:latin typeface="Arial"/>
                <a:cs typeface="Arial"/>
              </a:rPr>
              <a:t> </a:t>
            </a:r>
            <a:r>
              <a:rPr sz="1000" dirty="0">
                <a:solidFill>
                  <a:srgbClr val="222222"/>
                </a:solidFill>
                <a:latin typeface="Arial"/>
                <a:cs typeface="Arial"/>
              </a:rPr>
              <a:t>from</a:t>
            </a:r>
            <a:r>
              <a:rPr sz="1000" spc="-15" dirty="0">
                <a:solidFill>
                  <a:srgbClr val="222222"/>
                </a:solidFill>
                <a:latin typeface="Arial"/>
                <a:cs typeface="Arial"/>
              </a:rPr>
              <a:t> </a:t>
            </a:r>
            <a:r>
              <a:rPr sz="1000" dirty="0">
                <a:solidFill>
                  <a:srgbClr val="222222"/>
                </a:solidFill>
                <a:latin typeface="Arial"/>
                <a:cs typeface="Arial"/>
              </a:rPr>
              <a:t>analogy:</a:t>
            </a:r>
            <a:r>
              <a:rPr sz="1000" spc="-30" dirty="0">
                <a:solidFill>
                  <a:srgbClr val="222222"/>
                </a:solidFill>
                <a:latin typeface="Arial"/>
                <a:cs typeface="Arial"/>
              </a:rPr>
              <a:t> </a:t>
            </a:r>
            <a:r>
              <a:rPr sz="1000" dirty="0">
                <a:solidFill>
                  <a:srgbClr val="222222"/>
                </a:solidFill>
                <a:latin typeface="Arial"/>
                <a:cs typeface="Arial"/>
              </a:rPr>
              <a:t>We</a:t>
            </a:r>
            <a:r>
              <a:rPr sz="1000" spc="-25" dirty="0">
                <a:solidFill>
                  <a:srgbClr val="222222"/>
                </a:solidFill>
                <a:latin typeface="Arial"/>
                <a:cs typeface="Arial"/>
              </a:rPr>
              <a:t> </a:t>
            </a:r>
            <a:r>
              <a:rPr sz="1000" dirty="0">
                <a:solidFill>
                  <a:srgbClr val="222222"/>
                </a:solidFill>
                <a:latin typeface="Arial"/>
                <a:cs typeface="Arial"/>
              </a:rPr>
              <a:t>need</a:t>
            </a:r>
            <a:r>
              <a:rPr sz="1000" spc="-25" dirty="0">
                <a:solidFill>
                  <a:srgbClr val="222222"/>
                </a:solidFill>
                <a:latin typeface="Arial"/>
                <a:cs typeface="Arial"/>
              </a:rPr>
              <a:t> </a:t>
            </a:r>
            <a:r>
              <a:rPr sz="1000" dirty="0">
                <a:solidFill>
                  <a:srgbClr val="222222"/>
                </a:solidFill>
                <a:latin typeface="Arial"/>
                <a:cs typeface="Arial"/>
              </a:rPr>
              <a:t>to</a:t>
            </a:r>
            <a:r>
              <a:rPr sz="1000" spc="-30" dirty="0">
                <a:solidFill>
                  <a:srgbClr val="222222"/>
                </a:solidFill>
                <a:latin typeface="Arial"/>
                <a:cs typeface="Arial"/>
              </a:rPr>
              <a:t> </a:t>
            </a:r>
            <a:r>
              <a:rPr sz="1000" spc="-25" dirty="0">
                <a:solidFill>
                  <a:srgbClr val="222222"/>
                </a:solidFill>
                <a:latin typeface="Arial"/>
                <a:cs typeface="Arial"/>
              </a:rPr>
              <a:t>pay </a:t>
            </a:r>
            <a:r>
              <a:rPr sz="1000" dirty="0">
                <a:solidFill>
                  <a:srgbClr val="222222"/>
                </a:solidFill>
                <a:latin typeface="Arial"/>
                <a:cs typeface="Arial"/>
              </a:rPr>
              <a:t>attention</a:t>
            </a:r>
            <a:r>
              <a:rPr sz="1000" spc="-25" dirty="0">
                <a:solidFill>
                  <a:srgbClr val="222222"/>
                </a:solidFill>
                <a:latin typeface="Arial"/>
                <a:cs typeface="Arial"/>
              </a:rPr>
              <a:t> </a:t>
            </a:r>
            <a:r>
              <a:rPr sz="1000" dirty="0">
                <a:solidFill>
                  <a:srgbClr val="222222"/>
                </a:solidFill>
                <a:latin typeface="Arial"/>
                <a:cs typeface="Arial"/>
              </a:rPr>
              <a:t>to</a:t>
            </a:r>
            <a:r>
              <a:rPr sz="1000" spc="-20" dirty="0">
                <a:solidFill>
                  <a:srgbClr val="222222"/>
                </a:solidFill>
                <a:latin typeface="Arial"/>
                <a:cs typeface="Arial"/>
              </a:rPr>
              <a:t> </a:t>
            </a:r>
            <a:r>
              <a:rPr sz="1000" dirty="0">
                <a:solidFill>
                  <a:srgbClr val="222222"/>
                </a:solidFill>
                <a:latin typeface="Arial"/>
                <a:cs typeface="Arial"/>
              </a:rPr>
              <a:t>both.</a:t>
            </a:r>
            <a:r>
              <a:rPr sz="1000" spc="-20" dirty="0">
                <a:solidFill>
                  <a:srgbClr val="222222"/>
                </a:solidFill>
                <a:latin typeface="Arial"/>
                <a:cs typeface="Arial"/>
              </a:rPr>
              <a:t> </a:t>
            </a:r>
            <a:r>
              <a:rPr sz="1000" i="1" dirty="0">
                <a:solidFill>
                  <a:srgbClr val="222222"/>
                </a:solidFill>
                <a:latin typeface="Arial"/>
                <a:cs typeface="Arial"/>
              </a:rPr>
              <a:t>The</a:t>
            </a:r>
            <a:r>
              <a:rPr sz="1000" i="1" spc="-25" dirty="0">
                <a:solidFill>
                  <a:srgbClr val="222222"/>
                </a:solidFill>
                <a:latin typeface="Arial"/>
                <a:cs typeface="Arial"/>
              </a:rPr>
              <a:t> </a:t>
            </a:r>
            <a:r>
              <a:rPr sz="1000" i="1" dirty="0">
                <a:solidFill>
                  <a:srgbClr val="222222"/>
                </a:solidFill>
                <a:latin typeface="Arial"/>
                <a:cs typeface="Arial"/>
              </a:rPr>
              <a:t>Journal</a:t>
            </a:r>
            <a:r>
              <a:rPr sz="1000" i="1" spc="-10" dirty="0">
                <a:solidFill>
                  <a:srgbClr val="222222"/>
                </a:solidFill>
                <a:latin typeface="Arial"/>
                <a:cs typeface="Arial"/>
              </a:rPr>
              <a:t> </a:t>
            </a:r>
            <a:r>
              <a:rPr sz="1000" i="1" dirty="0">
                <a:solidFill>
                  <a:srgbClr val="222222"/>
                </a:solidFill>
                <a:latin typeface="Arial"/>
                <a:cs typeface="Arial"/>
              </a:rPr>
              <a:t>of</a:t>
            </a:r>
            <a:r>
              <a:rPr sz="1000" i="1" spc="-20" dirty="0">
                <a:solidFill>
                  <a:srgbClr val="222222"/>
                </a:solidFill>
                <a:latin typeface="Arial"/>
                <a:cs typeface="Arial"/>
              </a:rPr>
              <a:t> </a:t>
            </a:r>
            <a:r>
              <a:rPr sz="1000" i="1" dirty="0">
                <a:solidFill>
                  <a:srgbClr val="222222"/>
                </a:solidFill>
                <a:latin typeface="Arial"/>
                <a:cs typeface="Arial"/>
              </a:rPr>
              <a:t>the</a:t>
            </a:r>
            <a:r>
              <a:rPr sz="1000" i="1" spc="-25" dirty="0">
                <a:solidFill>
                  <a:srgbClr val="222222"/>
                </a:solidFill>
                <a:latin typeface="Arial"/>
                <a:cs typeface="Arial"/>
              </a:rPr>
              <a:t> </a:t>
            </a:r>
            <a:r>
              <a:rPr sz="1000" i="1" spc="-10" dirty="0">
                <a:solidFill>
                  <a:srgbClr val="222222"/>
                </a:solidFill>
                <a:latin typeface="Arial"/>
                <a:cs typeface="Arial"/>
              </a:rPr>
              <a:t>learning </a:t>
            </a:r>
            <a:r>
              <a:rPr sz="1000" i="1" dirty="0">
                <a:solidFill>
                  <a:srgbClr val="222222"/>
                </a:solidFill>
                <a:latin typeface="Arial"/>
                <a:cs typeface="Arial"/>
              </a:rPr>
              <a:t>Sciences</a:t>
            </a:r>
            <a:r>
              <a:rPr sz="1000" dirty="0">
                <a:solidFill>
                  <a:srgbClr val="222222"/>
                </a:solidFill>
                <a:latin typeface="Arial"/>
                <a:cs typeface="Arial"/>
              </a:rPr>
              <a:t>,</a:t>
            </a:r>
            <a:r>
              <a:rPr sz="1000" spc="-25" dirty="0">
                <a:solidFill>
                  <a:srgbClr val="222222"/>
                </a:solidFill>
                <a:latin typeface="Arial"/>
                <a:cs typeface="Arial"/>
              </a:rPr>
              <a:t> </a:t>
            </a:r>
            <a:r>
              <a:rPr sz="1000" i="1" dirty="0">
                <a:solidFill>
                  <a:srgbClr val="222222"/>
                </a:solidFill>
                <a:latin typeface="Arial"/>
                <a:cs typeface="Arial"/>
              </a:rPr>
              <a:t>11</a:t>
            </a:r>
            <a:r>
              <a:rPr sz="1000" dirty="0">
                <a:solidFill>
                  <a:srgbClr val="222222"/>
                </a:solidFill>
                <a:latin typeface="Arial"/>
                <a:cs typeface="Arial"/>
              </a:rPr>
              <a:t>(1),</a:t>
            </a:r>
            <a:r>
              <a:rPr sz="1000" spc="-20" dirty="0">
                <a:solidFill>
                  <a:srgbClr val="222222"/>
                </a:solidFill>
                <a:latin typeface="Arial"/>
                <a:cs typeface="Arial"/>
              </a:rPr>
              <a:t> </a:t>
            </a:r>
            <a:r>
              <a:rPr sz="1000" spc="-10" dirty="0">
                <a:solidFill>
                  <a:srgbClr val="222222"/>
                </a:solidFill>
                <a:latin typeface="Arial"/>
                <a:cs typeface="Arial"/>
              </a:rPr>
              <a:t>pp.139-</a:t>
            </a:r>
            <a:r>
              <a:rPr sz="1000" spc="-20" dirty="0">
                <a:solidFill>
                  <a:srgbClr val="222222"/>
                </a:solidFill>
                <a:latin typeface="Arial"/>
                <a:cs typeface="Arial"/>
              </a:rPr>
              <a:t>152.</a:t>
            </a:r>
            <a:endParaRPr sz="10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7264400" cy="574040"/>
          </a:xfrm>
          <a:prstGeom prst="rect">
            <a:avLst/>
          </a:prstGeom>
        </p:spPr>
        <p:txBody>
          <a:bodyPr vert="horz" wrap="square" lIns="0" tIns="12700" rIns="0" bIns="0" rtlCol="0">
            <a:spAutoFit/>
          </a:bodyPr>
          <a:lstStyle/>
          <a:p>
            <a:pPr marL="12700">
              <a:lnSpc>
                <a:spcPct val="100000"/>
              </a:lnSpc>
              <a:spcBef>
                <a:spcPts val="100"/>
              </a:spcBef>
            </a:pPr>
            <a:r>
              <a:rPr spc="-10" dirty="0"/>
              <a:t>Introduction</a:t>
            </a:r>
            <a:r>
              <a:rPr spc="-80" dirty="0"/>
              <a:t> </a:t>
            </a:r>
            <a:r>
              <a:rPr dirty="0"/>
              <a:t>to</a:t>
            </a:r>
            <a:r>
              <a:rPr spc="-80" dirty="0"/>
              <a:t> </a:t>
            </a:r>
            <a:r>
              <a:rPr dirty="0"/>
              <a:t>Machine</a:t>
            </a:r>
            <a:r>
              <a:rPr spc="-80" dirty="0"/>
              <a:t> </a:t>
            </a:r>
            <a:r>
              <a:rPr spc="-10" dirty="0"/>
              <a:t>Learning</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38</a:t>
            </a:fld>
            <a:endParaRPr spc="-25" dirty="0"/>
          </a:p>
        </p:txBody>
      </p:sp>
      <p:sp>
        <p:nvSpPr>
          <p:cNvPr id="3" name="object 3"/>
          <p:cNvSpPr txBox="1"/>
          <p:nvPr/>
        </p:nvSpPr>
        <p:spPr>
          <a:xfrm>
            <a:off x="546284" y="785876"/>
            <a:ext cx="5180330" cy="4422140"/>
          </a:xfrm>
          <a:prstGeom prst="rect">
            <a:avLst/>
          </a:prstGeom>
        </p:spPr>
        <p:txBody>
          <a:bodyPr vert="horz" wrap="square" lIns="0" tIns="12700" rIns="0" bIns="0" rtlCol="0">
            <a:spAutoFit/>
          </a:bodyPr>
          <a:lstStyle/>
          <a:p>
            <a:pPr marL="12700">
              <a:lnSpc>
                <a:spcPct val="100000"/>
              </a:lnSpc>
              <a:spcBef>
                <a:spcPts val="100"/>
              </a:spcBef>
            </a:pPr>
            <a:r>
              <a:rPr sz="3000" b="1" dirty="0">
                <a:solidFill>
                  <a:srgbClr val="8D8C8D"/>
                </a:solidFill>
                <a:latin typeface="Arial"/>
                <a:cs typeface="Arial"/>
              </a:rPr>
              <a:t>Machine</a:t>
            </a:r>
            <a:r>
              <a:rPr sz="3000" b="1" spc="-75" dirty="0">
                <a:solidFill>
                  <a:srgbClr val="8D8C8D"/>
                </a:solidFill>
                <a:latin typeface="Arial"/>
                <a:cs typeface="Arial"/>
              </a:rPr>
              <a:t> </a:t>
            </a:r>
            <a:r>
              <a:rPr sz="3000" b="1" spc="-10" dirty="0">
                <a:solidFill>
                  <a:srgbClr val="8D8C8D"/>
                </a:solidFill>
                <a:latin typeface="Arial"/>
                <a:cs typeface="Arial"/>
              </a:rPr>
              <a:t>Learning</a:t>
            </a:r>
            <a:endParaRPr sz="3000">
              <a:latin typeface="Arial"/>
              <a:cs typeface="Arial"/>
            </a:endParaRPr>
          </a:p>
          <a:p>
            <a:pPr marL="354965" indent="-342265">
              <a:lnSpc>
                <a:spcPct val="100000"/>
              </a:lnSpc>
              <a:spcBef>
                <a:spcPts val="2765"/>
              </a:spcBef>
              <a:buChar char="•"/>
              <a:tabLst>
                <a:tab pos="354965" algn="l"/>
              </a:tabLst>
            </a:pPr>
            <a:r>
              <a:rPr sz="2200" dirty="0">
                <a:latin typeface="Arial"/>
                <a:cs typeface="Arial"/>
              </a:rPr>
              <a:t>Supervised</a:t>
            </a:r>
            <a:r>
              <a:rPr sz="2200" spc="-100" dirty="0">
                <a:latin typeface="Arial"/>
                <a:cs typeface="Arial"/>
              </a:rPr>
              <a:t> </a:t>
            </a:r>
            <a:r>
              <a:rPr sz="2200" spc="-25" dirty="0">
                <a:latin typeface="Arial"/>
                <a:cs typeface="Arial"/>
              </a:rPr>
              <a:t>ML</a:t>
            </a:r>
            <a:endParaRPr sz="2200">
              <a:latin typeface="Arial"/>
              <a:cs typeface="Arial"/>
            </a:endParaRPr>
          </a:p>
          <a:p>
            <a:pPr marL="755015" lvl="1" indent="-285750">
              <a:lnSpc>
                <a:spcPct val="100000"/>
              </a:lnSpc>
              <a:spcBef>
                <a:spcPts val="265"/>
              </a:spcBef>
              <a:buChar char="–"/>
              <a:tabLst>
                <a:tab pos="755015" algn="l"/>
              </a:tabLst>
            </a:pPr>
            <a:r>
              <a:rPr sz="2200" dirty="0">
                <a:latin typeface="Arial"/>
                <a:cs typeface="Arial"/>
              </a:rPr>
              <a:t>Labelled</a:t>
            </a:r>
            <a:r>
              <a:rPr sz="2200" spc="-90" dirty="0">
                <a:latin typeface="Arial"/>
                <a:cs typeface="Arial"/>
              </a:rPr>
              <a:t> </a:t>
            </a:r>
            <a:r>
              <a:rPr sz="2200" spc="-20" dirty="0">
                <a:latin typeface="Arial"/>
                <a:cs typeface="Arial"/>
              </a:rPr>
              <a:t>data</a:t>
            </a:r>
            <a:endParaRPr sz="2200">
              <a:latin typeface="Arial"/>
              <a:cs typeface="Arial"/>
            </a:endParaRPr>
          </a:p>
          <a:p>
            <a:pPr marL="755015" lvl="1" indent="-285750">
              <a:lnSpc>
                <a:spcPct val="100000"/>
              </a:lnSpc>
              <a:spcBef>
                <a:spcPts val="265"/>
              </a:spcBef>
              <a:buChar char="–"/>
              <a:tabLst>
                <a:tab pos="755015" algn="l"/>
              </a:tabLst>
            </a:pPr>
            <a:r>
              <a:rPr sz="2200" dirty="0">
                <a:latin typeface="Arial"/>
                <a:cs typeface="Arial"/>
              </a:rPr>
              <a:t>SVM,</a:t>
            </a:r>
            <a:r>
              <a:rPr sz="2200" spc="-50" dirty="0">
                <a:latin typeface="Arial"/>
                <a:cs typeface="Arial"/>
              </a:rPr>
              <a:t> </a:t>
            </a:r>
            <a:r>
              <a:rPr sz="2200" dirty="0">
                <a:latin typeface="Arial"/>
                <a:cs typeface="Arial"/>
              </a:rPr>
              <a:t>Logit,</a:t>
            </a:r>
            <a:r>
              <a:rPr sz="2200" spc="-50" dirty="0">
                <a:latin typeface="Arial"/>
                <a:cs typeface="Arial"/>
              </a:rPr>
              <a:t> </a:t>
            </a:r>
            <a:r>
              <a:rPr sz="2200" dirty="0">
                <a:latin typeface="Arial"/>
                <a:cs typeface="Arial"/>
              </a:rPr>
              <a:t>Decision</a:t>
            </a:r>
            <a:r>
              <a:rPr sz="2200" spc="-50" dirty="0">
                <a:latin typeface="Arial"/>
                <a:cs typeface="Arial"/>
              </a:rPr>
              <a:t> </a:t>
            </a:r>
            <a:r>
              <a:rPr sz="2200" dirty="0">
                <a:latin typeface="Arial"/>
                <a:cs typeface="Arial"/>
              </a:rPr>
              <a:t>trees,</a:t>
            </a:r>
            <a:r>
              <a:rPr sz="2200" spc="-50" dirty="0">
                <a:latin typeface="Arial"/>
                <a:cs typeface="Arial"/>
              </a:rPr>
              <a:t> </a:t>
            </a:r>
            <a:r>
              <a:rPr sz="2200" spc="-10" dirty="0">
                <a:latin typeface="Arial"/>
                <a:cs typeface="Arial"/>
              </a:rPr>
              <a:t>K-</a:t>
            </a:r>
            <a:r>
              <a:rPr sz="2200" spc="-25" dirty="0">
                <a:latin typeface="Arial"/>
                <a:cs typeface="Arial"/>
              </a:rPr>
              <a:t>NN…</a:t>
            </a:r>
            <a:endParaRPr sz="2200">
              <a:latin typeface="Arial"/>
              <a:cs typeface="Arial"/>
            </a:endParaRPr>
          </a:p>
          <a:p>
            <a:pPr lvl="1">
              <a:lnSpc>
                <a:spcPct val="100000"/>
              </a:lnSpc>
              <a:spcBef>
                <a:spcPts val="135"/>
              </a:spcBef>
              <a:buFont typeface="Arial"/>
              <a:buChar char="–"/>
            </a:pPr>
            <a:endParaRPr sz="2200">
              <a:latin typeface="Arial"/>
              <a:cs typeface="Arial"/>
            </a:endParaRPr>
          </a:p>
          <a:p>
            <a:pPr marL="354965" indent="-342265">
              <a:lnSpc>
                <a:spcPct val="100000"/>
              </a:lnSpc>
              <a:buChar char="•"/>
              <a:tabLst>
                <a:tab pos="354965" algn="l"/>
              </a:tabLst>
            </a:pPr>
            <a:r>
              <a:rPr sz="2200" dirty="0">
                <a:latin typeface="Arial"/>
                <a:cs typeface="Arial"/>
              </a:rPr>
              <a:t>Unsupervised</a:t>
            </a:r>
            <a:r>
              <a:rPr sz="2200" spc="-130" dirty="0">
                <a:latin typeface="Arial"/>
                <a:cs typeface="Arial"/>
              </a:rPr>
              <a:t> </a:t>
            </a:r>
            <a:r>
              <a:rPr sz="2200" spc="-25" dirty="0">
                <a:latin typeface="Arial"/>
                <a:cs typeface="Arial"/>
              </a:rPr>
              <a:t>ML</a:t>
            </a:r>
            <a:endParaRPr sz="2200">
              <a:latin typeface="Arial"/>
              <a:cs typeface="Arial"/>
            </a:endParaRPr>
          </a:p>
          <a:p>
            <a:pPr marL="755015" lvl="1" indent="-285750">
              <a:lnSpc>
                <a:spcPct val="100000"/>
              </a:lnSpc>
              <a:spcBef>
                <a:spcPts val="265"/>
              </a:spcBef>
              <a:buChar char="–"/>
              <a:tabLst>
                <a:tab pos="755015" algn="l"/>
              </a:tabLst>
            </a:pPr>
            <a:r>
              <a:rPr sz="2200" dirty="0">
                <a:latin typeface="Arial"/>
                <a:cs typeface="Arial"/>
              </a:rPr>
              <a:t>Unlabelled</a:t>
            </a:r>
            <a:r>
              <a:rPr sz="2200" spc="-75" dirty="0">
                <a:latin typeface="Arial"/>
                <a:cs typeface="Arial"/>
              </a:rPr>
              <a:t> </a:t>
            </a:r>
            <a:r>
              <a:rPr sz="2200" spc="-20" dirty="0">
                <a:latin typeface="Arial"/>
                <a:cs typeface="Arial"/>
              </a:rPr>
              <a:t>data</a:t>
            </a:r>
            <a:endParaRPr sz="2200">
              <a:latin typeface="Arial"/>
              <a:cs typeface="Arial"/>
            </a:endParaRPr>
          </a:p>
          <a:p>
            <a:pPr marL="755015" lvl="1" indent="-285750">
              <a:lnSpc>
                <a:spcPct val="100000"/>
              </a:lnSpc>
              <a:spcBef>
                <a:spcPts val="240"/>
              </a:spcBef>
              <a:buChar char="–"/>
              <a:tabLst>
                <a:tab pos="755015" algn="l"/>
              </a:tabLst>
            </a:pPr>
            <a:r>
              <a:rPr sz="2200" spc="-10" dirty="0">
                <a:latin typeface="Arial"/>
                <a:cs typeface="Arial"/>
              </a:rPr>
              <a:t>Clustering,</a:t>
            </a:r>
            <a:r>
              <a:rPr sz="2200" spc="-145" dirty="0">
                <a:latin typeface="Arial"/>
                <a:cs typeface="Arial"/>
              </a:rPr>
              <a:t> </a:t>
            </a:r>
            <a:r>
              <a:rPr sz="2200" dirty="0">
                <a:latin typeface="Arial"/>
                <a:cs typeface="Arial"/>
              </a:rPr>
              <a:t>Association</a:t>
            </a:r>
            <a:r>
              <a:rPr sz="2200" spc="-60" dirty="0">
                <a:latin typeface="Arial"/>
                <a:cs typeface="Arial"/>
              </a:rPr>
              <a:t> </a:t>
            </a:r>
            <a:r>
              <a:rPr sz="2200" dirty="0">
                <a:latin typeface="Arial"/>
                <a:cs typeface="Arial"/>
              </a:rPr>
              <a:t>rule</a:t>
            </a:r>
            <a:r>
              <a:rPr sz="2200" spc="-45" dirty="0">
                <a:latin typeface="Arial"/>
                <a:cs typeface="Arial"/>
              </a:rPr>
              <a:t> </a:t>
            </a:r>
            <a:r>
              <a:rPr sz="2200" spc="-10" dirty="0">
                <a:latin typeface="Arial"/>
                <a:cs typeface="Arial"/>
              </a:rPr>
              <a:t>mining</a:t>
            </a:r>
            <a:endParaRPr sz="2200">
              <a:latin typeface="Arial"/>
              <a:cs typeface="Arial"/>
            </a:endParaRPr>
          </a:p>
          <a:p>
            <a:pPr lvl="1">
              <a:lnSpc>
                <a:spcPct val="100000"/>
              </a:lnSpc>
              <a:spcBef>
                <a:spcPts val="635"/>
              </a:spcBef>
              <a:buFont typeface="Arial"/>
              <a:buChar char="–"/>
            </a:pPr>
            <a:endParaRPr sz="2200">
              <a:latin typeface="Arial"/>
              <a:cs typeface="Arial"/>
            </a:endParaRPr>
          </a:p>
          <a:p>
            <a:pPr marL="354965" indent="-342265">
              <a:lnSpc>
                <a:spcPct val="100000"/>
              </a:lnSpc>
              <a:buChar char="•"/>
              <a:tabLst>
                <a:tab pos="354965" algn="l"/>
              </a:tabLst>
            </a:pPr>
            <a:r>
              <a:rPr sz="2200" spc="-10" dirty="0">
                <a:latin typeface="Arial"/>
                <a:cs typeface="Arial"/>
              </a:rPr>
              <a:t>Semi-</a:t>
            </a:r>
            <a:r>
              <a:rPr sz="2200" dirty="0">
                <a:latin typeface="Arial"/>
                <a:cs typeface="Arial"/>
              </a:rPr>
              <a:t>supervised</a:t>
            </a:r>
            <a:r>
              <a:rPr sz="2200" spc="-100" dirty="0">
                <a:latin typeface="Arial"/>
                <a:cs typeface="Arial"/>
              </a:rPr>
              <a:t> </a:t>
            </a:r>
            <a:r>
              <a:rPr sz="2200" spc="-25" dirty="0">
                <a:latin typeface="Arial"/>
                <a:cs typeface="Arial"/>
              </a:rPr>
              <a:t>ML</a:t>
            </a:r>
            <a:endParaRPr sz="2200">
              <a:latin typeface="Arial"/>
              <a:cs typeface="Arial"/>
            </a:endParaRPr>
          </a:p>
          <a:p>
            <a:pPr marL="755015" lvl="1" indent="-285750">
              <a:lnSpc>
                <a:spcPct val="100000"/>
              </a:lnSpc>
              <a:spcBef>
                <a:spcPts val="265"/>
              </a:spcBef>
              <a:buChar char="–"/>
              <a:tabLst>
                <a:tab pos="755015" algn="l"/>
              </a:tabLst>
            </a:pPr>
            <a:r>
              <a:rPr sz="2200" dirty="0">
                <a:latin typeface="Arial"/>
                <a:cs typeface="Arial"/>
              </a:rPr>
              <a:t>Some</a:t>
            </a:r>
            <a:r>
              <a:rPr sz="2200" spc="-60" dirty="0">
                <a:latin typeface="Arial"/>
                <a:cs typeface="Arial"/>
              </a:rPr>
              <a:t> </a:t>
            </a:r>
            <a:r>
              <a:rPr sz="2200" dirty="0">
                <a:latin typeface="Arial"/>
                <a:cs typeface="Arial"/>
              </a:rPr>
              <a:t>labelled</a:t>
            </a:r>
            <a:r>
              <a:rPr sz="2200" spc="-60" dirty="0">
                <a:latin typeface="Arial"/>
                <a:cs typeface="Arial"/>
              </a:rPr>
              <a:t> </a:t>
            </a:r>
            <a:r>
              <a:rPr sz="2200" spc="-20" dirty="0">
                <a:latin typeface="Arial"/>
                <a:cs typeface="Arial"/>
              </a:rPr>
              <a:t>data</a:t>
            </a:r>
            <a:endParaRPr sz="2200">
              <a:latin typeface="Arial"/>
              <a:cs typeface="Arial"/>
            </a:endParaRPr>
          </a:p>
        </p:txBody>
      </p:sp>
      <p:pic>
        <p:nvPicPr>
          <p:cNvPr id="4" name="object 4"/>
          <p:cNvPicPr/>
          <p:nvPr/>
        </p:nvPicPr>
        <p:blipFill>
          <a:blip r:embed="rId2" cstate="print"/>
          <a:stretch>
            <a:fillRect/>
          </a:stretch>
        </p:blipFill>
        <p:spPr>
          <a:xfrm>
            <a:off x="6838950" y="4202906"/>
            <a:ext cx="1843087" cy="212884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577E-98E5-588D-B0B4-84C00B58DC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B3F395-5F7A-287A-3E21-36AD1F4256A5}"/>
              </a:ext>
            </a:extLst>
          </p:cNvPr>
          <p:cNvSpPr txBox="1">
            <a:spLocks noGrp="1"/>
          </p:cNvSpPr>
          <p:nvPr>
            <p:ph type="title"/>
          </p:nvPr>
        </p:nvSpPr>
        <p:spPr>
          <a:xfrm>
            <a:off x="535940" y="282215"/>
            <a:ext cx="7264400" cy="520655"/>
          </a:xfrm>
          <a:prstGeom prst="rect">
            <a:avLst/>
          </a:prstGeom>
        </p:spPr>
        <p:txBody>
          <a:bodyPr vert="horz" wrap="square" lIns="0" tIns="12700" rIns="0" bIns="0" rtlCol="0">
            <a:spAutoFit/>
          </a:bodyPr>
          <a:lstStyle/>
          <a:p>
            <a:pPr marL="12700">
              <a:lnSpc>
                <a:spcPct val="100000"/>
              </a:lnSpc>
              <a:spcBef>
                <a:spcPts val="100"/>
              </a:spcBef>
            </a:pPr>
            <a:r>
              <a:rPr lang="en-GB" spc="-10"/>
              <a:t>Data Analytics Technologies</a:t>
            </a:r>
            <a:endParaRPr spc="-10" dirty="0"/>
          </a:p>
        </p:txBody>
      </p:sp>
      <p:sp>
        <p:nvSpPr>
          <p:cNvPr id="5" name="object 5">
            <a:extLst>
              <a:ext uri="{FF2B5EF4-FFF2-40B4-BE49-F238E27FC236}">
                <a16:creationId xmlns:a16="http://schemas.microsoft.com/office/drawing/2014/main" id="{BFB7290F-B04A-0561-86F3-EF46962594F5}"/>
              </a:ext>
            </a:extLst>
          </p:cNvPr>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39</a:t>
            </a:fld>
            <a:endParaRPr spc="-25" dirty="0"/>
          </a:p>
        </p:txBody>
      </p:sp>
      <p:sp>
        <p:nvSpPr>
          <p:cNvPr id="3" name="object 3">
            <a:extLst>
              <a:ext uri="{FF2B5EF4-FFF2-40B4-BE49-F238E27FC236}">
                <a16:creationId xmlns:a16="http://schemas.microsoft.com/office/drawing/2014/main" id="{DEFE9702-A5A8-8340-D82F-C4943BBD7917}"/>
              </a:ext>
            </a:extLst>
          </p:cNvPr>
          <p:cNvSpPr txBox="1"/>
          <p:nvPr/>
        </p:nvSpPr>
        <p:spPr>
          <a:xfrm>
            <a:off x="546284" y="785876"/>
            <a:ext cx="5180330" cy="474489"/>
          </a:xfrm>
          <a:prstGeom prst="rect">
            <a:avLst/>
          </a:prstGeom>
        </p:spPr>
        <p:txBody>
          <a:bodyPr vert="horz" wrap="square" lIns="0" tIns="12700" rIns="0" bIns="0" rtlCol="0">
            <a:spAutoFit/>
          </a:bodyPr>
          <a:lstStyle/>
          <a:p>
            <a:pPr marL="12700">
              <a:lnSpc>
                <a:spcPct val="100000"/>
              </a:lnSpc>
              <a:spcBef>
                <a:spcPts val="100"/>
              </a:spcBef>
            </a:pPr>
            <a:r>
              <a:rPr lang="en-GB" sz="3000" b="1">
                <a:solidFill>
                  <a:srgbClr val="8D8C8D"/>
                </a:solidFill>
                <a:latin typeface="Arial"/>
                <a:cs typeface="Arial"/>
              </a:rPr>
              <a:t>A Very Brief Overview</a:t>
            </a:r>
            <a:endParaRPr lang="en-GB" sz="3000">
              <a:latin typeface="Arial"/>
              <a:cs typeface="Arial"/>
            </a:endParaRPr>
          </a:p>
        </p:txBody>
      </p:sp>
      <p:sp>
        <p:nvSpPr>
          <p:cNvPr id="6" name="object 4">
            <a:extLst>
              <a:ext uri="{FF2B5EF4-FFF2-40B4-BE49-F238E27FC236}">
                <a16:creationId xmlns:a16="http://schemas.microsoft.com/office/drawing/2014/main" id="{A0663A2D-187C-9A59-395E-9098978457A7}"/>
              </a:ext>
            </a:extLst>
          </p:cNvPr>
          <p:cNvSpPr txBox="1"/>
          <p:nvPr/>
        </p:nvSpPr>
        <p:spPr>
          <a:xfrm>
            <a:off x="535940" y="1568446"/>
            <a:ext cx="7541260" cy="764312"/>
          </a:xfrm>
          <a:prstGeom prst="rect">
            <a:avLst/>
          </a:prstGeom>
        </p:spPr>
        <p:txBody>
          <a:bodyPr vert="horz" wrap="square" lIns="0" tIns="12700" rIns="0" bIns="0" rtlCol="0">
            <a:spAutoFit/>
          </a:bodyPr>
          <a:lstStyle/>
          <a:p>
            <a:pPr marL="12700">
              <a:lnSpc>
                <a:spcPct val="100000"/>
              </a:lnSpc>
              <a:spcBef>
                <a:spcPts val="100"/>
              </a:spcBef>
            </a:pPr>
            <a:r>
              <a:rPr lang="en-GB" sz="2400">
                <a:latin typeface="Arial"/>
                <a:cs typeface="Arial"/>
              </a:rPr>
              <a:t>Wide variety of different languages and tools.</a:t>
            </a:r>
          </a:p>
          <a:p>
            <a:pPr marL="12700">
              <a:lnSpc>
                <a:spcPct val="100000"/>
              </a:lnSpc>
              <a:spcBef>
                <a:spcPts val="100"/>
              </a:spcBef>
            </a:pPr>
            <a:r>
              <a:rPr lang="en-GB" sz="2400">
                <a:latin typeface="Arial"/>
                <a:cs typeface="Arial"/>
              </a:rPr>
              <a:t>Here is a very incomplete overview.</a:t>
            </a:r>
          </a:p>
        </p:txBody>
      </p:sp>
      <p:graphicFrame>
        <p:nvGraphicFramePr>
          <p:cNvPr id="7" name="Table 6">
            <a:extLst>
              <a:ext uri="{FF2B5EF4-FFF2-40B4-BE49-F238E27FC236}">
                <a16:creationId xmlns:a16="http://schemas.microsoft.com/office/drawing/2014/main" id="{01C768A1-A021-902C-1551-BFA7CABCAA13}"/>
              </a:ext>
            </a:extLst>
          </p:cNvPr>
          <p:cNvGraphicFramePr>
            <a:graphicFrameLocks noGrp="1"/>
          </p:cNvGraphicFramePr>
          <p:nvPr>
            <p:extLst>
              <p:ext uri="{D42A27DB-BD31-4B8C-83A1-F6EECF244321}">
                <p14:modId xmlns:p14="http://schemas.microsoft.com/office/powerpoint/2010/main" val="192560089"/>
              </p:ext>
            </p:extLst>
          </p:nvPr>
        </p:nvGraphicFramePr>
        <p:xfrm>
          <a:off x="380064" y="2669545"/>
          <a:ext cx="8135286" cy="3383280"/>
        </p:xfrm>
        <a:graphic>
          <a:graphicData uri="http://schemas.openxmlformats.org/drawingml/2006/table">
            <a:tbl>
              <a:tblPr firstRow="1" bandRow="1">
                <a:tableStyleId>{5C22544A-7EE6-4342-B048-85BDC9FD1C3A}</a:tableStyleId>
              </a:tblPr>
              <a:tblGrid>
                <a:gridCol w="3272449">
                  <a:extLst>
                    <a:ext uri="{9D8B030D-6E8A-4147-A177-3AD203B41FA5}">
                      <a16:colId xmlns:a16="http://schemas.microsoft.com/office/drawing/2014/main" val="2133951578"/>
                    </a:ext>
                  </a:extLst>
                </a:gridCol>
                <a:gridCol w="4862837">
                  <a:extLst>
                    <a:ext uri="{9D8B030D-6E8A-4147-A177-3AD203B41FA5}">
                      <a16:colId xmlns:a16="http://schemas.microsoft.com/office/drawing/2014/main" val="604958454"/>
                    </a:ext>
                  </a:extLst>
                </a:gridCol>
              </a:tblGrid>
              <a:tr h="370840">
                <a:tc>
                  <a:txBody>
                    <a:bodyPr/>
                    <a:lstStyle/>
                    <a:p>
                      <a:r>
                        <a:rPr lang="en-GB" sz="2000"/>
                        <a:t>Category</a:t>
                      </a:r>
                    </a:p>
                  </a:txBody>
                  <a:tcPr/>
                </a:tc>
                <a:tc>
                  <a:txBody>
                    <a:bodyPr/>
                    <a:lstStyle/>
                    <a:p>
                      <a:r>
                        <a:rPr lang="en-GB" sz="2000"/>
                        <a:t>Technology</a:t>
                      </a:r>
                    </a:p>
                  </a:txBody>
                  <a:tcPr/>
                </a:tc>
                <a:extLst>
                  <a:ext uri="{0D108BD9-81ED-4DB2-BD59-A6C34878D82A}">
                    <a16:rowId xmlns:a16="http://schemas.microsoft.com/office/drawing/2014/main" val="138923843"/>
                  </a:ext>
                </a:extLst>
              </a:tr>
              <a:tr h="370840">
                <a:tc>
                  <a:txBody>
                    <a:bodyPr/>
                    <a:lstStyle/>
                    <a:p>
                      <a:r>
                        <a:rPr lang="en-GB" sz="2000"/>
                        <a:t>Programming Langauges</a:t>
                      </a:r>
                    </a:p>
                  </a:txBody>
                  <a:tcPr/>
                </a:tc>
                <a:tc>
                  <a:txBody>
                    <a:bodyPr/>
                    <a:lstStyle/>
                    <a:p>
                      <a:r>
                        <a:rPr lang="en-GB" sz="2000"/>
                        <a:t>Python, R, Julia, Java, Scala</a:t>
                      </a:r>
                    </a:p>
                  </a:txBody>
                  <a:tcPr/>
                </a:tc>
                <a:extLst>
                  <a:ext uri="{0D108BD9-81ED-4DB2-BD59-A6C34878D82A}">
                    <a16:rowId xmlns:a16="http://schemas.microsoft.com/office/drawing/2014/main" val="3757409291"/>
                  </a:ext>
                </a:extLst>
              </a:tr>
              <a:tr h="370840">
                <a:tc>
                  <a:txBody>
                    <a:bodyPr/>
                    <a:lstStyle/>
                    <a:p>
                      <a:r>
                        <a:rPr lang="en-GB" sz="2000"/>
                        <a:t>Statistical Analysis Tools</a:t>
                      </a:r>
                    </a:p>
                  </a:txBody>
                  <a:tcPr/>
                </a:tc>
                <a:tc>
                  <a:txBody>
                    <a:bodyPr/>
                    <a:lstStyle/>
                    <a:p>
                      <a:r>
                        <a:rPr lang="en-GB" sz="2000"/>
                        <a:t>SPSS, SAS, MATLAB, R</a:t>
                      </a:r>
                    </a:p>
                  </a:txBody>
                  <a:tcPr/>
                </a:tc>
                <a:extLst>
                  <a:ext uri="{0D108BD9-81ED-4DB2-BD59-A6C34878D82A}">
                    <a16:rowId xmlns:a16="http://schemas.microsoft.com/office/drawing/2014/main" val="465812314"/>
                  </a:ext>
                </a:extLst>
              </a:tr>
              <a:tr h="370840">
                <a:tc>
                  <a:txBody>
                    <a:bodyPr/>
                    <a:lstStyle/>
                    <a:p>
                      <a:r>
                        <a:rPr lang="en-GB" sz="2000"/>
                        <a:t>Data Query and Storage</a:t>
                      </a:r>
                    </a:p>
                  </a:txBody>
                  <a:tcPr/>
                </a:tc>
                <a:tc>
                  <a:txBody>
                    <a:bodyPr/>
                    <a:lstStyle/>
                    <a:p>
                      <a:r>
                        <a:rPr lang="en-GB" sz="2000"/>
                        <a:t>SQL, NoSQL databases, Cloud warehouses</a:t>
                      </a:r>
                    </a:p>
                  </a:txBody>
                  <a:tcPr/>
                </a:tc>
                <a:extLst>
                  <a:ext uri="{0D108BD9-81ED-4DB2-BD59-A6C34878D82A}">
                    <a16:rowId xmlns:a16="http://schemas.microsoft.com/office/drawing/2014/main" val="917058986"/>
                  </a:ext>
                </a:extLst>
              </a:tr>
              <a:tr h="370840">
                <a:tc>
                  <a:txBody>
                    <a:bodyPr/>
                    <a:lstStyle/>
                    <a:p>
                      <a:r>
                        <a:rPr lang="en-GB" sz="2000"/>
                        <a:t>Machine Learning and Data Science Platforms</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2000"/>
                        <a:t>RapidMiner, WEKA, SAS, MATLAB, TensorFlow, PyTorch</a:t>
                      </a:r>
                    </a:p>
                  </a:txBody>
                  <a:tcPr/>
                </a:tc>
                <a:extLst>
                  <a:ext uri="{0D108BD9-81ED-4DB2-BD59-A6C34878D82A}">
                    <a16:rowId xmlns:a16="http://schemas.microsoft.com/office/drawing/2014/main" val="1185680810"/>
                  </a:ext>
                </a:extLst>
              </a:tr>
              <a:tr h="370840">
                <a:tc>
                  <a:txBody>
                    <a:bodyPr/>
                    <a:lstStyle/>
                    <a:p>
                      <a:r>
                        <a:rPr lang="en-GB" sz="2000"/>
                        <a:t>Big Data Tools</a:t>
                      </a:r>
                    </a:p>
                  </a:txBody>
                  <a:tcPr/>
                </a:tc>
                <a:tc>
                  <a:txBody>
                    <a:bodyPr/>
                    <a:lstStyle/>
                    <a:p>
                      <a:r>
                        <a:rPr lang="en-GB" sz="2000"/>
                        <a:t>Hadoop, Spark, Kafka</a:t>
                      </a:r>
                    </a:p>
                  </a:txBody>
                  <a:tcPr/>
                </a:tc>
                <a:extLst>
                  <a:ext uri="{0D108BD9-81ED-4DB2-BD59-A6C34878D82A}">
                    <a16:rowId xmlns:a16="http://schemas.microsoft.com/office/drawing/2014/main" val="3093700603"/>
                  </a:ext>
                </a:extLst>
              </a:tr>
              <a:tr h="370840">
                <a:tc>
                  <a:txBody>
                    <a:bodyPr/>
                    <a:lstStyle/>
                    <a:p>
                      <a:r>
                        <a:rPr lang="en-GB" sz="2000"/>
                        <a:t>Cloud Analytics Platforms</a:t>
                      </a:r>
                    </a:p>
                  </a:txBody>
                  <a:tcPr/>
                </a:tc>
                <a:tc>
                  <a:txBody>
                    <a:bodyPr/>
                    <a:lstStyle/>
                    <a:p>
                      <a:r>
                        <a:rPr lang="en-GB" sz="2000"/>
                        <a:t>AWS, Google Cloud, Microsoft Azure</a:t>
                      </a:r>
                    </a:p>
                  </a:txBody>
                  <a:tcPr/>
                </a:tc>
                <a:extLst>
                  <a:ext uri="{0D108BD9-81ED-4DB2-BD59-A6C34878D82A}">
                    <a16:rowId xmlns:a16="http://schemas.microsoft.com/office/drawing/2014/main" val="3820642183"/>
                  </a:ext>
                </a:extLst>
              </a:tr>
            </a:tbl>
          </a:graphicData>
        </a:graphic>
      </p:graphicFrame>
    </p:spTree>
    <p:extLst>
      <p:ext uri="{BB962C8B-B14F-4D97-AF65-F5344CB8AC3E}">
        <p14:creationId xmlns:p14="http://schemas.microsoft.com/office/powerpoint/2010/main" val="15241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The</a:t>
            </a:r>
            <a:r>
              <a:rPr spc="-75" dirty="0"/>
              <a:t> </a:t>
            </a:r>
            <a:r>
              <a:rPr dirty="0"/>
              <a:t>Module</a:t>
            </a:r>
            <a:r>
              <a:rPr spc="-60" dirty="0"/>
              <a:t> </a:t>
            </a:r>
            <a:r>
              <a:rPr dirty="0"/>
              <a:t>–</a:t>
            </a:r>
            <a:r>
              <a:rPr spc="-70" dirty="0"/>
              <a:t> </a:t>
            </a:r>
            <a:r>
              <a:rPr dirty="0"/>
              <a:t>Learning</a:t>
            </a:r>
            <a:r>
              <a:rPr spc="-70" dirty="0"/>
              <a:t> </a:t>
            </a:r>
            <a:r>
              <a:rPr spc="-10" dirty="0"/>
              <a:t>Outcomes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a:t>
            </a:fld>
            <a:endParaRPr spc="-25" dirty="0"/>
          </a:p>
        </p:txBody>
      </p:sp>
      <p:sp>
        <p:nvSpPr>
          <p:cNvPr id="3" name="object 3"/>
          <p:cNvSpPr txBox="1"/>
          <p:nvPr/>
        </p:nvSpPr>
        <p:spPr>
          <a:xfrm>
            <a:off x="546284" y="1561083"/>
            <a:ext cx="7952105" cy="4314643"/>
          </a:xfrm>
          <a:prstGeom prst="rect">
            <a:avLst/>
          </a:prstGeom>
        </p:spPr>
        <p:txBody>
          <a:bodyPr vert="horz" wrap="square" lIns="0" tIns="46355" rIns="0" bIns="0" rtlCol="0">
            <a:spAutoFit/>
          </a:bodyPr>
          <a:lstStyle/>
          <a:p>
            <a:pPr marL="12700" algn="just">
              <a:lnSpc>
                <a:spcPct val="100000"/>
              </a:lnSpc>
              <a:spcBef>
                <a:spcPts val="365"/>
              </a:spcBef>
              <a:tabLst>
                <a:tab pos="355600" algn="l"/>
              </a:tabLst>
            </a:pPr>
            <a:r>
              <a:rPr sz="2200" dirty="0">
                <a:latin typeface="Arial"/>
                <a:cs typeface="Arial"/>
              </a:rPr>
              <a:t>At</a:t>
            </a:r>
            <a:r>
              <a:rPr sz="2200" spc="-45" dirty="0">
                <a:latin typeface="Arial"/>
                <a:cs typeface="Arial"/>
              </a:rPr>
              <a:t> </a:t>
            </a:r>
            <a:r>
              <a:rPr sz="2200" dirty="0">
                <a:latin typeface="Arial"/>
                <a:cs typeface="Arial"/>
              </a:rPr>
              <a:t>the</a:t>
            </a:r>
            <a:r>
              <a:rPr sz="2200" spc="-45" dirty="0">
                <a:latin typeface="Arial"/>
                <a:cs typeface="Arial"/>
              </a:rPr>
              <a:t> </a:t>
            </a:r>
            <a:r>
              <a:rPr sz="2200" dirty="0">
                <a:latin typeface="Arial"/>
                <a:cs typeface="Arial"/>
              </a:rPr>
              <a:t>end</a:t>
            </a:r>
            <a:r>
              <a:rPr sz="2200" spc="-40" dirty="0">
                <a:latin typeface="Arial"/>
                <a:cs typeface="Arial"/>
              </a:rPr>
              <a:t> </a:t>
            </a:r>
            <a:r>
              <a:rPr sz="2200" dirty="0">
                <a:latin typeface="Arial"/>
                <a:cs typeface="Arial"/>
              </a:rPr>
              <a:t>of</a:t>
            </a:r>
            <a:r>
              <a:rPr sz="2200" spc="-45" dirty="0">
                <a:latin typeface="Arial"/>
                <a:cs typeface="Arial"/>
              </a:rPr>
              <a:t> </a:t>
            </a:r>
            <a:r>
              <a:rPr sz="2200" dirty="0">
                <a:latin typeface="Arial"/>
                <a:cs typeface="Arial"/>
              </a:rPr>
              <a:t>the</a:t>
            </a:r>
            <a:r>
              <a:rPr sz="2200" spc="-40" dirty="0">
                <a:latin typeface="Arial"/>
                <a:cs typeface="Arial"/>
              </a:rPr>
              <a:t> </a:t>
            </a:r>
            <a:r>
              <a:rPr sz="2200" dirty="0">
                <a:latin typeface="Arial"/>
                <a:cs typeface="Arial"/>
              </a:rPr>
              <a:t>module,</a:t>
            </a:r>
            <a:r>
              <a:rPr sz="2200" spc="-45" dirty="0">
                <a:latin typeface="Arial"/>
                <a:cs typeface="Arial"/>
              </a:rPr>
              <a:t> </a:t>
            </a:r>
            <a:r>
              <a:rPr sz="2200" dirty="0">
                <a:latin typeface="Arial"/>
                <a:cs typeface="Arial"/>
              </a:rPr>
              <a:t>successful</a:t>
            </a:r>
            <a:r>
              <a:rPr sz="2200" spc="-45" dirty="0">
                <a:latin typeface="Arial"/>
                <a:cs typeface="Arial"/>
              </a:rPr>
              <a:t> </a:t>
            </a:r>
            <a:r>
              <a:rPr sz="2200" dirty="0">
                <a:latin typeface="Arial"/>
                <a:cs typeface="Arial"/>
              </a:rPr>
              <a:t>students</a:t>
            </a:r>
            <a:r>
              <a:rPr sz="2200" spc="-40" dirty="0">
                <a:latin typeface="Arial"/>
                <a:cs typeface="Arial"/>
              </a:rPr>
              <a:t> </a:t>
            </a:r>
            <a:r>
              <a:rPr sz="2200" dirty="0">
                <a:latin typeface="Arial"/>
                <a:cs typeface="Arial"/>
              </a:rPr>
              <a:t>will</a:t>
            </a:r>
            <a:r>
              <a:rPr sz="2200" spc="-45" dirty="0">
                <a:latin typeface="Arial"/>
                <a:cs typeface="Arial"/>
              </a:rPr>
              <a:t> </a:t>
            </a:r>
            <a:r>
              <a:rPr sz="2200" dirty="0">
                <a:latin typeface="Arial"/>
                <a:cs typeface="Arial"/>
              </a:rPr>
              <a:t>be</a:t>
            </a:r>
            <a:r>
              <a:rPr sz="2200" spc="-40" dirty="0">
                <a:latin typeface="Arial"/>
                <a:cs typeface="Arial"/>
              </a:rPr>
              <a:t> </a:t>
            </a:r>
            <a:r>
              <a:rPr sz="2200" dirty="0">
                <a:latin typeface="Arial"/>
                <a:cs typeface="Arial"/>
              </a:rPr>
              <a:t>able</a:t>
            </a:r>
            <a:r>
              <a:rPr sz="2200" spc="-45" dirty="0">
                <a:latin typeface="Arial"/>
                <a:cs typeface="Arial"/>
              </a:rPr>
              <a:t> </a:t>
            </a:r>
            <a:r>
              <a:rPr sz="2200" spc="-25" dirty="0">
                <a:latin typeface="Arial"/>
                <a:cs typeface="Arial"/>
              </a:rPr>
              <a:t>to:</a:t>
            </a:r>
            <a:endParaRPr lang="en-GB" sz="2200" spc="-25" dirty="0">
              <a:latin typeface="Arial"/>
              <a:cs typeface="Arial"/>
            </a:endParaRPr>
          </a:p>
          <a:p>
            <a:pPr marL="12700" algn="just">
              <a:lnSpc>
                <a:spcPct val="100000"/>
              </a:lnSpc>
              <a:spcBef>
                <a:spcPts val="365"/>
              </a:spcBef>
              <a:tabLst>
                <a:tab pos="355600" algn="l"/>
              </a:tabLst>
            </a:pPr>
            <a:endParaRPr sz="2200" dirty="0">
              <a:latin typeface="Arial"/>
              <a:cs typeface="Arial"/>
            </a:endParaRPr>
          </a:p>
          <a:p>
            <a:pPr marL="342900" indent="-342900" algn="l">
              <a:spcAft>
                <a:spcPts val="1200"/>
              </a:spcAft>
              <a:buAutoNum type="arabicPeriod"/>
            </a:pPr>
            <a:r>
              <a:rPr lang="en-GB" sz="2000" b="0" i="0" u="none" strike="noStrike" baseline="0" dirty="0">
                <a:latin typeface="Arial" panose="020B0604020202020204" pitchFamily="34" charset="0"/>
              </a:rPr>
              <a:t>Demonstrate understanding of the concepts of data analytics, data modelling, descriptive and inferential statistics and data governance</a:t>
            </a:r>
          </a:p>
          <a:p>
            <a:pPr marL="342900" indent="-342900" algn="l">
              <a:spcAft>
                <a:spcPts val="1200"/>
              </a:spcAft>
              <a:buAutoNum type="arabicPeriod"/>
            </a:pPr>
            <a:r>
              <a:rPr lang="en-GB" sz="2000" b="0" i="0" u="none" strike="noStrike" baseline="0" dirty="0">
                <a:latin typeface="Arial" panose="020B0604020202020204" pitchFamily="34" charset="0"/>
              </a:rPr>
              <a:t>Operate in integrated development environments for statistical computing and data analysis as well as demonstrate proficiency in the practical use of statistical programming languages</a:t>
            </a:r>
          </a:p>
          <a:p>
            <a:pPr marL="342900" indent="-342900" algn="l">
              <a:spcAft>
                <a:spcPts val="1200"/>
              </a:spcAft>
              <a:buAutoNum type="arabicPeriod"/>
            </a:pPr>
            <a:r>
              <a:rPr lang="en-GB" sz="2000" b="0" i="0" u="none" strike="noStrike" baseline="0" dirty="0">
                <a:latin typeface="Arial" panose="020B0604020202020204" pitchFamily="34" charset="0"/>
              </a:rPr>
              <a:t>Apply the data analytics process to real-life datasets to address contemporary data analytics problems faced in real-life scenarios</a:t>
            </a:r>
          </a:p>
          <a:p>
            <a:pPr marL="342900" indent="-342900" algn="l">
              <a:spcAft>
                <a:spcPts val="1200"/>
              </a:spcAft>
              <a:buAutoNum type="arabicPeriod"/>
            </a:pPr>
            <a:r>
              <a:rPr lang="en-GB" sz="2000" b="0" i="0" u="none" strike="noStrike" baseline="0" dirty="0">
                <a:latin typeface="Arial" panose="020B0604020202020204" pitchFamily="34" charset="0"/>
              </a:rPr>
              <a:t>Prepare and present the results of the application of the data analytics process to real-life</a:t>
            </a:r>
            <a:r>
              <a:rPr lang="en-GB" sz="2000" dirty="0">
                <a:latin typeface="Arial" panose="020B0604020202020204" pitchFamily="34" charset="0"/>
              </a:rPr>
              <a:t> </a:t>
            </a:r>
            <a:r>
              <a:rPr lang="en-GB" sz="2000" b="0" i="0" u="none" strike="noStrike" baseline="0" dirty="0">
                <a:latin typeface="Arial" panose="020B0604020202020204" pitchFamily="34" charset="0"/>
              </a:rPr>
              <a:t>scenarios using appropriate tools and techniques.</a:t>
            </a:r>
            <a:endParaRPr lang="en-GB" sz="20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Further</a:t>
            </a:r>
            <a:r>
              <a:rPr spc="-145" dirty="0"/>
              <a:t> </a:t>
            </a:r>
            <a:r>
              <a:rPr spc="-10" dirty="0"/>
              <a:t>Reading</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40</a:t>
            </a:fld>
            <a:endParaRPr spc="-25" dirty="0"/>
          </a:p>
        </p:txBody>
      </p:sp>
      <p:sp>
        <p:nvSpPr>
          <p:cNvPr id="3" name="object 3"/>
          <p:cNvSpPr txBox="1"/>
          <p:nvPr/>
        </p:nvSpPr>
        <p:spPr>
          <a:xfrm>
            <a:off x="546284" y="1621028"/>
            <a:ext cx="8016240" cy="3985835"/>
          </a:xfrm>
          <a:prstGeom prst="rect">
            <a:avLst/>
          </a:prstGeom>
        </p:spPr>
        <p:txBody>
          <a:bodyPr vert="horz" wrap="square" lIns="0" tIns="9525" rIns="0" bIns="0" rtlCol="0">
            <a:spAutoFit/>
          </a:bodyPr>
          <a:lstStyle/>
          <a:p>
            <a:pPr marL="352425" marR="1059815" indent="-340360" algn="just">
              <a:lnSpc>
                <a:spcPct val="100800"/>
              </a:lnSpc>
              <a:spcBef>
                <a:spcPts val="75"/>
              </a:spcBef>
              <a:buChar char="•"/>
              <a:tabLst>
                <a:tab pos="354965" algn="l"/>
              </a:tabLst>
            </a:pPr>
            <a:r>
              <a:rPr sz="2400" dirty="0">
                <a:latin typeface="Arial"/>
                <a:cs typeface="Arial"/>
              </a:rPr>
              <a:t>Is</a:t>
            </a:r>
            <a:r>
              <a:rPr sz="2400" spc="-50" dirty="0">
                <a:latin typeface="Arial"/>
                <a:cs typeface="Arial"/>
              </a:rPr>
              <a:t> </a:t>
            </a:r>
            <a:r>
              <a:rPr sz="2400" dirty="0">
                <a:latin typeface="Arial"/>
                <a:cs typeface="Arial"/>
              </a:rPr>
              <a:t>a</a:t>
            </a:r>
            <a:r>
              <a:rPr sz="2400" spc="-50" dirty="0">
                <a:latin typeface="Arial"/>
                <a:cs typeface="Arial"/>
              </a:rPr>
              <a:t> </a:t>
            </a:r>
            <a:r>
              <a:rPr sz="2400" dirty="0">
                <a:latin typeface="Arial"/>
                <a:cs typeface="Arial"/>
              </a:rPr>
              <a:t>master</a:t>
            </a:r>
            <a:r>
              <a:rPr sz="2400" spc="-45" dirty="0">
                <a:latin typeface="Arial"/>
                <a:cs typeface="Arial"/>
              </a:rPr>
              <a:t> </a:t>
            </a:r>
            <a:r>
              <a:rPr sz="2400" dirty="0">
                <a:latin typeface="Arial"/>
                <a:cs typeface="Arial"/>
              </a:rPr>
              <a:t>algorithm</a:t>
            </a:r>
            <a:r>
              <a:rPr sz="2400" spc="-50" dirty="0">
                <a:latin typeface="Arial"/>
                <a:cs typeface="Arial"/>
              </a:rPr>
              <a:t> </a:t>
            </a:r>
            <a:r>
              <a:rPr sz="2400" dirty="0">
                <a:latin typeface="Arial"/>
                <a:cs typeface="Arial"/>
              </a:rPr>
              <a:t>the</a:t>
            </a:r>
            <a:r>
              <a:rPr sz="2400" spc="-50" dirty="0">
                <a:latin typeface="Arial"/>
                <a:cs typeface="Arial"/>
              </a:rPr>
              <a:t> </a:t>
            </a:r>
            <a:r>
              <a:rPr sz="2400" dirty="0">
                <a:latin typeface="Arial"/>
                <a:cs typeface="Arial"/>
              </a:rPr>
              <a:t>solution</a:t>
            </a:r>
            <a:r>
              <a:rPr sz="2400" spc="-45" dirty="0">
                <a:latin typeface="Arial"/>
                <a:cs typeface="Arial"/>
              </a:rPr>
              <a:t> </a:t>
            </a:r>
            <a:r>
              <a:rPr sz="2400" dirty="0">
                <a:latin typeface="Arial"/>
                <a:cs typeface="Arial"/>
              </a:rPr>
              <a:t>to</a:t>
            </a:r>
            <a:r>
              <a:rPr sz="2400" spc="-50" dirty="0">
                <a:latin typeface="Arial"/>
                <a:cs typeface="Arial"/>
              </a:rPr>
              <a:t> </a:t>
            </a:r>
            <a:r>
              <a:rPr sz="2400" dirty="0">
                <a:latin typeface="Arial"/>
                <a:cs typeface="Arial"/>
              </a:rPr>
              <a:t>our</a:t>
            </a:r>
            <a:r>
              <a:rPr sz="2400" spc="-50" dirty="0">
                <a:latin typeface="Arial"/>
                <a:cs typeface="Arial"/>
              </a:rPr>
              <a:t> </a:t>
            </a:r>
            <a:r>
              <a:rPr sz="2400" spc="-10" dirty="0">
                <a:latin typeface="Arial"/>
                <a:cs typeface="Arial"/>
              </a:rPr>
              <a:t>machine 	</a:t>
            </a:r>
            <a:r>
              <a:rPr sz="2400" dirty="0">
                <a:latin typeface="Arial"/>
                <a:cs typeface="Arial"/>
              </a:rPr>
              <a:t>learning</a:t>
            </a:r>
            <a:r>
              <a:rPr sz="2400" spc="-95" dirty="0">
                <a:latin typeface="Arial"/>
                <a:cs typeface="Arial"/>
              </a:rPr>
              <a:t> </a:t>
            </a:r>
            <a:r>
              <a:rPr sz="2400" spc="-10" dirty="0">
                <a:latin typeface="Arial"/>
                <a:cs typeface="Arial"/>
              </a:rPr>
              <a:t>problems?</a:t>
            </a:r>
            <a:endParaRPr sz="2400">
              <a:latin typeface="Arial"/>
              <a:cs typeface="Arial"/>
            </a:endParaRPr>
          </a:p>
          <a:p>
            <a:pPr marL="754380" marR="864235" lvl="1" indent="-284480" algn="just">
              <a:lnSpc>
                <a:spcPct val="99200"/>
              </a:lnSpc>
              <a:spcBef>
                <a:spcPts val="625"/>
              </a:spcBef>
              <a:buClr>
                <a:srgbClr val="000000"/>
              </a:buClr>
              <a:buChar char="–"/>
              <a:tabLst>
                <a:tab pos="755650" algn="l"/>
              </a:tabLst>
            </a:pPr>
            <a:r>
              <a:rPr lang="en-GB" sz="2400">
                <a:latin typeface="Arial"/>
                <a:cs typeface="Arial"/>
                <a:hlinkClick r:id="rId2"/>
              </a:rPr>
              <a:t>https://techcrunch.com/2017/01/30/is-a-master-algorithm-the-solution-to-our-machine-learning-problems/</a:t>
            </a:r>
            <a:r>
              <a:rPr lang="en-GB" sz="2400">
                <a:latin typeface="Arial"/>
                <a:cs typeface="Arial"/>
              </a:rPr>
              <a:t> </a:t>
            </a:r>
          </a:p>
          <a:p>
            <a:pPr marL="353060" indent="-340360" algn="just">
              <a:lnSpc>
                <a:spcPct val="100000"/>
              </a:lnSpc>
              <a:spcBef>
                <a:spcPts val="625"/>
              </a:spcBef>
              <a:buChar char="•"/>
              <a:tabLst>
                <a:tab pos="353060" algn="l"/>
              </a:tabLst>
            </a:pPr>
            <a:r>
              <a:rPr lang="en-GB" sz="2400">
                <a:latin typeface="Arial"/>
                <a:cs typeface="Arial"/>
              </a:rPr>
              <a:t>No</a:t>
            </a:r>
            <a:r>
              <a:rPr lang="en-GB" sz="2400" spc="-50">
                <a:latin typeface="Arial"/>
                <a:cs typeface="Arial"/>
              </a:rPr>
              <a:t> </a:t>
            </a:r>
            <a:r>
              <a:rPr lang="en-GB" sz="2400">
                <a:latin typeface="Arial"/>
                <a:cs typeface="Arial"/>
              </a:rPr>
              <a:t>Free</a:t>
            </a:r>
            <a:r>
              <a:rPr lang="en-GB" sz="2400" spc="-45">
                <a:latin typeface="Arial"/>
                <a:cs typeface="Arial"/>
              </a:rPr>
              <a:t> </a:t>
            </a:r>
            <a:r>
              <a:rPr lang="en-GB" sz="2400">
                <a:latin typeface="Arial"/>
                <a:cs typeface="Arial"/>
              </a:rPr>
              <a:t>Lunch</a:t>
            </a:r>
            <a:r>
              <a:rPr lang="en-GB" sz="2400" spc="-50">
                <a:latin typeface="Arial"/>
                <a:cs typeface="Arial"/>
              </a:rPr>
              <a:t> </a:t>
            </a:r>
            <a:r>
              <a:rPr lang="en-GB" sz="2400">
                <a:latin typeface="Arial"/>
                <a:cs typeface="Arial"/>
              </a:rPr>
              <a:t>in</a:t>
            </a:r>
            <a:r>
              <a:rPr lang="en-GB" sz="2400" spc="-45">
                <a:latin typeface="Arial"/>
                <a:cs typeface="Arial"/>
              </a:rPr>
              <a:t> </a:t>
            </a:r>
            <a:r>
              <a:rPr lang="en-GB" sz="2400">
                <a:latin typeface="Arial"/>
                <a:cs typeface="Arial"/>
              </a:rPr>
              <a:t>Data</a:t>
            </a:r>
            <a:r>
              <a:rPr lang="en-GB" sz="2400" spc="-45">
                <a:latin typeface="Arial"/>
                <a:cs typeface="Arial"/>
              </a:rPr>
              <a:t> </a:t>
            </a:r>
            <a:r>
              <a:rPr lang="en-GB" sz="2400" spc="-10">
                <a:latin typeface="Arial"/>
                <a:cs typeface="Arial"/>
              </a:rPr>
              <a:t>Science</a:t>
            </a:r>
            <a:endParaRPr lang="en-GB" sz="2400">
              <a:latin typeface="Arial"/>
              <a:cs typeface="Arial"/>
            </a:endParaRPr>
          </a:p>
          <a:p>
            <a:pPr marL="754380" marR="370205" lvl="1" indent="-284480" algn="just">
              <a:lnSpc>
                <a:spcPct val="100800"/>
              </a:lnSpc>
              <a:spcBef>
                <a:spcPts val="480"/>
              </a:spcBef>
              <a:buClr>
                <a:srgbClr val="000000"/>
              </a:buClr>
              <a:buChar char="–"/>
              <a:tabLst>
                <a:tab pos="755650" algn="l"/>
              </a:tabLst>
            </a:pPr>
            <a:r>
              <a:rPr lang="en-GB" sz="2400">
                <a:latin typeface="Arial"/>
                <a:cs typeface="Arial"/>
                <a:hlinkClick r:id="rId3"/>
              </a:rPr>
              <a:t>https://www.kdnuggets.com/2019/09/no-free-lunch-data-science.html</a:t>
            </a:r>
            <a:r>
              <a:rPr lang="en-GB" sz="2400">
                <a:latin typeface="Arial"/>
                <a:cs typeface="Arial"/>
              </a:rPr>
              <a:t> </a:t>
            </a:r>
          </a:p>
          <a:p>
            <a:pPr marL="352425" marR="5080" indent="-340360" algn="just">
              <a:lnSpc>
                <a:spcPct val="100800"/>
              </a:lnSpc>
              <a:spcBef>
                <a:spcPts val="600"/>
              </a:spcBef>
              <a:buChar char="•"/>
              <a:tabLst>
                <a:tab pos="354965" algn="l"/>
              </a:tabLst>
            </a:pPr>
            <a:r>
              <a:rPr sz="2400">
                <a:latin typeface="Arial"/>
                <a:cs typeface="Arial"/>
              </a:rPr>
              <a:t>Lantz</a:t>
            </a:r>
            <a:r>
              <a:rPr sz="2400" dirty="0">
                <a:latin typeface="Arial"/>
                <a:cs typeface="Arial"/>
              </a:rPr>
              <a:t>,</a:t>
            </a:r>
            <a:r>
              <a:rPr sz="2400" spc="-60" dirty="0">
                <a:latin typeface="Arial"/>
                <a:cs typeface="Arial"/>
              </a:rPr>
              <a:t> </a:t>
            </a:r>
            <a:r>
              <a:rPr sz="2400" dirty="0">
                <a:latin typeface="Arial"/>
                <a:cs typeface="Arial"/>
              </a:rPr>
              <a:t>B.,</a:t>
            </a:r>
            <a:r>
              <a:rPr sz="2400" spc="-60" dirty="0">
                <a:latin typeface="Arial"/>
                <a:cs typeface="Arial"/>
              </a:rPr>
              <a:t> </a:t>
            </a:r>
            <a:r>
              <a:rPr sz="2400" dirty="0">
                <a:latin typeface="Arial"/>
                <a:cs typeface="Arial"/>
              </a:rPr>
              <a:t>2019.</a:t>
            </a:r>
            <a:r>
              <a:rPr sz="2400" spc="-60" dirty="0">
                <a:latin typeface="Arial"/>
                <a:cs typeface="Arial"/>
              </a:rPr>
              <a:t> </a:t>
            </a:r>
            <a:r>
              <a:rPr sz="2400" dirty="0">
                <a:latin typeface="Arial"/>
                <a:cs typeface="Arial"/>
              </a:rPr>
              <a:t>Machine</a:t>
            </a:r>
            <a:r>
              <a:rPr sz="2400" spc="-55" dirty="0">
                <a:latin typeface="Arial"/>
                <a:cs typeface="Arial"/>
              </a:rPr>
              <a:t> </a:t>
            </a:r>
            <a:r>
              <a:rPr sz="2400" dirty="0">
                <a:latin typeface="Arial"/>
                <a:cs typeface="Arial"/>
              </a:rPr>
              <a:t>learning</a:t>
            </a:r>
            <a:r>
              <a:rPr sz="2400" spc="-55" dirty="0">
                <a:latin typeface="Arial"/>
                <a:cs typeface="Arial"/>
              </a:rPr>
              <a:t> </a:t>
            </a:r>
            <a:r>
              <a:rPr sz="2400" dirty="0">
                <a:latin typeface="Arial"/>
                <a:cs typeface="Arial"/>
              </a:rPr>
              <a:t>with</a:t>
            </a:r>
            <a:r>
              <a:rPr sz="2400" spc="-55" dirty="0">
                <a:latin typeface="Arial"/>
                <a:cs typeface="Arial"/>
              </a:rPr>
              <a:t> </a:t>
            </a:r>
            <a:r>
              <a:rPr sz="2400" dirty="0">
                <a:latin typeface="Arial"/>
                <a:cs typeface="Arial"/>
              </a:rPr>
              <a:t>R:</a:t>
            </a:r>
            <a:r>
              <a:rPr sz="2400" spc="-60" dirty="0">
                <a:latin typeface="Arial"/>
                <a:cs typeface="Arial"/>
              </a:rPr>
              <a:t> </a:t>
            </a:r>
            <a:r>
              <a:rPr sz="2400" spc="-10" dirty="0">
                <a:latin typeface="Arial"/>
                <a:cs typeface="Arial"/>
              </a:rPr>
              <a:t>expert 	</a:t>
            </a:r>
            <a:r>
              <a:rPr sz="2400" dirty="0">
                <a:latin typeface="Arial"/>
                <a:cs typeface="Arial"/>
              </a:rPr>
              <a:t>techniques</a:t>
            </a:r>
            <a:r>
              <a:rPr sz="2400" spc="-80" dirty="0">
                <a:latin typeface="Arial"/>
                <a:cs typeface="Arial"/>
              </a:rPr>
              <a:t> </a:t>
            </a:r>
            <a:r>
              <a:rPr sz="2400" dirty="0">
                <a:latin typeface="Arial"/>
                <a:cs typeface="Arial"/>
              </a:rPr>
              <a:t>for</a:t>
            </a:r>
            <a:r>
              <a:rPr sz="2400" spc="-80" dirty="0">
                <a:latin typeface="Arial"/>
                <a:cs typeface="Arial"/>
              </a:rPr>
              <a:t> </a:t>
            </a:r>
            <a:r>
              <a:rPr sz="2400" dirty="0">
                <a:latin typeface="Arial"/>
                <a:cs typeface="Arial"/>
              </a:rPr>
              <a:t>predictive</a:t>
            </a:r>
            <a:r>
              <a:rPr sz="2400" spc="-80" dirty="0">
                <a:latin typeface="Arial"/>
                <a:cs typeface="Arial"/>
              </a:rPr>
              <a:t> </a:t>
            </a:r>
            <a:r>
              <a:rPr sz="2400" dirty="0">
                <a:latin typeface="Arial"/>
                <a:cs typeface="Arial"/>
              </a:rPr>
              <a:t>modeling.</a:t>
            </a:r>
            <a:r>
              <a:rPr sz="2400" spc="-80" dirty="0">
                <a:latin typeface="Arial"/>
                <a:cs typeface="Arial"/>
              </a:rPr>
              <a:t> </a:t>
            </a:r>
            <a:r>
              <a:rPr sz="2400" dirty="0">
                <a:latin typeface="Arial"/>
                <a:cs typeface="Arial"/>
              </a:rPr>
              <a:t>Packt</a:t>
            </a:r>
            <a:r>
              <a:rPr sz="2400" spc="-85" dirty="0">
                <a:latin typeface="Arial"/>
                <a:cs typeface="Arial"/>
              </a:rPr>
              <a:t> </a:t>
            </a:r>
            <a:r>
              <a:rPr sz="2400" dirty="0">
                <a:latin typeface="Arial"/>
                <a:cs typeface="Arial"/>
              </a:rPr>
              <a:t>Publishing</a:t>
            </a:r>
            <a:r>
              <a:rPr sz="2400" spc="-75" dirty="0">
                <a:latin typeface="Arial"/>
                <a:cs typeface="Arial"/>
              </a:rPr>
              <a:t> </a:t>
            </a:r>
            <a:r>
              <a:rPr sz="2400" spc="-20" dirty="0">
                <a:latin typeface="Arial"/>
                <a:cs typeface="Arial"/>
              </a:rPr>
              <a:t>Ltd.</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5486400" cy="574040"/>
          </a:xfrm>
          <a:prstGeom prst="rect">
            <a:avLst/>
          </a:prstGeom>
        </p:spPr>
        <p:txBody>
          <a:bodyPr vert="horz" wrap="square" lIns="0" tIns="12700" rIns="0" bIns="0" rtlCol="0">
            <a:spAutoFit/>
          </a:bodyPr>
          <a:lstStyle/>
          <a:p>
            <a:pPr marL="12700">
              <a:lnSpc>
                <a:spcPct val="100000"/>
              </a:lnSpc>
              <a:spcBef>
                <a:spcPts val="100"/>
              </a:spcBef>
            </a:pPr>
            <a:r>
              <a:rPr dirty="0"/>
              <a:t>The</a:t>
            </a:r>
            <a:r>
              <a:rPr spc="-65" dirty="0"/>
              <a:t> </a:t>
            </a:r>
            <a:r>
              <a:rPr dirty="0"/>
              <a:t>Module</a:t>
            </a:r>
            <a:r>
              <a:rPr spc="-55" dirty="0"/>
              <a:t> </a:t>
            </a:r>
            <a:r>
              <a:rPr dirty="0"/>
              <a:t>-</a:t>
            </a:r>
            <a:r>
              <a:rPr spc="-55" dirty="0"/>
              <a:t> </a:t>
            </a:r>
            <a:r>
              <a:rPr spc="-10" dirty="0"/>
              <a:t>Information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5</a:t>
            </a:fld>
            <a:endParaRPr spc="-25" dirty="0"/>
          </a:p>
        </p:txBody>
      </p:sp>
      <p:sp>
        <p:nvSpPr>
          <p:cNvPr id="3" name="object 3"/>
          <p:cNvSpPr txBox="1"/>
          <p:nvPr/>
        </p:nvSpPr>
        <p:spPr>
          <a:xfrm>
            <a:off x="546284" y="785876"/>
            <a:ext cx="7280909" cy="4860305"/>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8D8C8D"/>
                </a:solidFill>
                <a:latin typeface="Arial"/>
                <a:cs typeface="Arial"/>
              </a:rPr>
              <a:t>202</a:t>
            </a:r>
            <a:r>
              <a:rPr lang="en-GB" sz="3000" b="1" spc="-10" dirty="0">
                <a:solidFill>
                  <a:srgbClr val="8D8C8D"/>
                </a:solidFill>
                <a:latin typeface="Arial"/>
                <a:cs typeface="Arial"/>
              </a:rPr>
              <a:t>4-</a:t>
            </a:r>
            <a:r>
              <a:rPr sz="3000" b="1" dirty="0">
                <a:solidFill>
                  <a:srgbClr val="8D8C8D"/>
                </a:solidFill>
                <a:latin typeface="Arial"/>
                <a:cs typeface="Arial"/>
              </a:rPr>
              <a:t>2</a:t>
            </a:r>
            <a:r>
              <a:rPr lang="en-GB" sz="3000" b="1" dirty="0">
                <a:solidFill>
                  <a:srgbClr val="8D8C8D"/>
                </a:solidFill>
                <a:latin typeface="Arial"/>
                <a:cs typeface="Arial"/>
              </a:rPr>
              <a:t>5</a:t>
            </a:r>
            <a:r>
              <a:rPr sz="3000" b="1" spc="-35" dirty="0">
                <a:solidFill>
                  <a:srgbClr val="8D8C8D"/>
                </a:solidFill>
                <a:latin typeface="Arial"/>
                <a:cs typeface="Arial"/>
              </a:rPr>
              <a:t> </a:t>
            </a:r>
            <a:r>
              <a:rPr sz="3000" b="1" dirty="0">
                <a:solidFill>
                  <a:srgbClr val="8D8C8D"/>
                </a:solidFill>
                <a:latin typeface="Arial"/>
                <a:cs typeface="Arial"/>
              </a:rPr>
              <a:t>Handbook</a:t>
            </a:r>
            <a:r>
              <a:rPr sz="3000" b="1" spc="-35" dirty="0">
                <a:solidFill>
                  <a:srgbClr val="8D8C8D"/>
                </a:solidFill>
                <a:latin typeface="Arial"/>
                <a:cs typeface="Arial"/>
              </a:rPr>
              <a:t> </a:t>
            </a:r>
            <a:r>
              <a:rPr sz="3000" b="1" dirty="0">
                <a:solidFill>
                  <a:srgbClr val="8D8C8D"/>
                </a:solidFill>
                <a:latin typeface="Arial"/>
                <a:cs typeface="Arial"/>
              </a:rPr>
              <a:t>&amp;</a:t>
            </a:r>
            <a:r>
              <a:rPr sz="3000" b="1" spc="-25" dirty="0">
                <a:solidFill>
                  <a:srgbClr val="8D8C8D"/>
                </a:solidFill>
                <a:latin typeface="Arial"/>
                <a:cs typeface="Arial"/>
              </a:rPr>
              <a:t> VLE</a:t>
            </a:r>
            <a:endParaRPr sz="3000" dirty="0">
              <a:latin typeface="Arial"/>
              <a:cs typeface="Arial"/>
            </a:endParaRPr>
          </a:p>
          <a:p>
            <a:pPr marL="354965" indent="-342265">
              <a:lnSpc>
                <a:spcPct val="100000"/>
              </a:lnSpc>
              <a:spcBef>
                <a:spcPts val="2975"/>
              </a:spcBef>
              <a:buChar char="•"/>
              <a:tabLst>
                <a:tab pos="354965" algn="l"/>
              </a:tabLst>
            </a:pPr>
            <a:r>
              <a:rPr sz="2400" dirty="0">
                <a:latin typeface="Arial"/>
                <a:cs typeface="Arial"/>
              </a:rPr>
              <a:t>Module</a:t>
            </a:r>
            <a:r>
              <a:rPr sz="2400" spc="-85" dirty="0">
                <a:latin typeface="Arial"/>
                <a:cs typeface="Arial"/>
              </a:rPr>
              <a:t> </a:t>
            </a:r>
            <a:r>
              <a:rPr sz="2400" dirty="0">
                <a:latin typeface="Arial"/>
                <a:cs typeface="Arial"/>
              </a:rPr>
              <a:t>Handbook</a:t>
            </a:r>
            <a:r>
              <a:rPr sz="2400" spc="-80" dirty="0">
                <a:latin typeface="Arial"/>
                <a:cs typeface="Arial"/>
              </a:rPr>
              <a:t> </a:t>
            </a:r>
            <a:r>
              <a:rPr sz="2400" dirty="0">
                <a:latin typeface="Arial"/>
                <a:cs typeface="Arial"/>
              </a:rPr>
              <a:t>published</a:t>
            </a:r>
            <a:r>
              <a:rPr sz="2400" spc="-80" dirty="0">
                <a:latin typeface="Arial"/>
                <a:cs typeface="Arial"/>
              </a:rPr>
              <a:t> </a:t>
            </a:r>
            <a:r>
              <a:rPr sz="2400" dirty="0">
                <a:latin typeface="Arial"/>
                <a:cs typeface="Arial"/>
              </a:rPr>
              <a:t>in</a:t>
            </a:r>
            <a:r>
              <a:rPr sz="2400" spc="-80" dirty="0">
                <a:latin typeface="Arial"/>
                <a:cs typeface="Arial"/>
              </a:rPr>
              <a:t> </a:t>
            </a:r>
            <a:r>
              <a:rPr lang="en-GB" sz="2400" spc="-25" dirty="0">
                <a:latin typeface="Arial"/>
                <a:cs typeface="Arial"/>
              </a:rPr>
              <a:t>Blackboard</a:t>
            </a:r>
            <a:endParaRPr sz="2400" dirty="0">
              <a:latin typeface="Arial"/>
              <a:cs typeface="Arial"/>
            </a:endParaRPr>
          </a:p>
          <a:p>
            <a:pPr marL="753745" lvl="1" indent="-284480">
              <a:lnSpc>
                <a:spcPct val="100000"/>
              </a:lnSpc>
              <a:spcBef>
                <a:spcPts val="625"/>
              </a:spcBef>
              <a:buChar char="–"/>
              <a:tabLst>
                <a:tab pos="753745" algn="l"/>
              </a:tabLst>
            </a:pPr>
            <a:r>
              <a:rPr sz="2400" dirty="0">
                <a:latin typeface="Arial"/>
                <a:cs typeface="Arial"/>
              </a:rPr>
              <a:t>All</a:t>
            </a:r>
            <a:r>
              <a:rPr sz="2400" spc="-60" dirty="0">
                <a:latin typeface="Arial"/>
                <a:cs typeface="Arial"/>
              </a:rPr>
              <a:t> </a:t>
            </a:r>
            <a:r>
              <a:rPr sz="2400" dirty="0">
                <a:latin typeface="Arial"/>
                <a:cs typeface="Arial"/>
              </a:rPr>
              <a:t>relevant</a:t>
            </a:r>
            <a:r>
              <a:rPr sz="2400" spc="-70" dirty="0">
                <a:latin typeface="Arial"/>
                <a:cs typeface="Arial"/>
              </a:rPr>
              <a:t> </a:t>
            </a:r>
            <a:r>
              <a:rPr sz="2400" dirty="0">
                <a:latin typeface="Arial"/>
                <a:cs typeface="Arial"/>
              </a:rPr>
              <a:t>information</a:t>
            </a:r>
            <a:r>
              <a:rPr sz="2400" spc="-65" dirty="0">
                <a:latin typeface="Arial"/>
                <a:cs typeface="Arial"/>
              </a:rPr>
              <a:t> </a:t>
            </a:r>
            <a:r>
              <a:rPr sz="2400" dirty="0">
                <a:latin typeface="Arial"/>
                <a:cs typeface="Arial"/>
              </a:rPr>
              <a:t>for</a:t>
            </a:r>
            <a:r>
              <a:rPr sz="2400" spc="-60" dirty="0">
                <a:latin typeface="Arial"/>
                <a:cs typeface="Arial"/>
              </a:rPr>
              <a:t> </a:t>
            </a:r>
            <a:r>
              <a:rPr sz="2400" dirty="0">
                <a:latin typeface="Arial"/>
                <a:cs typeface="Arial"/>
              </a:rPr>
              <a:t>the</a:t>
            </a:r>
            <a:r>
              <a:rPr sz="2400" spc="-65" dirty="0">
                <a:latin typeface="Arial"/>
                <a:cs typeface="Arial"/>
              </a:rPr>
              <a:t> </a:t>
            </a:r>
            <a:r>
              <a:rPr sz="2400" dirty="0">
                <a:latin typeface="Arial"/>
                <a:cs typeface="Arial"/>
              </a:rPr>
              <a:t>module</a:t>
            </a:r>
            <a:r>
              <a:rPr sz="2400" spc="-65" dirty="0">
                <a:latin typeface="Arial"/>
                <a:cs typeface="Arial"/>
              </a:rPr>
              <a:t> </a:t>
            </a:r>
            <a:r>
              <a:rPr sz="2400" spc="-10" dirty="0">
                <a:latin typeface="Arial"/>
                <a:cs typeface="Arial"/>
              </a:rPr>
              <a:t>including:</a:t>
            </a:r>
            <a:endParaRPr sz="2400" dirty="0">
              <a:latin typeface="Arial"/>
              <a:cs typeface="Arial"/>
            </a:endParaRPr>
          </a:p>
          <a:p>
            <a:pPr marL="1155065" lvl="2" indent="-227965">
              <a:lnSpc>
                <a:spcPct val="100000"/>
              </a:lnSpc>
              <a:spcBef>
                <a:spcPts val="520"/>
              </a:spcBef>
              <a:buChar char="•"/>
              <a:tabLst>
                <a:tab pos="1155065" algn="l"/>
              </a:tabLst>
            </a:pPr>
            <a:r>
              <a:rPr sz="2000" dirty="0">
                <a:latin typeface="Arial"/>
                <a:cs typeface="Arial"/>
              </a:rPr>
              <a:t>Sequence</a:t>
            </a:r>
            <a:r>
              <a:rPr sz="2000" spc="-65" dirty="0">
                <a:latin typeface="Arial"/>
                <a:cs typeface="Arial"/>
              </a:rPr>
              <a:t> </a:t>
            </a:r>
            <a:r>
              <a:rPr sz="2000" dirty="0">
                <a:latin typeface="Arial"/>
                <a:cs typeface="Arial"/>
              </a:rPr>
              <a:t>of</a:t>
            </a:r>
            <a:r>
              <a:rPr sz="2000" spc="-100" dirty="0">
                <a:latin typeface="Arial"/>
                <a:cs typeface="Arial"/>
              </a:rPr>
              <a:t> </a:t>
            </a:r>
            <a:r>
              <a:rPr sz="2000" spc="-10" dirty="0">
                <a:latin typeface="Arial"/>
                <a:cs typeface="Arial"/>
              </a:rPr>
              <a:t>Teaching</a:t>
            </a:r>
            <a:endParaRPr sz="2000" dirty="0">
              <a:latin typeface="Arial"/>
              <a:cs typeface="Arial"/>
            </a:endParaRPr>
          </a:p>
          <a:p>
            <a:pPr marL="1155065" lvl="2" indent="-227965">
              <a:lnSpc>
                <a:spcPct val="100000"/>
              </a:lnSpc>
              <a:spcBef>
                <a:spcPts val="380"/>
              </a:spcBef>
              <a:buChar char="•"/>
              <a:tabLst>
                <a:tab pos="1155065" algn="l"/>
              </a:tabLst>
            </a:pPr>
            <a:r>
              <a:rPr sz="2000" spc="-10" dirty="0">
                <a:latin typeface="Arial"/>
                <a:cs typeface="Arial"/>
              </a:rPr>
              <a:t>Resources</a:t>
            </a:r>
            <a:endParaRPr sz="2000" dirty="0">
              <a:latin typeface="Arial"/>
              <a:cs typeface="Arial"/>
            </a:endParaRPr>
          </a:p>
          <a:p>
            <a:pPr marL="1155065" lvl="2" indent="-227965">
              <a:lnSpc>
                <a:spcPct val="100000"/>
              </a:lnSpc>
              <a:spcBef>
                <a:spcPts val="505"/>
              </a:spcBef>
              <a:buChar char="•"/>
              <a:tabLst>
                <a:tab pos="1155065" algn="l"/>
              </a:tabLst>
            </a:pPr>
            <a:r>
              <a:rPr sz="2000" spc="-10" dirty="0">
                <a:latin typeface="Arial"/>
                <a:cs typeface="Arial"/>
              </a:rPr>
              <a:t>Assessment</a:t>
            </a:r>
            <a:endParaRPr sz="2000" dirty="0">
              <a:latin typeface="Arial"/>
              <a:cs typeface="Arial"/>
            </a:endParaRPr>
          </a:p>
          <a:p>
            <a:pPr marL="1155065" lvl="2" indent="-227965">
              <a:lnSpc>
                <a:spcPct val="100000"/>
              </a:lnSpc>
              <a:spcBef>
                <a:spcPts val="505"/>
              </a:spcBef>
              <a:buChar char="•"/>
              <a:tabLst>
                <a:tab pos="1155065" algn="l"/>
              </a:tabLst>
            </a:pPr>
            <a:r>
              <a:rPr sz="2000" dirty="0">
                <a:latin typeface="Arial"/>
                <a:cs typeface="Arial"/>
              </a:rPr>
              <a:t>Information</a:t>
            </a:r>
            <a:r>
              <a:rPr sz="2000" spc="-65" dirty="0">
                <a:latin typeface="Arial"/>
                <a:cs typeface="Arial"/>
              </a:rPr>
              <a:t> </a:t>
            </a:r>
            <a:r>
              <a:rPr sz="2000" dirty="0">
                <a:latin typeface="Arial"/>
                <a:cs typeface="Arial"/>
              </a:rPr>
              <a:t>on</a:t>
            </a:r>
            <a:r>
              <a:rPr sz="2000" spc="-65" dirty="0">
                <a:latin typeface="Arial"/>
                <a:cs typeface="Arial"/>
              </a:rPr>
              <a:t> </a:t>
            </a:r>
            <a:r>
              <a:rPr sz="2000" dirty="0">
                <a:latin typeface="Arial"/>
                <a:cs typeface="Arial"/>
              </a:rPr>
              <a:t>Support</a:t>
            </a:r>
            <a:r>
              <a:rPr sz="2000" spc="-70" dirty="0">
                <a:latin typeface="Arial"/>
                <a:cs typeface="Arial"/>
              </a:rPr>
              <a:t> </a:t>
            </a:r>
            <a:r>
              <a:rPr sz="2000" dirty="0">
                <a:latin typeface="Arial"/>
                <a:cs typeface="Arial"/>
              </a:rPr>
              <a:t>(Module</a:t>
            </a:r>
            <a:r>
              <a:rPr sz="2000" spc="-65" dirty="0">
                <a:latin typeface="Arial"/>
                <a:cs typeface="Arial"/>
              </a:rPr>
              <a:t> </a:t>
            </a:r>
            <a:r>
              <a:rPr sz="2000" dirty="0">
                <a:latin typeface="Arial"/>
                <a:cs typeface="Arial"/>
              </a:rPr>
              <a:t>and</a:t>
            </a:r>
            <a:r>
              <a:rPr sz="2000" spc="-65" dirty="0">
                <a:latin typeface="Arial"/>
                <a:cs typeface="Arial"/>
              </a:rPr>
              <a:t> </a:t>
            </a:r>
            <a:r>
              <a:rPr sz="2000" dirty="0">
                <a:latin typeface="Arial"/>
                <a:cs typeface="Arial"/>
              </a:rPr>
              <a:t>University</a:t>
            </a:r>
            <a:r>
              <a:rPr sz="2000" spc="-65" dirty="0">
                <a:latin typeface="Arial"/>
                <a:cs typeface="Arial"/>
              </a:rPr>
              <a:t> </a:t>
            </a:r>
            <a:r>
              <a:rPr sz="2000" spc="-10" dirty="0">
                <a:latin typeface="Arial"/>
                <a:cs typeface="Arial"/>
              </a:rPr>
              <a:t>Level)</a:t>
            </a:r>
            <a:endParaRPr sz="2000" dirty="0">
              <a:latin typeface="Arial"/>
              <a:cs typeface="Arial"/>
            </a:endParaRPr>
          </a:p>
          <a:p>
            <a:pPr lvl="2">
              <a:lnSpc>
                <a:spcPct val="100000"/>
              </a:lnSpc>
              <a:spcBef>
                <a:spcPts val="1689"/>
              </a:spcBef>
              <a:buFont typeface="Arial"/>
              <a:buChar char="•"/>
            </a:pPr>
            <a:endParaRPr sz="2000" dirty="0">
              <a:latin typeface="Arial"/>
              <a:cs typeface="Arial"/>
            </a:endParaRPr>
          </a:p>
          <a:p>
            <a:pPr marL="354965" indent="-342265">
              <a:lnSpc>
                <a:spcPct val="100000"/>
              </a:lnSpc>
              <a:spcBef>
                <a:spcPts val="5"/>
              </a:spcBef>
              <a:buChar char="•"/>
              <a:tabLst>
                <a:tab pos="354965" algn="l"/>
              </a:tabLst>
            </a:pPr>
            <a:r>
              <a:rPr sz="2400" spc="-10" dirty="0">
                <a:latin typeface="Arial"/>
                <a:cs typeface="Arial"/>
              </a:rPr>
              <a:t>Module</a:t>
            </a:r>
            <a:r>
              <a:rPr sz="2400" spc="-160" dirty="0">
                <a:latin typeface="Arial"/>
                <a:cs typeface="Arial"/>
              </a:rPr>
              <a:t> </a:t>
            </a:r>
            <a:r>
              <a:rPr sz="2400" dirty="0">
                <a:latin typeface="Arial"/>
                <a:cs typeface="Arial"/>
              </a:rPr>
              <a:t>Area</a:t>
            </a:r>
            <a:r>
              <a:rPr sz="2400" spc="-30" dirty="0">
                <a:latin typeface="Arial"/>
                <a:cs typeface="Arial"/>
              </a:rPr>
              <a:t> </a:t>
            </a:r>
            <a:r>
              <a:rPr sz="2400" dirty="0">
                <a:latin typeface="Arial"/>
                <a:cs typeface="Arial"/>
              </a:rPr>
              <a:t>in</a:t>
            </a:r>
            <a:r>
              <a:rPr sz="2400" spc="-30" dirty="0">
                <a:latin typeface="Arial"/>
                <a:cs typeface="Arial"/>
              </a:rPr>
              <a:t> </a:t>
            </a:r>
            <a:r>
              <a:rPr sz="2400" spc="-10" dirty="0">
                <a:latin typeface="Arial"/>
                <a:cs typeface="Arial"/>
              </a:rPr>
              <a:t>Black</a:t>
            </a:r>
            <a:r>
              <a:rPr lang="en-GB" sz="2400" spc="-10" dirty="0">
                <a:latin typeface="Arial"/>
                <a:cs typeface="Arial"/>
              </a:rPr>
              <a:t>b</a:t>
            </a:r>
            <a:r>
              <a:rPr sz="2400" spc="-10" dirty="0" err="1">
                <a:latin typeface="Arial"/>
                <a:cs typeface="Arial"/>
              </a:rPr>
              <a:t>oard</a:t>
            </a:r>
            <a:endParaRPr sz="2400" dirty="0">
              <a:latin typeface="Arial"/>
              <a:cs typeface="Arial"/>
            </a:endParaRPr>
          </a:p>
          <a:p>
            <a:pPr marL="753745" lvl="1" indent="-284480">
              <a:lnSpc>
                <a:spcPct val="100000"/>
              </a:lnSpc>
              <a:spcBef>
                <a:spcPts val="620"/>
              </a:spcBef>
              <a:buChar char="–"/>
              <a:tabLst>
                <a:tab pos="753745" algn="l"/>
              </a:tabLst>
            </a:pPr>
            <a:r>
              <a:rPr lang="en-GB" sz="2400" dirty="0">
                <a:latin typeface="Arial"/>
                <a:cs typeface="Arial"/>
              </a:rPr>
              <a:t>Assessment and Feedback area for tests and submissions</a:t>
            </a: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5646420" cy="574040"/>
          </a:xfrm>
          <a:prstGeom prst="rect">
            <a:avLst/>
          </a:prstGeom>
        </p:spPr>
        <p:txBody>
          <a:bodyPr vert="horz" wrap="square" lIns="0" tIns="12700" rIns="0" bIns="0" rtlCol="0">
            <a:spAutoFit/>
          </a:bodyPr>
          <a:lstStyle/>
          <a:p>
            <a:pPr marL="12700">
              <a:lnSpc>
                <a:spcPct val="100000"/>
              </a:lnSpc>
              <a:spcBef>
                <a:spcPts val="100"/>
              </a:spcBef>
            </a:pPr>
            <a:r>
              <a:rPr dirty="0"/>
              <a:t>The</a:t>
            </a:r>
            <a:r>
              <a:rPr spc="-70" dirty="0"/>
              <a:t> </a:t>
            </a:r>
            <a:r>
              <a:rPr dirty="0"/>
              <a:t>Module</a:t>
            </a:r>
            <a:r>
              <a:rPr spc="-55" dirty="0"/>
              <a:t> </a:t>
            </a:r>
            <a:r>
              <a:rPr dirty="0"/>
              <a:t>-</a:t>
            </a:r>
            <a:r>
              <a:rPr spc="-185" dirty="0"/>
              <a:t> </a:t>
            </a:r>
            <a:r>
              <a:rPr spc="-10" dirty="0"/>
              <a:t>Assessment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6</a:t>
            </a:fld>
            <a:endParaRPr spc="-25" dirty="0"/>
          </a:p>
        </p:txBody>
      </p:sp>
      <p:sp>
        <p:nvSpPr>
          <p:cNvPr id="3" name="object 3"/>
          <p:cNvSpPr txBox="1"/>
          <p:nvPr/>
        </p:nvSpPr>
        <p:spPr>
          <a:xfrm>
            <a:off x="508184" y="785876"/>
            <a:ext cx="7898130" cy="5614357"/>
          </a:xfrm>
          <a:prstGeom prst="rect">
            <a:avLst/>
          </a:prstGeom>
        </p:spPr>
        <p:txBody>
          <a:bodyPr vert="horz" wrap="square" lIns="0" tIns="12700" rIns="0" bIns="0" rtlCol="0">
            <a:spAutoFit/>
          </a:bodyPr>
          <a:lstStyle/>
          <a:p>
            <a:pPr marL="50800">
              <a:lnSpc>
                <a:spcPct val="100000"/>
              </a:lnSpc>
              <a:spcBef>
                <a:spcPts val="100"/>
              </a:spcBef>
            </a:pPr>
            <a:r>
              <a:rPr sz="3000" b="1" spc="-10" dirty="0">
                <a:solidFill>
                  <a:srgbClr val="8D8C8D"/>
                </a:solidFill>
                <a:latin typeface="Arial"/>
                <a:cs typeface="Arial"/>
              </a:rPr>
              <a:t>202</a:t>
            </a:r>
            <a:r>
              <a:rPr lang="en-GB" sz="3000" b="1" spc="-10" dirty="0">
                <a:solidFill>
                  <a:srgbClr val="8D8C8D"/>
                </a:solidFill>
                <a:latin typeface="Arial"/>
                <a:cs typeface="Arial"/>
              </a:rPr>
              <a:t>4-</a:t>
            </a:r>
            <a:r>
              <a:rPr sz="3000" b="1" dirty="0">
                <a:solidFill>
                  <a:srgbClr val="8D8C8D"/>
                </a:solidFill>
                <a:latin typeface="Arial"/>
                <a:cs typeface="Arial"/>
              </a:rPr>
              <a:t>2</a:t>
            </a:r>
            <a:r>
              <a:rPr lang="en-GB" sz="3000" b="1" dirty="0">
                <a:solidFill>
                  <a:srgbClr val="8D8C8D"/>
                </a:solidFill>
                <a:latin typeface="Arial"/>
                <a:cs typeface="Arial"/>
              </a:rPr>
              <a:t>5</a:t>
            </a:r>
            <a:r>
              <a:rPr sz="3000" b="1" spc="-125" dirty="0">
                <a:solidFill>
                  <a:srgbClr val="8D8C8D"/>
                </a:solidFill>
                <a:latin typeface="Arial"/>
                <a:cs typeface="Arial"/>
              </a:rPr>
              <a:t> </a:t>
            </a:r>
            <a:r>
              <a:rPr sz="3000" b="1" spc="-10" dirty="0">
                <a:solidFill>
                  <a:srgbClr val="8D8C8D"/>
                </a:solidFill>
                <a:latin typeface="Arial"/>
                <a:cs typeface="Arial"/>
              </a:rPr>
              <a:t>Assessment</a:t>
            </a:r>
            <a:endParaRPr sz="3000" dirty="0">
              <a:latin typeface="Arial"/>
              <a:cs typeface="Arial"/>
            </a:endParaRPr>
          </a:p>
          <a:p>
            <a:pPr marL="50800">
              <a:lnSpc>
                <a:spcPct val="100000"/>
              </a:lnSpc>
              <a:spcBef>
                <a:spcPts val="2765"/>
              </a:spcBef>
            </a:pPr>
            <a:r>
              <a:rPr sz="2200" u="heavy" dirty="0">
                <a:uFill>
                  <a:solidFill>
                    <a:srgbClr val="000000"/>
                  </a:solidFill>
                </a:uFill>
                <a:latin typeface="Arial"/>
                <a:cs typeface="Arial"/>
              </a:rPr>
              <a:t>Class</a:t>
            </a:r>
            <a:r>
              <a:rPr sz="2200" u="heavy" spc="-90" dirty="0">
                <a:uFill>
                  <a:solidFill>
                    <a:srgbClr val="000000"/>
                  </a:solidFill>
                </a:uFill>
                <a:latin typeface="Arial"/>
                <a:cs typeface="Arial"/>
              </a:rPr>
              <a:t> </a:t>
            </a:r>
            <a:r>
              <a:rPr sz="2200" u="heavy" spc="-20" dirty="0">
                <a:uFill>
                  <a:solidFill>
                    <a:srgbClr val="000000"/>
                  </a:solidFill>
                </a:uFill>
                <a:latin typeface="Arial"/>
                <a:cs typeface="Arial"/>
              </a:rPr>
              <a:t>Test</a:t>
            </a:r>
            <a:r>
              <a:rPr sz="2200" spc="-20" dirty="0">
                <a:latin typeface="Arial"/>
                <a:cs typeface="Arial"/>
              </a:rPr>
              <a:t>:</a:t>
            </a:r>
            <a:endParaRPr sz="2200" dirty="0">
              <a:latin typeface="Arial"/>
              <a:cs typeface="Arial"/>
            </a:endParaRPr>
          </a:p>
          <a:p>
            <a:pPr marL="393065" indent="-342265">
              <a:lnSpc>
                <a:spcPct val="100000"/>
              </a:lnSpc>
              <a:spcBef>
                <a:spcPts val="265"/>
              </a:spcBef>
              <a:buChar char="•"/>
              <a:tabLst>
                <a:tab pos="393065" algn="l"/>
              </a:tabLst>
            </a:pPr>
            <a:r>
              <a:rPr lang="en-GB" sz="2200" spc="-10" dirty="0">
                <a:latin typeface="Arial"/>
                <a:cs typeface="Arial"/>
              </a:rPr>
              <a:t>Week 7 during the Lab</a:t>
            </a:r>
          </a:p>
          <a:p>
            <a:pPr marL="393065" indent="-342265">
              <a:lnSpc>
                <a:spcPct val="100000"/>
              </a:lnSpc>
              <a:spcBef>
                <a:spcPts val="265"/>
              </a:spcBef>
              <a:buChar char="•"/>
              <a:tabLst>
                <a:tab pos="393065" algn="l"/>
              </a:tabLst>
            </a:pPr>
            <a:r>
              <a:rPr lang="en-GB" sz="2200" spc="-10" dirty="0">
                <a:latin typeface="Arial"/>
                <a:cs typeface="Arial"/>
              </a:rPr>
              <a:t>Two</a:t>
            </a:r>
            <a:r>
              <a:rPr sz="2200" spc="-10" dirty="0">
                <a:latin typeface="Arial"/>
                <a:cs typeface="Arial"/>
              </a:rPr>
              <a:t>-</a:t>
            </a:r>
            <a:r>
              <a:rPr sz="2200" dirty="0">
                <a:latin typeface="Arial"/>
                <a:cs typeface="Arial"/>
              </a:rPr>
              <a:t>hour</a:t>
            </a:r>
            <a:r>
              <a:rPr sz="2200" spc="-40" dirty="0">
                <a:latin typeface="Arial"/>
                <a:cs typeface="Arial"/>
              </a:rPr>
              <a:t> </a:t>
            </a:r>
            <a:r>
              <a:rPr sz="2200" dirty="0">
                <a:latin typeface="Arial"/>
                <a:cs typeface="Arial"/>
              </a:rPr>
              <a:t>duration</a:t>
            </a:r>
            <a:r>
              <a:rPr sz="2200" spc="-45" dirty="0">
                <a:latin typeface="Arial"/>
                <a:cs typeface="Arial"/>
              </a:rPr>
              <a:t> </a:t>
            </a:r>
            <a:r>
              <a:rPr sz="2200" dirty="0">
                <a:latin typeface="Arial"/>
                <a:cs typeface="Arial"/>
              </a:rPr>
              <a:t>(with</a:t>
            </a:r>
            <a:r>
              <a:rPr sz="2200" spc="-45" dirty="0">
                <a:latin typeface="Arial"/>
                <a:cs typeface="Arial"/>
              </a:rPr>
              <a:t> </a:t>
            </a:r>
            <a:r>
              <a:rPr sz="2200" dirty="0">
                <a:latin typeface="Arial"/>
                <a:cs typeface="Arial"/>
              </a:rPr>
              <a:t>extra</a:t>
            </a:r>
            <a:r>
              <a:rPr sz="2200" spc="-40" dirty="0">
                <a:latin typeface="Arial"/>
                <a:cs typeface="Arial"/>
              </a:rPr>
              <a:t> </a:t>
            </a:r>
            <a:r>
              <a:rPr sz="2200" dirty="0">
                <a:latin typeface="Arial"/>
                <a:cs typeface="Arial"/>
              </a:rPr>
              <a:t>time</a:t>
            </a:r>
            <a:r>
              <a:rPr sz="2200" spc="-45" dirty="0">
                <a:latin typeface="Arial"/>
                <a:cs typeface="Arial"/>
              </a:rPr>
              <a:t> </a:t>
            </a:r>
            <a:r>
              <a:rPr sz="2200" dirty="0">
                <a:latin typeface="Arial"/>
                <a:cs typeface="Arial"/>
              </a:rPr>
              <a:t>as</a:t>
            </a:r>
            <a:r>
              <a:rPr sz="2200" spc="-45" dirty="0">
                <a:latin typeface="Arial"/>
                <a:cs typeface="Arial"/>
              </a:rPr>
              <a:t> </a:t>
            </a:r>
            <a:r>
              <a:rPr sz="2200" spc="-10" dirty="0">
                <a:latin typeface="Arial"/>
                <a:cs typeface="Arial"/>
              </a:rPr>
              <a:t>required)</a:t>
            </a:r>
            <a:endParaRPr lang="en-GB" sz="2200" spc="-10" dirty="0">
              <a:latin typeface="Arial"/>
              <a:cs typeface="Arial"/>
            </a:endParaRPr>
          </a:p>
          <a:p>
            <a:pPr marL="393065" indent="-342265">
              <a:lnSpc>
                <a:spcPct val="100000"/>
              </a:lnSpc>
              <a:spcBef>
                <a:spcPts val="265"/>
              </a:spcBef>
              <a:buChar char="•"/>
              <a:tabLst>
                <a:tab pos="393065" algn="l"/>
              </a:tabLst>
            </a:pPr>
            <a:r>
              <a:rPr lang="en-GB" sz="2200" spc="-10" dirty="0">
                <a:latin typeface="Arial"/>
                <a:cs typeface="Arial"/>
              </a:rPr>
              <a:t>Open book</a:t>
            </a:r>
            <a:endParaRPr sz="2200" dirty="0">
              <a:latin typeface="Arial"/>
              <a:cs typeface="Arial"/>
            </a:endParaRPr>
          </a:p>
          <a:p>
            <a:pPr marL="393065" indent="-342265">
              <a:lnSpc>
                <a:spcPct val="100000"/>
              </a:lnSpc>
              <a:spcBef>
                <a:spcPts val="265"/>
              </a:spcBef>
              <a:buChar char="•"/>
              <a:tabLst>
                <a:tab pos="393065" algn="l"/>
              </a:tabLst>
            </a:pPr>
            <a:r>
              <a:rPr sz="2200" dirty="0">
                <a:latin typeface="Arial"/>
                <a:cs typeface="Arial"/>
              </a:rPr>
              <a:t>Feedback</a:t>
            </a:r>
            <a:r>
              <a:rPr lang="en-GB" sz="2200" spc="-60" dirty="0">
                <a:latin typeface="Arial"/>
                <a:cs typeface="Arial"/>
              </a:rPr>
              <a:t>: A</a:t>
            </a:r>
            <a:r>
              <a:rPr lang="en-GB" sz="2200" dirty="0">
                <a:latin typeface="Arial"/>
                <a:cs typeface="Arial"/>
              </a:rPr>
              <a:t>s</a:t>
            </a:r>
            <a:r>
              <a:rPr lang="en-GB" sz="2200" spc="-70" dirty="0">
                <a:latin typeface="Arial"/>
                <a:cs typeface="Arial"/>
              </a:rPr>
              <a:t> </a:t>
            </a:r>
            <a:r>
              <a:rPr lang="en-GB" sz="2200" dirty="0">
                <a:latin typeface="Arial"/>
                <a:cs typeface="Arial"/>
              </a:rPr>
              <a:t>per</a:t>
            </a:r>
            <a:r>
              <a:rPr lang="en-GB" sz="2200" spc="-45" dirty="0">
                <a:latin typeface="Arial"/>
                <a:cs typeface="Arial"/>
              </a:rPr>
              <a:t> </a:t>
            </a:r>
            <a:r>
              <a:rPr lang="en-GB" sz="2200" dirty="0">
                <a:latin typeface="Arial"/>
                <a:cs typeface="Arial"/>
              </a:rPr>
              <a:t>University</a:t>
            </a:r>
            <a:r>
              <a:rPr lang="en-GB" sz="2200" spc="-55" dirty="0">
                <a:latin typeface="Arial"/>
                <a:cs typeface="Arial"/>
              </a:rPr>
              <a:t> </a:t>
            </a:r>
            <a:r>
              <a:rPr lang="en-GB" sz="2200" dirty="0">
                <a:latin typeface="Arial"/>
                <a:cs typeface="Arial"/>
              </a:rPr>
              <a:t>Guidance</a:t>
            </a:r>
            <a:r>
              <a:rPr lang="en-GB" sz="2200" spc="-50" dirty="0">
                <a:latin typeface="Arial"/>
                <a:cs typeface="Arial"/>
              </a:rPr>
              <a:t> </a:t>
            </a:r>
            <a:r>
              <a:rPr lang="en-GB" sz="2200" dirty="0">
                <a:latin typeface="Arial"/>
                <a:cs typeface="Arial"/>
              </a:rPr>
              <a:t>(20</a:t>
            </a:r>
            <a:r>
              <a:rPr lang="en-GB" sz="2200" spc="-50" dirty="0">
                <a:latin typeface="Arial"/>
                <a:cs typeface="Arial"/>
              </a:rPr>
              <a:t> </a:t>
            </a:r>
            <a:r>
              <a:rPr lang="en-GB" sz="2200" dirty="0">
                <a:latin typeface="Arial"/>
                <a:cs typeface="Arial"/>
              </a:rPr>
              <a:t>Working</a:t>
            </a:r>
            <a:r>
              <a:rPr lang="en-GB" sz="2200" spc="-50" dirty="0">
                <a:latin typeface="Arial"/>
                <a:cs typeface="Arial"/>
              </a:rPr>
              <a:t> </a:t>
            </a:r>
            <a:r>
              <a:rPr lang="en-GB" sz="2200" dirty="0">
                <a:latin typeface="Arial"/>
                <a:cs typeface="Arial"/>
              </a:rPr>
              <a:t>Days)</a:t>
            </a:r>
            <a:r>
              <a:rPr lang="en-GB" sz="2200" spc="-50" dirty="0">
                <a:latin typeface="Arial"/>
                <a:cs typeface="Arial"/>
              </a:rPr>
              <a:t> </a:t>
            </a:r>
            <a:endParaRPr sz="2200" dirty="0">
              <a:latin typeface="Arial"/>
              <a:cs typeface="Arial"/>
            </a:endParaRPr>
          </a:p>
          <a:p>
            <a:pPr>
              <a:lnSpc>
                <a:spcPct val="100000"/>
              </a:lnSpc>
              <a:spcBef>
                <a:spcPts val="610"/>
              </a:spcBef>
              <a:buFont typeface="Arial"/>
              <a:buChar char="•"/>
            </a:pPr>
            <a:endParaRPr sz="2200" dirty="0">
              <a:latin typeface="Arial"/>
              <a:cs typeface="Arial"/>
            </a:endParaRPr>
          </a:p>
          <a:p>
            <a:pPr marL="50800">
              <a:lnSpc>
                <a:spcPct val="100000"/>
              </a:lnSpc>
              <a:spcBef>
                <a:spcPts val="5"/>
              </a:spcBef>
            </a:pPr>
            <a:r>
              <a:rPr lang="en-GB" sz="2200" u="heavy" spc="-10" dirty="0">
                <a:uFill>
                  <a:solidFill>
                    <a:srgbClr val="000000"/>
                  </a:solidFill>
                </a:uFill>
                <a:latin typeface="Arial"/>
                <a:cs typeface="Arial"/>
              </a:rPr>
              <a:t>Practical Skills</a:t>
            </a:r>
            <a:r>
              <a:rPr sz="2200" u="heavy" spc="-125" dirty="0">
                <a:uFill>
                  <a:solidFill>
                    <a:srgbClr val="000000"/>
                  </a:solidFill>
                </a:uFill>
                <a:latin typeface="Arial"/>
                <a:cs typeface="Arial"/>
              </a:rPr>
              <a:t> </a:t>
            </a:r>
            <a:r>
              <a:rPr sz="2200" u="heavy" spc="-10" dirty="0">
                <a:uFill>
                  <a:solidFill>
                    <a:srgbClr val="000000"/>
                  </a:solidFill>
                </a:uFill>
                <a:latin typeface="Arial"/>
                <a:cs typeface="Arial"/>
              </a:rPr>
              <a:t>Assessment</a:t>
            </a:r>
            <a:r>
              <a:rPr sz="2200" spc="-10" dirty="0">
                <a:latin typeface="Arial"/>
                <a:cs typeface="Arial"/>
              </a:rPr>
              <a:t>:</a:t>
            </a:r>
            <a:endParaRPr sz="2200" dirty="0">
              <a:latin typeface="Arial"/>
              <a:cs typeface="Arial"/>
            </a:endParaRPr>
          </a:p>
          <a:p>
            <a:pPr marL="393065" indent="-342265">
              <a:lnSpc>
                <a:spcPct val="100000"/>
              </a:lnSpc>
              <a:spcBef>
                <a:spcPts val="260"/>
              </a:spcBef>
              <a:buChar char="•"/>
              <a:tabLst>
                <a:tab pos="393065" algn="l"/>
              </a:tabLst>
            </a:pPr>
            <a:r>
              <a:rPr lang="en-GB" sz="2200" spc="-10" dirty="0">
                <a:latin typeface="Arial"/>
                <a:cs typeface="Arial"/>
              </a:rPr>
              <a:t>Two weeks to work on the assessment</a:t>
            </a:r>
          </a:p>
          <a:p>
            <a:pPr marL="393065" indent="-342265">
              <a:lnSpc>
                <a:spcPct val="100000"/>
              </a:lnSpc>
              <a:spcBef>
                <a:spcPts val="260"/>
              </a:spcBef>
              <a:buChar char="•"/>
              <a:tabLst>
                <a:tab pos="393065" algn="l"/>
              </a:tabLst>
            </a:pPr>
            <a:r>
              <a:rPr lang="en-GB" sz="2200" spc="-10" dirty="0">
                <a:latin typeface="Arial"/>
                <a:cs typeface="Arial"/>
              </a:rPr>
              <a:t>Finalised during two-hour, open book lab session in week 15 (week beginning 5</a:t>
            </a:r>
            <a:r>
              <a:rPr lang="en-GB" sz="2200" spc="-10" baseline="30000" dirty="0">
                <a:latin typeface="Arial"/>
                <a:cs typeface="Arial"/>
              </a:rPr>
              <a:t>th</a:t>
            </a:r>
            <a:r>
              <a:rPr lang="en-GB" sz="2200" spc="-10" dirty="0">
                <a:latin typeface="Arial"/>
                <a:cs typeface="Arial"/>
              </a:rPr>
              <a:t> May)</a:t>
            </a:r>
            <a:endParaRPr sz="2200" dirty="0">
              <a:latin typeface="Arial"/>
              <a:cs typeface="Arial"/>
            </a:endParaRPr>
          </a:p>
          <a:p>
            <a:pPr marL="393065" indent="-342265">
              <a:lnSpc>
                <a:spcPct val="100000"/>
              </a:lnSpc>
              <a:spcBef>
                <a:spcPts val="265"/>
              </a:spcBef>
              <a:buChar char="•"/>
              <a:tabLst>
                <a:tab pos="393065" algn="l"/>
              </a:tabLst>
            </a:pPr>
            <a:r>
              <a:rPr lang="en-GB" sz="2200" dirty="0">
                <a:latin typeface="Arial"/>
                <a:cs typeface="Arial"/>
              </a:rPr>
              <a:t>Required to modify code to answer questions in Blackboard test and submit your code/results</a:t>
            </a:r>
            <a:endParaRPr sz="2200" dirty="0">
              <a:latin typeface="Arial"/>
              <a:cs typeface="Arial"/>
            </a:endParaRPr>
          </a:p>
          <a:p>
            <a:pPr marL="393065" marR="55880" indent="-342900">
              <a:lnSpc>
                <a:spcPts val="2400"/>
              </a:lnSpc>
              <a:spcBef>
                <a:spcPts val="545"/>
              </a:spcBef>
              <a:buChar char="•"/>
              <a:tabLst>
                <a:tab pos="393065" algn="l"/>
              </a:tabLst>
            </a:pPr>
            <a:r>
              <a:rPr sz="2200" spc="-10" dirty="0">
                <a:latin typeface="Arial"/>
                <a:cs typeface="Arial"/>
              </a:rPr>
              <a:t>Feedback:</a:t>
            </a:r>
            <a:r>
              <a:rPr sz="2200" spc="-145" dirty="0">
                <a:latin typeface="Arial"/>
                <a:cs typeface="Arial"/>
              </a:rPr>
              <a:t> </a:t>
            </a:r>
            <a:r>
              <a:rPr sz="2200" dirty="0">
                <a:latin typeface="Arial"/>
                <a:cs typeface="Arial"/>
              </a:rPr>
              <a:t>As</a:t>
            </a:r>
            <a:r>
              <a:rPr sz="2200" spc="-70" dirty="0">
                <a:latin typeface="Arial"/>
                <a:cs typeface="Arial"/>
              </a:rPr>
              <a:t> </a:t>
            </a:r>
            <a:r>
              <a:rPr sz="2200" dirty="0">
                <a:latin typeface="Arial"/>
                <a:cs typeface="Arial"/>
              </a:rPr>
              <a:t>per</a:t>
            </a:r>
            <a:r>
              <a:rPr sz="2200" spc="-45" dirty="0">
                <a:latin typeface="Arial"/>
                <a:cs typeface="Arial"/>
              </a:rPr>
              <a:t> </a:t>
            </a:r>
            <a:r>
              <a:rPr sz="2200" dirty="0">
                <a:latin typeface="Arial"/>
                <a:cs typeface="Arial"/>
              </a:rPr>
              <a:t>Univerisity</a:t>
            </a:r>
            <a:r>
              <a:rPr sz="2200" spc="-55" dirty="0">
                <a:latin typeface="Arial"/>
                <a:cs typeface="Arial"/>
              </a:rPr>
              <a:t> </a:t>
            </a:r>
            <a:r>
              <a:rPr sz="2200" dirty="0">
                <a:latin typeface="Arial"/>
                <a:cs typeface="Arial"/>
              </a:rPr>
              <a:t>Guidance</a:t>
            </a:r>
            <a:r>
              <a:rPr sz="2200" spc="-50" dirty="0">
                <a:latin typeface="Arial"/>
                <a:cs typeface="Arial"/>
              </a:rPr>
              <a:t> </a:t>
            </a:r>
            <a:r>
              <a:rPr sz="2200" dirty="0">
                <a:latin typeface="Arial"/>
                <a:cs typeface="Arial"/>
              </a:rPr>
              <a:t>(20</a:t>
            </a:r>
            <a:r>
              <a:rPr sz="2200" spc="-50" dirty="0">
                <a:latin typeface="Arial"/>
                <a:cs typeface="Arial"/>
              </a:rPr>
              <a:t> </a:t>
            </a:r>
            <a:r>
              <a:rPr sz="2200" dirty="0">
                <a:latin typeface="Arial"/>
                <a:cs typeface="Arial"/>
              </a:rPr>
              <a:t>Working</a:t>
            </a:r>
            <a:r>
              <a:rPr sz="2200" spc="-50" dirty="0">
                <a:latin typeface="Arial"/>
                <a:cs typeface="Arial"/>
              </a:rPr>
              <a:t> </a:t>
            </a:r>
            <a:r>
              <a:rPr sz="2200" dirty="0">
                <a:latin typeface="Arial"/>
                <a:cs typeface="Arial"/>
              </a:rPr>
              <a:t>Days)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55523"/>
            <a:ext cx="5646420" cy="574040"/>
          </a:xfrm>
          <a:prstGeom prst="rect">
            <a:avLst/>
          </a:prstGeom>
        </p:spPr>
        <p:txBody>
          <a:bodyPr vert="horz" wrap="square" lIns="0" tIns="12700" rIns="0" bIns="0" rtlCol="0">
            <a:spAutoFit/>
          </a:bodyPr>
          <a:lstStyle/>
          <a:p>
            <a:pPr marL="12700">
              <a:lnSpc>
                <a:spcPct val="100000"/>
              </a:lnSpc>
              <a:spcBef>
                <a:spcPts val="100"/>
              </a:spcBef>
            </a:pPr>
            <a:r>
              <a:rPr dirty="0"/>
              <a:t>The</a:t>
            </a:r>
            <a:r>
              <a:rPr spc="-70" dirty="0"/>
              <a:t> </a:t>
            </a:r>
            <a:r>
              <a:rPr dirty="0"/>
              <a:t>Module</a:t>
            </a:r>
            <a:r>
              <a:rPr spc="-55" dirty="0"/>
              <a:t> </a:t>
            </a:r>
            <a:r>
              <a:rPr dirty="0"/>
              <a:t>-</a:t>
            </a:r>
            <a:r>
              <a:rPr spc="-185" dirty="0"/>
              <a:t> </a:t>
            </a:r>
            <a:r>
              <a:rPr spc="-10" dirty="0"/>
              <a:t>Assessment</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7</a:t>
            </a:fld>
            <a:endParaRPr spc="-25" dirty="0"/>
          </a:p>
        </p:txBody>
      </p:sp>
      <p:sp>
        <p:nvSpPr>
          <p:cNvPr id="3" name="object 3"/>
          <p:cNvSpPr txBox="1"/>
          <p:nvPr/>
        </p:nvSpPr>
        <p:spPr>
          <a:xfrm>
            <a:off x="546284" y="785876"/>
            <a:ext cx="7971790" cy="5245026"/>
          </a:xfrm>
          <a:prstGeom prst="rect">
            <a:avLst/>
          </a:prstGeom>
        </p:spPr>
        <p:txBody>
          <a:bodyPr vert="horz" wrap="square" lIns="0" tIns="12700" rIns="0" bIns="0" rtlCol="0">
            <a:spAutoFit/>
          </a:bodyPr>
          <a:lstStyle/>
          <a:p>
            <a:pPr marL="12700">
              <a:lnSpc>
                <a:spcPct val="100000"/>
              </a:lnSpc>
              <a:spcBef>
                <a:spcPts val="100"/>
              </a:spcBef>
            </a:pPr>
            <a:r>
              <a:rPr sz="3000" b="1" spc="-10" dirty="0">
                <a:solidFill>
                  <a:srgbClr val="8D8C8D"/>
                </a:solidFill>
                <a:latin typeface="Arial"/>
                <a:cs typeface="Arial"/>
              </a:rPr>
              <a:t>202</a:t>
            </a:r>
            <a:r>
              <a:rPr lang="en-GB" sz="3000" b="1" spc="-10" dirty="0">
                <a:solidFill>
                  <a:srgbClr val="8D8C8D"/>
                </a:solidFill>
                <a:latin typeface="Arial"/>
                <a:cs typeface="Arial"/>
              </a:rPr>
              <a:t>4</a:t>
            </a:r>
            <a:r>
              <a:rPr sz="3000" b="1" spc="-10" dirty="0">
                <a:solidFill>
                  <a:srgbClr val="8D8C8D"/>
                </a:solidFill>
                <a:latin typeface="Arial"/>
                <a:cs typeface="Arial"/>
              </a:rPr>
              <a:t>-</a:t>
            </a:r>
            <a:r>
              <a:rPr sz="3000" b="1" dirty="0">
                <a:solidFill>
                  <a:srgbClr val="8D8C8D"/>
                </a:solidFill>
                <a:latin typeface="Arial"/>
                <a:cs typeface="Arial"/>
              </a:rPr>
              <a:t>2</a:t>
            </a:r>
            <a:r>
              <a:rPr lang="en-GB" sz="3000" b="1" dirty="0">
                <a:solidFill>
                  <a:srgbClr val="8D8C8D"/>
                </a:solidFill>
                <a:latin typeface="Arial"/>
                <a:cs typeface="Arial"/>
              </a:rPr>
              <a:t>5</a:t>
            </a:r>
            <a:r>
              <a:rPr sz="3000" b="1" spc="-125" dirty="0">
                <a:solidFill>
                  <a:srgbClr val="8D8C8D"/>
                </a:solidFill>
                <a:latin typeface="Arial"/>
                <a:cs typeface="Arial"/>
              </a:rPr>
              <a:t> </a:t>
            </a:r>
            <a:r>
              <a:rPr sz="3000" b="1" spc="-10" dirty="0">
                <a:solidFill>
                  <a:srgbClr val="8D8C8D"/>
                </a:solidFill>
                <a:latin typeface="Arial"/>
                <a:cs typeface="Arial"/>
              </a:rPr>
              <a:t>Assessment</a:t>
            </a:r>
            <a:endParaRPr sz="3000" dirty="0">
              <a:latin typeface="Arial"/>
              <a:cs typeface="Arial"/>
            </a:endParaRPr>
          </a:p>
          <a:p>
            <a:pPr marL="12065" marR="869315">
              <a:lnSpc>
                <a:spcPct val="100000"/>
              </a:lnSpc>
              <a:spcBef>
                <a:spcPts val="2965"/>
              </a:spcBef>
              <a:tabLst>
                <a:tab pos="354965" algn="l"/>
              </a:tabLst>
            </a:pPr>
            <a:r>
              <a:rPr sz="2000" dirty="0">
                <a:latin typeface="Arial"/>
                <a:cs typeface="Arial"/>
              </a:rPr>
              <a:t>Plagiarism</a:t>
            </a:r>
            <a:r>
              <a:rPr sz="2000" spc="-55" dirty="0">
                <a:latin typeface="Arial"/>
                <a:cs typeface="Arial"/>
              </a:rPr>
              <a:t> </a:t>
            </a:r>
            <a:r>
              <a:rPr sz="2000" dirty="0">
                <a:latin typeface="Arial"/>
                <a:cs typeface="Arial"/>
              </a:rPr>
              <a:t>is</a:t>
            </a:r>
            <a:r>
              <a:rPr sz="2000" spc="-50" dirty="0">
                <a:latin typeface="Arial"/>
                <a:cs typeface="Arial"/>
              </a:rPr>
              <a:t> </a:t>
            </a:r>
            <a:r>
              <a:rPr sz="2000" dirty="0">
                <a:latin typeface="Arial"/>
                <a:cs typeface="Arial"/>
              </a:rPr>
              <a:t>a</a:t>
            </a:r>
            <a:r>
              <a:rPr sz="2000" spc="-55" dirty="0">
                <a:latin typeface="Arial"/>
                <a:cs typeface="Arial"/>
              </a:rPr>
              <a:t> </a:t>
            </a:r>
            <a:r>
              <a:rPr sz="2000" dirty="0">
                <a:latin typeface="Arial"/>
                <a:cs typeface="Arial"/>
              </a:rPr>
              <a:t>serious</a:t>
            </a:r>
            <a:r>
              <a:rPr sz="2000" spc="-50" dirty="0">
                <a:latin typeface="Arial"/>
                <a:cs typeface="Arial"/>
              </a:rPr>
              <a:t> </a:t>
            </a:r>
            <a:r>
              <a:rPr sz="2000" dirty="0">
                <a:latin typeface="Arial"/>
                <a:cs typeface="Arial"/>
              </a:rPr>
              <a:t>offence</a:t>
            </a:r>
            <a:r>
              <a:rPr lang="en-GB" sz="2000" spc="-10" dirty="0">
                <a:latin typeface="Arial"/>
                <a:cs typeface="Arial"/>
              </a:rPr>
              <a:t>. When submitting your work, you are agreeing to the following statement: </a:t>
            </a:r>
          </a:p>
          <a:p>
            <a:pPr marL="12065" marR="869315">
              <a:lnSpc>
                <a:spcPct val="100000"/>
              </a:lnSpc>
              <a:spcBef>
                <a:spcPts val="2965"/>
              </a:spcBef>
              <a:tabLst>
                <a:tab pos="354965" algn="l"/>
              </a:tabLst>
            </a:pPr>
            <a:r>
              <a:rPr lang="en-GB" sz="2000" spc="-10" dirty="0">
                <a:latin typeface="Arial"/>
                <a:cs typeface="Arial"/>
              </a:rPr>
              <a:t>“I declare that this is all my own work. Any material I have referred to has been accurately referenced and any contribution of Artificial Intelligence technology has been fully acknowledged. I have read the University’s policy on academic misconduct and understand the different forms of academic misconduct. If it is shown that material has been falsified, plagiarised, or I have otherwise attempted to obtain an unfair advantage for myself or others, I understand that I may face sanctions in accordance with the policies and procedures of the University. A mark of zero may be awarded and the reason for that mark will be recorded on my file.”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296938"/>
            <a:ext cx="7886700" cy="1461939"/>
          </a:xfrm>
          <a:prstGeom prst="rect">
            <a:avLst/>
          </a:prstGeom>
        </p:spPr>
        <p:txBody>
          <a:bodyPr vert="horz" wrap="square" lIns="0" tIns="12700" rIns="0" bIns="0" rtlCol="0">
            <a:spAutoFit/>
          </a:bodyPr>
          <a:lstStyle/>
          <a:p>
            <a:pPr marL="12700">
              <a:lnSpc>
                <a:spcPts val="4250"/>
              </a:lnSpc>
              <a:spcBef>
                <a:spcPts val="100"/>
              </a:spcBef>
            </a:pPr>
            <a:r>
              <a:rPr dirty="0"/>
              <a:t>The</a:t>
            </a:r>
            <a:r>
              <a:rPr spc="-70" dirty="0"/>
              <a:t> </a:t>
            </a:r>
            <a:r>
              <a:rPr dirty="0"/>
              <a:t>Module</a:t>
            </a:r>
            <a:r>
              <a:rPr spc="-55" dirty="0"/>
              <a:t> </a:t>
            </a:r>
            <a:r>
              <a:rPr dirty="0"/>
              <a:t>-</a:t>
            </a:r>
            <a:r>
              <a:rPr spc="-185" dirty="0"/>
              <a:t> </a:t>
            </a:r>
            <a:r>
              <a:rPr spc="-10" dirty="0"/>
              <a:t>Assessment</a:t>
            </a:r>
          </a:p>
          <a:p>
            <a:pPr marL="22860">
              <a:lnSpc>
                <a:spcPts val="3529"/>
              </a:lnSpc>
            </a:pPr>
            <a:r>
              <a:rPr sz="3000" spc="-10" dirty="0">
                <a:solidFill>
                  <a:srgbClr val="8D8C8D"/>
                </a:solidFill>
              </a:rPr>
              <a:t>202</a:t>
            </a:r>
            <a:r>
              <a:rPr lang="en-GB" sz="3000" spc="-10" dirty="0">
                <a:solidFill>
                  <a:srgbClr val="8D8C8D"/>
                </a:solidFill>
              </a:rPr>
              <a:t>4</a:t>
            </a:r>
            <a:r>
              <a:rPr sz="3000" spc="-10" dirty="0">
                <a:solidFill>
                  <a:srgbClr val="8D8C8D"/>
                </a:solidFill>
              </a:rPr>
              <a:t>-</a:t>
            </a:r>
            <a:r>
              <a:rPr sz="3000" dirty="0">
                <a:solidFill>
                  <a:srgbClr val="8D8C8D"/>
                </a:solidFill>
              </a:rPr>
              <a:t>2</a:t>
            </a:r>
            <a:r>
              <a:rPr lang="en-GB" sz="3000" dirty="0">
                <a:solidFill>
                  <a:srgbClr val="8D8C8D"/>
                </a:solidFill>
              </a:rPr>
              <a:t>5</a:t>
            </a:r>
            <a:r>
              <a:rPr sz="3000" spc="-50" dirty="0">
                <a:solidFill>
                  <a:srgbClr val="8D8C8D"/>
                </a:solidFill>
              </a:rPr>
              <a:t> </a:t>
            </a:r>
            <a:r>
              <a:rPr sz="3000" dirty="0">
                <a:solidFill>
                  <a:srgbClr val="8D8C8D"/>
                </a:solidFill>
              </a:rPr>
              <a:t>Marking</a:t>
            </a:r>
            <a:r>
              <a:rPr sz="3000" spc="-40" dirty="0">
                <a:solidFill>
                  <a:srgbClr val="8D8C8D"/>
                </a:solidFill>
              </a:rPr>
              <a:t> </a:t>
            </a:r>
            <a:r>
              <a:rPr sz="3000" spc="-10" dirty="0">
                <a:solidFill>
                  <a:srgbClr val="8D8C8D"/>
                </a:solidFill>
              </a:rPr>
              <a:t>Scheme</a:t>
            </a:r>
            <a:r>
              <a:rPr lang="en-GB" sz="3000" spc="-10" dirty="0">
                <a:solidFill>
                  <a:srgbClr val="8D8C8D"/>
                </a:solidFill>
              </a:rPr>
              <a:t> for Practical Skills Assessment (Coursework 2) </a:t>
            </a:r>
            <a:endParaRPr sz="30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8</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2378241298"/>
              </p:ext>
            </p:extLst>
          </p:nvPr>
        </p:nvGraphicFramePr>
        <p:xfrm>
          <a:off x="762000" y="1981200"/>
          <a:ext cx="6864984" cy="4181474"/>
        </p:xfrm>
        <a:graphic>
          <a:graphicData uri="http://schemas.openxmlformats.org/drawingml/2006/table">
            <a:tbl>
              <a:tblPr firstRow="1" bandRow="1">
                <a:tableStyleId>{2D5ABB26-0587-4C30-8999-92F81FD0307C}</a:tableStyleId>
              </a:tblPr>
              <a:tblGrid>
                <a:gridCol w="5046980">
                  <a:extLst>
                    <a:ext uri="{9D8B030D-6E8A-4147-A177-3AD203B41FA5}">
                      <a16:colId xmlns:a16="http://schemas.microsoft.com/office/drawing/2014/main" val="20000"/>
                    </a:ext>
                  </a:extLst>
                </a:gridCol>
                <a:gridCol w="1818004">
                  <a:extLst>
                    <a:ext uri="{9D8B030D-6E8A-4147-A177-3AD203B41FA5}">
                      <a16:colId xmlns:a16="http://schemas.microsoft.com/office/drawing/2014/main" val="20001"/>
                    </a:ext>
                  </a:extLst>
                </a:gridCol>
              </a:tblGrid>
              <a:tr h="640080">
                <a:tc>
                  <a:txBody>
                    <a:bodyPr/>
                    <a:lstStyle/>
                    <a:p>
                      <a:pPr marL="635" algn="ctr">
                        <a:lnSpc>
                          <a:spcPct val="100000"/>
                        </a:lnSpc>
                        <a:spcBef>
                          <a:spcPts val="1430"/>
                        </a:spcBef>
                      </a:pPr>
                      <a:r>
                        <a:rPr sz="1800" b="1" dirty="0">
                          <a:solidFill>
                            <a:srgbClr val="FFFFFF"/>
                          </a:solidFill>
                          <a:latin typeface="Arial"/>
                          <a:cs typeface="Arial"/>
                        </a:rPr>
                        <a:t>Element</a:t>
                      </a:r>
                      <a:r>
                        <a:rPr sz="1800" b="1" spc="-35" dirty="0">
                          <a:solidFill>
                            <a:srgbClr val="FFFFFF"/>
                          </a:solidFill>
                          <a:latin typeface="Arial"/>
                          <a:cs typeface="Arial"/>
                        </a:rPr>
                        <a:t> </a:t>
                      </a:r>
                      <a:r>
                        <a:rPr sz="1800" b="1" dirty="0">
                          <a:solidFill>
                            <a:srgbClr val="FFFFFF"/>
                          </a:solidFill>
                          <a:latin typeface="Arial"/>
                          <a:cs typeface="Arial"/>
                        </a:rPr>
                        <a:t>Being</a:t>
                      </a:r>
                      <a:r>
                        <a:rPr sz="1800" b="1" spc="-90" dirty="0">
                          <a:solidFill>
                            <a:srgbClr val="FFFFFF"/>
                          </a:solidFill>
                          <a:latin typeface="Arial"/>
                          <a:cs typeface="Arial"/>
                        </a:rPr>
                        <a:t> </a:t>
                      </a:r>
                      <a:r>
                        <a:rPr sz="1800" b="1" spc="-10" dirty="0">
                          <a:solidFill>
                            <a:srgbClr val="FFFFFF"/>
                          </a:solidFill>
                          <a:latin typeface="Arial"/>
                          <a:cs typeface="Arial"/>
                        </a:rPr>
                        <a:t>Assessed</a:t>
                      </a:r>
                      <a:endParaRPr sz="1800">
                        <a:latin typeface="Arial"/>
                        <a:cs typeface="Arial"/>
                      </a:endParaRPr>
                    </a:p>
                  </a:txBody>
                  <a:tcPr marL="0" marR="0" marT="1816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tc>
                  <a:txBody>
                    <a:bodyPr/>
                    <a:lstStyle/>
                    <a:p>
                      <a:pPr marL="578485" marR="214629" indent="-355600">
                        <a:lnSpc>
                          <a:spcPts val="2110"/>
                        </a:lnSpc>
                        <a:spcBef>
                          <a:spcPts val="459"/>
                        </a:spcBef>
                      </a:pPr>
                      <a:r>
                        <a:rPr sz="1800" b="1" spc="-10" dirty="0">
                          <a:solidFill>
                            <a:srgbClr val="FFFFFF"/>
                          </a:solidFill>
                          <a:latin typeface="Arial"/>
                          <a:cs typeface="Arial"/>
                        </a:rPr>
                        <a:t>Contribution </a:t>
                      </a:r>
                      <a:r>
                        <a:rPr sz="1800" b="1" dirty="0">
                          <a:solidFill>
                            <a:srgbClr val="FFFFFF"/>
                          </a:solidFill>
                          <a:latin typeface="Arial"/>
                          <a:cs typeface="Arial"/>
                        </a:rPr>
                        <a:t>to</a:t>
                      </a:r>
                      <a:r>
                        <a:rPr sz="1800" b="1" spc="-25" dirty="0">
                          <a:solidFill>
                            <a:srgbClr val="FFFFFF"/>
                          </a:solidFill>
                          <a:latin typeface="Arial"/>
                          <a:cs typeface="Arial"/>
                        </a:rPr>
                        <a:t> CW</a:t>
                      </a:r>
                      <a:endParaRPr sz="1800" dirty="0">
                        <a:latin typeface="Arial"/>
                        <a:cs typeface="Arial"/>
                      </a:endParaRPr>
                    </a:p>
                  </a:txBody>
                  <a:tcPr marL="0" marR="0" marT="584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D"/>
                    </a:solidFill>
                  </a:tcPr>
                </a:tc>
                <a:extLst>
                  <a:ext uri="{0D108BD9-81ED-4DB2-BD59-A6C34878D82A}">
                    <a16:rowId xmlns:a16="http://schemas.microsoft.com/office/drawing/2014/main" val="10000"/>
                  </a:ext>
                </a:extLst>
              </a:tr>
              <a:tr h="640080">
                <a:tc>
                  <a:txBody>
                    <a:bodyPr/>
                    <a:lstStyle/>
                    <a:p>
                      <a:pPr marL="91440" marR="1061085">
                        <a:lnSpc>
                          <a:spcPts val="2110"/>
                        </a:lnSpc>
                        <a:spcBef>
                          <a:spcPts val="464"/>
                        </a:spcBef>
                      </a:pPr>
                      <a:r>
                        <a:rPr lang="en-GB" sz="1800" dirty="0">
                          <a:latin typeface="Arial"/>
                          <a:cs typeface="Arial"/>
                        </a:rPr>
                        <a:t>Exploratory data analysis and data preparation</a:t>
                      </a:r>
                      <a:endParaRPr sz="1800" dirty="0">
                        <a:latin typeface="Arial"/>
                        <a:cs typeface="Arial"/>
                      </a:endParaRPr>
                    </a:p>
                  </a:txBody>
                  <a:tcPr marL="0" marR="0" marT="5905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tc>
                  <a:txBody>
                    <a:bodyPr/>
                    <a:lstStyle/>
                    <a:p>
                      <a:pPr algn="ctr">
                        <a:lnSpc>
                          <a:spcPct val="100000"/>
                        </a:lnSpc>
                        <a:spcBef>
                          <a:spcPts val="1430"/>
                        </a:spcBef>
                      </a:pPr>
                      <a:r>
                        <a:rPr sz="1800" dirty="0">
                          <a:latin typeface="Arial"/>
                          <a:cs typeface="Arial"/>
                        </a:rPr>
                        <a:t>20</a:t>
                      </a:r>
                      <a:r>
                        <a:rPr sz="1800" spc="-50" dirty="0">
                          <a:latin typeface="Arial"/>
                          <a:cs typeface="Arial"/>
                        </a:rPr>
                        <a:t>%</a:t>
                      </a:r>
                      <a:endParaRPr sz="1800" dirty="0">
                        <a:latin typeface="Arial"/>
                        <a:cs typeface="Arial"/>
                      </a:endParaRPr>
                    </a:p>
                  </a:txBody>
                  <a:tcPr marL="0" marR="0" marT="18161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1"/>
                  </a:ext>
                </a:extLst>
              </a:tr>
              <a:tr h="640080">
                <a:tc>
                  <a:txBody>
                    <a:bodyPr/>
                    <a:lstStyle/>
                    <a:p>
                      <a:pPr marL="91440" marR="451484">
                        <a:lnSpc>
                          <a:spcPts val="2110"/>
                        </a:lnSpc>
                        <a:spcBef>
                          <a:spcPts val="464"/>
                        </a:spcBef>
                      </a:pPr>
                      <a:r>
                        <a:rPr lang="en-GB" sz="1800" dirty="0">
                          <a:latin typeface="Arial"/>
                          <a:cs typeface="Arial"/>
                        </a:rPr>
                        <a:t>Data Analytics Solution</a:t>
                      </a:r>
                    </a:p>
                    <a:p>
                      <a:pPr marL="377190" marR="451484" indent="-285750">
                        <a:lnSpc>
                          <a:spcPts val="2110"/>
                        </a:lnSpc>
                        <a:spcBef>
                          <a:spcPts val="464"/>
                        </a:spcBef>
                        <a:buFontTx/>
                        <a:buChar char="-"/>
                      </a:pPr>
                      <a:r>
                        <a:rPr lang="en-GB" sz="1800" dirty="0">
                          <a:latin typeface="Arial"/>
                          <a:cs typeface="Arial"/>
                        </a:rPr>
                        <a:t>Part A: Application of machine learning - feature selection, training and evaluation of model, cross-validation, evaluation metrics</a:t>
                      </a:r>
                    </a:p>
                    <a:p>
                      <a:pPr marL="377190" marR="451484" indent="-285750">
                        <a:lnSpc>
                          <a:spcPts val="2110"/>
                        </a:lnSpc>
                        <a:spcBef>
                          <a:spcPts val="464"/>
                        </a:spcBef>
                        <a:buFontTx/>
                        <a:buChar char="-"/>
                      </a:pPr>
                      <a:r>
                        <a:rPr lang="en-GB" sz="1800" dirty="0">
                          <a:latin typeface="Arial"/>
                          <a:cs typeface="Arial"/>
                        </a:rPr>
                        <a:t>Part B: </a:t>
                      </a:r>
                      <a:r>
                        <a:rPr lang="da-DK" sz="1800" dirty="0">
                          <a:latin typeface="Arial"/>
                          <a:cs typeface="Arial"/>
                        </a:rPr>
                        <a:t>Improving model performance - tuning hyperparameters</a:t>
                      </a:r>
                    </a:p>
                    <a:p>
                      <a:pPr marL="91440" marR="451484" indent="0">
                        <a:lnSpc>
                          <a:spcPts val="2110"/>
                        </a:lnSpc>
                        <a:spcBef>
                          <a:spcPts val="464"/>
                        </a:spcBef>
                        <a:buFontTx/>
                        <a:buNone/>
                      </a:pPr>
                      <a:endParaRPr lang="en-GB" sz="1800" dirty="0">
                        <a:latin typeface="Arial"/>
                        <a:cs typeface="Arial"/>
                      </a:endParaRPr>
                    </a:p>
                  </a:txBody>
                  <a:tcPr marL="0" marR="0" marT="5905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tc>
                  <a:txBody>
                    <a:bodyPr/>
                    <a:lstStyle/>
                    <a:p>
                      <a:pPr algn="ctr">
                        <a:lnSpc>
                          <a:spcPct val="100000"/>
                        </a:lnSpc>
                        <a:spcBef>
                          <a:spcPts val="1430"/>
                        </a:spcBef>
                      </a:pPr>
                      <a:endParaRPr lang="en-GB" sz="1800" dirty="0">
                        <a:latin typeface="Arial"/>
                        <a:cs typeface="Arial"/>
                      </a:endParaRPr>
                    </a:p>
                    <a:p>
                      <a:pPr algn="ctr">
                        <a:lnSpc>
                          <a:spcPct val="100000"/>
                        </a:lnSpc>
                        <a:spcBef>
                          <a:spcPts val="1430"/>
                        </a:spcBef>
                      </a:pPr>
                      <a:r>
                        <a:rPr lang="en-GB" sz="1800" dirty="0">
                          <a:latin typeface="Arial"/>
                          <a:cs typeface="Arial"/>
                        </a:rPr>
                        <a:t>4</a:t>
                      </a:r>
                      <a:r>
                        <a:rPr sz="1800" dirty="0">
                          <a:latin typeface="Arial"/>
                          <a:cs typeface="Arial"/>
                        </a:rPr>
                        <a:t>0</a:t>
                      </a:r>
                      <a:r>
                        <a:rPr sz="1800" spc="-50" dirty="0">
                          <a:latin typeface="Arial"/>
                          <a:cs typeface="Arial"/>
                        </a:rPr>
                        <a:t>%</a:t>
                      </a:r>
                      <a:endParaRPr lang="en-GB" sz="1800" spc="-50" dirty="0">
                        <a:latin typeface="Arial"/>
                        <a:cs typeface="Arial"/>
                      </a:endParaRPr>
                    </a:p>
                    <a:p>
                      <a:pPr algn="ctr">
                        <a:lnSpc>
                          <a:spcPct val="100000"/>
                        </a:lnSpc>
                        <a:spcBef>
                          <a:spcPts val="1430"/>
                        </a:spcBef>
                      </a:pPr>
                      <a:endParaRPr lang="en-GB" sz="1800">
                        <a:latin typeface="Arial"/>
                        <a:cs typeface="Arial"/>
                      </a:endParaRPr>
                    </a:p>
                    <a:p>
                      <a:pPr algn="ctr">
                        <a:lnSpc>
                          <a:spcPct val="100000"/>
                        </a:lnSpc>
                        <a:spcBef>
                          <a:spcPts val="1430"/>
                        </a:spcBef>
                      </a:pPr>
                      <a:r>
                        <a:rPr lang="en-GB" sz="1800">
                          <a:latin typeface="Arial"/>
                          <a:cs typeface="Arial"/>
                        </a:rPr>
                        <a:t>10</a:t>
                      </a:r>
                      <a:r>
                        <a:rPr lang="en-GB" sz="1800" dirty="0">
                          <a:latin typeface="Arial"/>
                          <a:cs typeface="Arial"/>
                        </a:rPr>
                        <a:t>%</a:t>
                      </a:r>
                      <a:endParaRPr sz="1800" dirty="0">
                        <a:latin typeface="Arial"/>
                        <a:cs typeface="Arial"/>
                      </a:endParaRPr>
                    </a:p>
                  </a:txBody>
                  <a:tcPr marL="0" marR="0" marT="1816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DF4"/>
                    </a:solidFill>
                  </a:tcPr>
                </a:tc>
                <a:extLst>
                  <a:ext uri="{0D108BD9-81ED-4DB2-BD59-A6C34878D82A}">
                    <a16:rowId xmlns:a16="http://schemas.microsoft.com/office/drawing/2014/main" val="10002"/>
                  </a:ext>
                </a:extLst>
              </a:tr>
              <a:tr h="518160">
                <a:tc>
                  <a:txBody>
                    <a:bodyPr/>
                    <a:lstStyle/>
                    <a:p>
                      <a:pPr marL="91440" marR="837565">
                        <a:lnSpc>
                          <a:spcPct val="99400"/>
                        </a:lnSpc>
                        <a:spcBef>
                          <a:spcPts val="365"/>
                        </a:spcBef>
                      </a:pPr>
                      <a:r>
                        <a:rPr lang="en-GB" sz="1800" dirty="0">
                          <a:latin typeface="Arial"/>
                          <a:cs typeface="Arial"/>
                        </a:rPr>
                        <a:t>Presentation of Results</a:t>
                      </a:r>
                    </a:p>
                  </a:txBody>
                  <a:tcPr marL="0" marR="0" marT="463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tc>
                  <a:txBody>
                    <a:bodyPr/>
                    <a:lstStyle/>
                    <a:p>
                      <a:pPr algn="ctr">
                        <a:lnSpc>
                          <a:spcPct val="100000"/>
                        </a:lnSpc>
                      </a:pPr>
                      <a:r>
                        <a:rPr lang="en-GB" sz="1800">
                          <a:latin typeface="Arial"/>
                          <a:cs typeface="Arial"/>
                        </a:rPr>
                        <a:t>3</a:t>
                      </a:r>
                      <a:r>
                        <a:rPr sz="1800">
                          <a:latin typeface="Arial"/>
                          <a:cs typeface="Arial"/>
                        </a:rPr>
                        <a:t>0</a:t>
                      </a:r>
                      <a:r>
                        <a:rPr sz="1800" spc="-50">
                          <a:latin typeface="Arial"/>
                          <a:cs typeface="Arial"/>
                        </a:rPr>
                        <a:t>%</a:t>
                      </a:r>
                      <a:endParaRPr sz="1800" dirty="0">
                        <a:latin typeface="Arial"/>
                        <a:cs typeface="Arial"/>
                      </a:endParaRPr>
                    </a:p>
                  </a:txBody>
                  <a:tcPr marL="0" marR="0" marT="558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8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521358"/>
            <a:ext cx="7886700" cy="1013098"/>
          </a:xfrm>
          <a:prstGeom prst="rect">
            <a:avLst/>
          </a:prstGeom>
        </p:spPr>
        <p:txBody>
          <a:bodyPr vert="horz" wrap="square" lIns="0" tIns="12700" rIns="0" bIns="0" rtlCol="0">
            <a:spAutoFit/>
          </a:bodyPr>
          <a:lstStyle/>
          <a:p>
            <a:pPr marL="12700">
              <a:lnSpc>
                <a:spcPts val="4250"/>
              </a:lnSpc>
              <a:spcBef>
                <a:spcPts val="100"/>
              </a:spcBef>
            </a:pPr>
            <a:r>
              <a:rPr dirty="0"/>
              <a:t>The</a:t>
            </a:r>
            <a:r>
              <a:rPr spc="-70" dirty="0"/>
              <a:t> </a:t>
            </a:r>
            <a:r>
              <a:rPr dirty="0"/>
              <a:t>Module</a:t>
            </a:r>
            <a:r>
              <a:rPr spc="-55" dirty="0"/>
              <a:t> </a:t>
            </a:r>
            <a:r>
              <a:rPr dirty="0"/>
              <a:t>-</a:t>
            </a:r>
            <a:r>
              <a:rPr spc="-185" dirty="0"/>
              <a:t> </a:t>
            </a:r>
            <a:r>
              <a:rPr spc="-10" dirty="0"/>
              <a:t>Assessment</a:t>
            </a:r>
          </a:p>
          <a:p>
            <a:pPr marL="22860">
              <a:lnSpc>
                <a:spcPts val="3529"/>
              </a:lnSpc>
            </a:pPr>
            <a:r>
              <a:rPr sz="3000" spc="-10" dirty="0">
                <a:solidFill>
                  <a:srgbClr val="8D8C8D"/>
                </a:solidFill>
              </a:rPr>
              <a:t>202</a:t>
            </a:r>
            <a:r>
              <a:rPr lang="en-GB" sz="3000" spc="-10" dirty="0">
                <a:solidFill>
                  <a:srgbClr val="8D8C8D"/>
                </a:solidFill>
              </a:rPr>
              <a:t>4</a:t>
            </a:r>
            <a:r>
              <a:rPr sz="3000" spc="-10" dirty="0">
                <a:solidFill>
                  <a:srgbClr val="8D8C8D"/>
                </a:solidFill>
              </a:rPr>
              <a:t>-</a:t>
            </a:r>
            <a:r>
              <a:rPr sz="3000" dirty="0">
                <a:solidFill>
                  <a:srgbClr val="8D8C8D"/>
                </a:solidFill>
              </a:rPr>
              <a:t>2</a:t>
            </a:r>
            <a:r>
              <a:rPr lang="en-GB" sz="3000" dirty="0">
                <a:solidFill>
                  <a:srgbClr val="8D8C8D"/>
                </a:solidFill>
              </a:rPr>
              <a:t>5</a:t>
            </a:r>
            <a:r>
              <a:rPr sz="3000" spc="-155" dirty="0">
                <a:solidFill>
                  <a:srgbClr val="8D8C8D"/>
                </a:solidFill>
              </a:rPr>
              <a:t> </a:t>
            </a:r>
            <a:r>
              <a:rPr sz="3000" dirty="0">
                <a:solidFill>
                  <a:srgbClr val="8D8C8D"/>
                </a:solidFill>
              </a:rPr>
              <a:t>Assessment</a:t>
            </a:r>
            <a:r>
              <a:rPr sz="3000" spc="-30" dirty="0">
                <a:solidFill>
                  <a:srgbClr val="8D8C8D"/>
                </a:solidFill>
              </a:rPr>
              <a:t> </a:t>
            </a:r>
            <a:r>
              <a:rPr sz="3000" spc="-10" dirty="0">
                <a:solidFill>
                  <a:srgbClr val="8D8C8D"/>
                </a:solidFill>
              </a:rPr>
              <a:t>Rubric</a:t>
            </a:r>
            <a:endParaRPr sz="3000"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9</a:t>
            </a:fld>
            <a:endParaRPr spc="-25" dirty="0"/>
          </a:p>
        </p:txBody>
      </p:sp>
      <p:graphicFrame>
        <p:nvGraphicFramePr>
          <p:cNvPr id="5" name="Table 4">
            <a:extLst>
              <a:ext uri="{FF2B5EF4-FFF2-40B4-BE49-F238E27FC236}">
                <a16:creationId xmlns:a16="http://schemas.microsoft.com/office/drawing/2014/main" id="{9ACA4D16-3359-847D-A895-B05FD0EDF1FA}"/>
              </a:ext>
            </a:extLst>
          </p:cNvPr>
          <p:cNvGraphicFramePr>
            <a:graphicFrameLocks noGrp="1"/>
          </p:cNvGraphicFramePr>
          <p:nvPr>
            <p:extLst>
              <p:ext uri="{D42A27DB-BD31-4B8C-83A1-F6EECF244321}">
                <p14:modId xmlns:p14="http://schemas.microsoft.com/office/powerpoint/2010/main" val="3906202092"/>
              </p:ext>
            </p:extLst>
          </p:nvPr>
        </p:nvGraphicFramePr>
        <p:xfrm>
          <a:off x="2057400" y="1747171"/>
          <a:ext cx="5410199" cy="4882231"/>
        </p:xfrm>
        <a:graphic>
          <a:graphicData uri="http://schemas.openxmlformats.org/drawingml/2006/table">
            <a:tbl>
              <a:tblPr firstRow="1" firstCol="1" bandRow="1">
                <a:tableStyleId>{5C22544A-7EE6-4342-B048-85BDC9FD1C3A}</a:tableStyleId>
              </a:tblPr>
              <a:tblGrid>
                <a:gridCol w="744618">
                  <a:extLst>
                    <a:ext uri="{9D8B030D-6E8A-4147-A177-3AD203B41FA5}">
                      <a16:colId xmlns:a16="http://schemas.microsoft.com/office/drawing/2014/main" val="75595210"/>
                    </a:ext>
                  </a:extLst>
                </a:gridCol>
                <a:gridCol w="745776">
                  <a:extLst>
                    <a:ext uri="{9D8B030D-6E8A-4147-A177-3AD203B41FA5}">
                      <a16:colId xmlns:a16="http://schemas.microsoft.com/office/drawing/2014/main" val="1942789589"/>
                    </a:ext>
                  </a:extLst>
                </a:gridCol>
                <a:gridCol w="745197">
                  <a:extLst>
                    <a:ext uri="{9D8B030D-6E8A-4147-A177-3AD203B41FA5}">
                      <a16:colId xmlns:a16="http://schemas.microsoft.com/office/drawing/2014/main" val="1511975390"/>
                    </a:ext>
                  </a:extLst>
                </a:gridCol>
                <a:gridCol w="745197">
                  <a:extLst>
                    <a:ext uri="{9D8B030D-6E8A-4147-A177-3AD203B41FA5}">
                      <a16:colId xmlns:a16="http://schemas.microsoft.com/office/drawing/2014/main" val="1952155076"/>
                    </a:ext>
                  </a:extLst>
                </a:gridCol>
                <a:gridCol w="745197">
                  <a:extLst>
                    <a:ext uri="{9D8B030D-6E8A-4147-A177-3AD203B41FA5}">
                      <a16:colId xmlns:a16="http://schemas.microsoft.com/office/drawing/2014/main" val="1704357583"/>
                    </a:ext>
                  </a:extLst>
                </a:gridCol>
                <a:gridCol w="745197">
                  <a:extLst>
                    <a:ext uri="{9D8B030D-6E8A-4147-A177-3AD203B41FA5}">
                      <a16:colId xmlns:a16="http://schemas.microsoft.com/office/drawing/2014/main" val="1407183435"/>
                    </a:ext>
                  </a:extLst>
                </a:gridCol>
                <a:gridCol w="939017">
                  <a:extLst>
                    <a:ext uri="{9D8B030D-6E8A-4147-A177-3AD203B41FA5}">
                      <a16:colId xmlns:a16="http://schemas.microsoft.com/office/drawing/2014/main" val="1383768831"/>
                    </a:ext>
                  </a:extLst>
                </a:gridCol>
              </a:tblGrid>
              <a:tr h="251204">
                <a:tc>
                  <a:txBody>
                    <a:bodyPr/>
                    <a:lstStyle/>
                    <a:p>
                      <a:pPr algn="ctr">
                        <a:lnSpc>
                          <a:spcPct val="115000"/>
                        </a:lnSpc>
                      </a:pPr>
                      <a:r>
                        <a:rPr lang="en-GB" sz="700">
                          <a:effectLst/>
                        </a:rPr>
                        <a:t>Criteria</a:t>
                      </a:r>
                    </a:p>
                    <a:p>
                      <a:pPr algn="ctr">
                        <a:lnSpc>
                          <a:spcPct val="115000"/>
                        </a:lnSpc>
                      </a:pPr>
                      <a:r>
                        <a:rPr lang="en-GB" sz="700">
                          <a:effectLst/>
                        </a:rPr>
                        <a:t>(100%)</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gn="ctr">
                        <a:lnSpc>
                          <a:spcPct val="115000"/>
                        </a:lnSpc>
                      </a:pPr>
                      <a:r>
                        <a:rPr lang="en-GB" sz="700">
                          <a:effectLst/>
                        </a:rPr>
                        <a:t>0-39%</a:t>
                      </a:r>
                    </a:p>
                    <a:p>
                      <a:pPr algn="ctr">
                        <a:lnSpc>
                          <a:spcPct val="115000"/>
                        </a:lnSpc>
                      </a:pPr>
                      <a:r>
                        <a:rPr lang="en-GB" sz="700">
                          <a:effectLst/>
                        </a:rPr>
                        <a:t>fail</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gn="ctr">
                        <a:lnSpc>
                          <a:spcPct val="115000"/>
                        </a:lnSpc>
                      </a:pPr>
                      <a:r>
                        <a:rPr lang="en-GB" sz="700">
                          <a:effectLst/>
                        </a:rPr>
                        <a:t>40-49%</a:t>
                      </a:r>
                    </a:p>
                    <a:p>
                      <a:pPr algn="ctr">
                        <a:lnSpc>
                          <a:spcPct val="115000"/>
                        </a:lnSpc>
                      </a:pPr>
                      <a:r>
                        <a:rPr lang="en-GB" sz="700">
                          <a:effectLst/>
                        </a:rPr>
                        <a:t>3rd</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gn="ctr">
                        <a:lnSpc>
                          <a:spcPct val="115000"/>
                        </a:lnSpc>
                      </a:pPr>
                      <a:r>
                        <a:rPr lang="en-GB" sz="700">
                          <a:effectLst/>
                        </a:rPr>
                        <a:t>50-59%</a:t>
                      </a:r>
                    </a:p>
                    <a:p>
                      <a:pPr algn="ctr">
                        <a:lnSpc>
                          <a:spcPct val="115000"/>
                        </a:lnSpc>
                      </a:pPr>
                      <a:r>
                        <a:rPr lang="en-GB" sz="700">
                          <a:effectLst/>
                        </a:rPr>
                        <a:t>2.2</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gn="ctr">
                        <a:lnSpc>
                          <a:spcPct val="115000"/>
                        </a:lnSpc>
                      </a:pPr>
                      <a:r>
                        <a:rPr lang="en-GB" sz="700">
                          <a:effectLst/>
                        </a:rPr>
                        <a:t>60-69%</a:t>
                      </a:r>
                    </a:p>
                    <a:p>
                      <a:pPr algn="ctr">
                        <a:lnSpc>
                          <a:spcPct val="115000"/>
                        </a:lnSpc>
                      </a:pPr>
                      <a:r>
                        <a:rPr lang="en-GB" sz="700">
                          <a:effectLst/>
                        </a:rPr>
                        <a:t>2.1</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gn="ctr">
                        <a:lnSpc>
                          <a:spcPct val="115000"/>
                        </a:lnSpc>
                      </a:pPr>
                      <a:r>
                        <a:rPr lang="en-GB" sz="700">
                          <a:effectLst/>
                        </a:rPr>
                        <a:t>70-79%</a:t>
                      </a:r>
                    </a:p>
                    <a:p>
                      <a:pPr algn="ctr">
                        <a:lnSpc>
                          <a:spcPct val="115000"/>
                        </a:lnSpc>
                      </a:pPr>
                      <a:r>
                        <a:rPr lang="en-GB" sz="700">
                          <a:effectLst/>
                        </a:rPr>
                        <a:t>1st</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gn="ctr">
                        <a:lnSpc>
                          <a:spcPct val="115000"/>
                        </a:lnSpc>
                      </a:pPr>
                      <a:r>
                        <a:rPr lang="en-GB" sz="700">
                          <a:effectLst/>
                        </a:rPr>
                        <a:t>80-100%</a:t>
                      </a:r>
                    </a:p>
                    <a:p>
                      <a:pPr algn="ctr">
                        <a:lnSpc>
                          <a:spcPct val="115000"/>
                        </a:lnSpc>
                      </a:pPr>
                      <a:r>
                        <a:rPr lang="en-GB" sz="700">
                          <a:effectLst/>
                        </a:rPr>
                        <a:t>High 1st</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extLst>
                  <a:ext uri="{0D108BD9-81ED-4DB2-BD59-A6C34878D82A}">
                    <a16:rowId xmlns:a16="http://schemas.microsoft.com/office/drawing/2014/main" val="3290720807"/>
                  </a:ext>
                </a:extLst>
              </a:tr>
              <a:tr h="1026687">
                <a:tc>
                  <a:txBody>
                    <a:bodyPr/>
                    <a:lstStyle/>
                    <a:p>
                      <a:pPr>
                        <a:lnSpc>
                          <a:spcPct val="115000"/>
                        </a:lnSpc>
                      </a:pPr>
                      <a:r>
                        <a:rPr lang="en-GB" sz="700">
                          <a:effectLst/>
                        </a:rPr>
                        <a:t>Exploratory data analysis and data preparation</a:t>
                      </a:r>
                    </a:p>
                    <a:p>
                      <a:pPr>
                        <a:lnSpc>
                          <a:spcPct val="115000"/>
                        </a:lnSpc>
                      </a:pPr>
                      <a:r>
                        <a:rPr lang="en-GB" sz="700">
                          <a:effectLst/>
                        </a:rPr>
                        <a:t>20%</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Very basic EDA and little or no data preparation.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Adequate EDA with some data preparation.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Good EDA with reasonably detailed data preparation.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Very good EDA with thorough data preparation.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Excellent EDA with detailed and thorough data preparation.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Outstanding EDA with extensive and thorough data preparation.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extLst>
                  <a:ext uri="{0D108BD9-81ED-4DB2-BD59-A6C34878D82A}">
                    <a16:rowId xmlns:a16="http://schemas.microsoft.com/office/drawing/2014/main" val="1575581401"/>
                  </a:ext>
                </a:extLst>
              </a:tr>
              <a:tr h="1414428">
                <a:tc>
                  <a:txBody>
                    <a:bodyPr/>
                    <a:lstStyle/>
                    <a:p>
                      <a:pPr>
                        <a:lnSpc>
                          <a:spcPct val="115000"/>
                        </a:lnSpc>
                      </a:pPr>
                      <a:r>
                        <a:rPr lang="en-GB" sz="700">
                          <a:effectLst/>
                        </a:rPr>
                        <a:t>Data Analytics Solution</a:t>
                      </a:r>
                    </a:p>
                    <a:p>
                      <a:pPr>
                        <a:lnSpc>
                          <a:spcPct val="115000"/>
                        </a:lnSpc>
                      </a:pPr>
                      <a:r>
                        <a:rPr lang="en-GB" sz="700">
                          <a:effectLst/>
                        </a:rPr>
                        <a:t>50%</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Very limited solution with very few correct results and little or no evaluation.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Adequate solution with some correct results and basic evaluation.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Good solution with good range of correct results and clear evaluation.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Very good solution with wide range of correct results and thorough evaluation.</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Excellent solution with very wide range of correct results and extensive evaluation.</a:t>
                      </a:r>
                    </a:p>
                    <a:p>
                      <a:pPr>
                        <a:lnSpc>
                          <a:spcPct val="115000"/>
                        </a:lnSpc>
                      </a:pPr>
                      <a:r>
                        <a:rPr lang="en-GB" sz="700">
                          <a:effectLst/>
                        </a:rPr>
                        <a:t> </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Outstanding solution with excellent range of correct results involving advanced techniques with extensive evaluation.</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extLst>
                  <a:ext uri="{0D108BD9-81ED-4DB2-BD59-A6C34878D82A}">
                    <a16:rowId xmlns:a16="http://schemas.microsoft.com/office/drawing/2014/main" val="1456730167"/>
                  </a:ext>
                </a:extLst>
              </a:tr>
              <a:tr h="2189912">
                <a:tc>
                  <a:txBody>
                    <a:bodyPr/>
                    <a:lstStyle/>
                    <a:p>
                      <a:pPr>
                        <a:lnSpc>
                          <a:spcPct val="115000"/>
                        </a:lnSpc>
                      </a:pPr>
                      <a:r>
                        <a:rPr lang="en-GB" sz="700">
                          <a:effectLst/>
                        </a:rPr>
                        <a:t>Presentation of Results</a:t>
                      </a:r>
                    </a:p>
                    <a:p>
                      <a:pPr>
                        <a:lnSpc>
                          <a:spcPct val="115000"/>
                        </a:lnSpc>
                      </a:pPr>
                      <a:r>
                        <a:rPr lang="en-GB" sz="700">
                          <a:effectLst/>
                        </a:rPr>
                        <a:t>30%</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 very poor presentation of results that lacks detail or proper formatting. No references. </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An adequate presentation of results but with limited detail or proper formatting. Few if any references.</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 good presentation of results with reasonable level of detail and appropriate formatting. Some references included.</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 very good presentation of results with appropriate level of detail and good formatting. Some relevant references cited properly.</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a:effectLst/>
                        </a:rPr>
                        <a:t>An excellent presentation of results with high level of detail and excellent formatting. Good use of relevant references cited properly.</a:t>
                      </a:r>
                    </a:p>
                    <a:p>
                      <a:pPr>
                        <a:lnSpc>
                          <a:spcPct val="115000"/>
                        </a:lnSpc>
                      </a:pPr>
                      <a:r>
                        <a:rPr lang="en-GB" sz="700">
                          <a:effectLst/>
                        </a:rPr>
                        <a:t> </a:t>
                      </a:r>
                      <a:endParaRPr lang="en-GB" sz="70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tc>
                  <a:txBody>
                    <a:bodyPr/>
                    <a:lstStyle/>
                    <a:p>
                      <a:pPr>
                        <a:lnSpc>
                          <a:spcPct val="115000"/>
                        </a:lnSpc>
                      </a:pPr>
                      <a:r>
                        <a:rPr lang="en-GB" sz="700" dirty="0">
                          <a:effectLst/>
                        </a:rPr>
                        <a:t>An outstanding presentation of results with extensive level of detail and excellent formatting. Excellent use of highly relevant references cited properly.</a:t>
                      </a:r>
                      <a:endParaRPr lang="en-GB" sz="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3302" marR="43302" marT="0" marB="0"/>
                </a:tc>
                <a:extLst>
                  <a:ext uri="{0D108BD9-81ED-4DB2-BD59-A6C34878D82A}">
                    <a16:rowId xmlns:a16="http://schemas.microsoft.com/office/drawing/2014/main" val="62940962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1759</TotalTime>
  <Words>2315</Words>
  <Application>Microsoft Office PowerPoint</Application>
  <PresentationFormat>On-screen Show (4:3)</PresentationFormat>
  <Paragraphs>399</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Aptos</vt:lpstr>
      <vt:lpstr>Aptos Display</vt:lpstr>
      <vt:lpstr>Arial</vt:lpstr>
      <vt:lpstr>Helvetica Neue</vt:lpstr>
      <vt:lpstr>Times New Roman</vt:lpstr>
      <vt:lpstr>Office Theme</vt:lpstr>
      <vt:lpstr>Data Analytics (CMP330)</vt:lpstr>
      <vt:lpstr>Module Coordinator</vt:lpstr>
      <vt:lpstr>The Module – Weekly Format</vt:lpstr>
      <vt:lpstr>The Module – Learning Outcomes</vt:lpstr>
      <vt:lpstr>The Module - Information</vt:lpstr>
      <vt:lpstr>The Module - Assessment</vt:lpstr>
      <vt:lpstr>The Module - Assessment</vt:lpstr>
      <vt:lpstr>The Module - Assessment 2024-25 Marking Scheme for Practical Skills Assessment (Coursework 2) </vt:lpstr>
      <vt:lpstr>The Module - Assessment 2024-25 Assessment Rubric</vt:lpstr>
      <vt:lpstr>The Module – Rough Plan Note: This is subject to change!</vt:lpstr>
      <vt:lpstr>The Module – Rough Plan Note: This is subject to change!</vt:lpstr>
      <vt:lpstr>PowerPoint Presentation</vt:lpstr>
      <vt:lpstr>Week 1</vt:lpstr>
      <vt:lpstr>Introduction to Data Analytics</vt:lpstr>
      <vt:lpstr>Introduction to Data Analytics</vt:lpstr>
      <vt:lpstr>Introduction to Data Analytics</vt:lpstr>
      <vt:lpstr>Introduction to Data Analytics</vt:lpstr>
      <vt:lpstr>Introduction to Data Analytics</vt:lpstr>
      <vt:lpstr>Introduction to Data Analytics</vt:lpstr>
      <vt:lpstr>Introduction to Data Analytics</vt:lpstr>
      <vt:lpstr>Introduction to Data Analytics</vt:lpstr>
      <vt:lpstr>Introduction to Data Analytics</vt:lpstr>
      <vt:lpstr>Introduction to Data Analytics</vt:lpstr>
      <vt:lpstr>Introduction to Data Analytics</vt:lpstr>
      <vt:lpstr>Introduction to AI</vt:lpstr>
      <vt:lpstr>Introduction to AI The Recent Rise of AI</vt:lpstr>
      <vt:lpstr>Introduction to AI AI Categories</vt:lpstr>
      <vt:lpstr>Introduction to AI</vt:lpstr>
      <vt:lpstr>Introduction to AI</vt:lpstr>
      <vt:lpstr>Introduction to AI</vt:lpstr>
      <vt:lpstr>Introduction to Machine Learning</vt:lpstr>
      <vt:lpstr>Introduction to Machine Learning Machine Learning</vt:lpstr>
      <vt:lpstr>Introduction to Machine Learning  How Humans Think- Dual Process Theory of Cognition</vt:lpstr>
      <vt:lpstr>Introduction to Machine Learning  5 Tribes of ML &amp; the No Free Lunch Theorem</vt:lpstr>
      <vt:lpstr>Introduction to Machine Learning</vt:lpstr>
      <vt:lpstr>Introduction to Machine Learning</vt:lpstr>
      <vt:lpstr>Introduction to Machine Learning</vt:lpstr>
      <vt:lpstr>Introduction to Machine Learning</vt:lpstr>
      <vt:lpstr>Data Analytics Technologies</vt:lpstr>
      <vt:lpstr>Further Reading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Glass, David</cp:lastModifiedBy>
  <cp:revision>1</cp:revision>
  <cp:lastPrinted>2025-01-23T17:13:23Z</cp:lastPrinted>
  <dcterms:created xsi:type="dcterms:W3CDTF">2024-11-28T12:13:37Z</dcterms:created>
  <dcterms:modified xsi:type="dcterms:W3CDTF">2025-01-23T17:16:37Z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2024-02-01T00:00:00Z</vt:filetime>
  </property>
  <property fmtid="{D5CDD505-2E9C-101B-9397-08002B2CF9AE}" pid="3" name="LastSaved">
    <vt:filetime>2024-11-28T00:00:00Z</vt:filetime>
  </property>
  <property fmtid="{D5CDD505-2E9C-101B-9397-08002B2CF9AE}" pid="4" name="Producer">
    <vt:lpwstr>macOS Version 13.5.1 (Build 22G90) Quartz PDFContext</vt:lpwstr>
  </property>
</Properties>
</file>