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97" r:id="rId5"/>
  </p:sldMasterIdLst>
  <p:notesMasterIdLst>
    <p:notesMasterId r:id="rId73"/>
  </p:notesMasterIdLst>
  <p:sldIdLst>
    <p:sldId id="270" r:id="rId6"/>
    <p:sldId id="561" r:id="rId7"/>
    <p:sldId id="631" r:id="rId8"/>
    <p:sldId id="623" r:id="rId9"/>
    <p:sldId id="601" r:id="rId10"/>
    <p:sldId id="632" r:id="rId11"/>
    <p:sldId id="562" r:id="rId12"/>
    <p:sldId id="635" r:id="rId13"/>
    <p:sldId id="602" r:id="rId14"/>
    <p:sldId id="633" r:id="rId15"/>
    <p:sldId id="634" r:id="rId16"/>
    <p:sldId id="617" r:id="rId17"/>
    <p:sldId id="638" r:id="rId18"/>
    <p:sldId id="637" r:id="rId19"/>
    <p:sldId id="639" r:id="rId20"/>
    <p:sldId id="603" r:id="rId21"/>
    <p:sldId id="624" r:id="rId22"/>
    <p:sldId id="673" r:id="rId23"/>
    <p:sldId id="647" r:id="rId24"/>
    <p:sldId id="604" r:id="rId25"/>
    <p:sldId id="625" r:id="rId26"/>
    <p:sldId id="605" r:id="rId27"/>
    <p:sldId id="626" r:id="rId28"/>
    <p:sldId id="627" r:id="rId29"/>
    <p:sldId id="606" r:id="rId30"/>
    <p:sldId id="629" r:id="rId31"/>
    <p:sldId id="628" r:id="rId32"/>
    <p:sldId id="669" r:id="rId33"/>
    <p:sldId id="609" r:id="rId34"/>
    <p:sldId id="640" r:id="rId35"/>
    <p:sldId id="641" r:id="rId36"/>
    <p:sldId id="642" r:id="rId37"/>
    <p:sldId id="643" r:id="rId38"/>
    <p:sldId id="644" r:id="rId39"/>
    <p:sldId id="645" r:id="rId40"/>
    <p:sldId id="646" r:id="rId41"/>
    <p:sldId id="666" r:id="rId42"/>
    <p:sldId id="668" r:id="rId43"/>
    <p:sldId id="608" r:id="rId44"/>
    <p:sldId id="607" r:id="rId45"/>
    <p:sldId id="664" r:id="rId46"/>
    <p:sldId id="665" r:id="rId47"/>
    <p:sldId id="670" r:id="rId48"/>
    <p:sldId id="672" r:id="rId49"/>
    <p:sldId id="674" r:id="rId50"/>
    <p:sldId id="671" r:id="rId51"/>
    <p:sldId id="630" r:id="rId52"/>
    <p:sldId id="648" r:id="rId53"/>
    <p:sldId id="618" r:id="rId54"/>
    <p:sldId id="619" r:id="rId55"/>
    <p:sldId id="620" r:id="rId56"/>
    <p:sldId id="649" r:id="rId57"/>
    <p:sldId id="650" r:id="rId58"/>
    <p:sldId id="651" r:id="rId59"/>
    <p:sldId id="652" r:id="rId60"/>
    <p:sldId id="621" r:id="rId61"/>
    <p:sldId id="653" r:id="rId62"/>
    <p:sldId id="622" r:id="rId63"/>
    <p:sldId id="655" r:id="rId64"/>
    <p:sldId id="656" r:id="rId65"/>
    <p:sldId id="657" r:id="rId66"/>
    <p:sldId id="659" r:id="rId67"/>
    <p:sldId id="660" r:id="rId68"/>
    <p:sldId id="661" r:id="rId69"/>
    <p:sldId id="662" r:id="rId70"/>
    <p:sldId id="654" r:id="rId71"/>
    <p:sldId id="663" r:id="rId7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81BD"/>
    <a:srgbClr val="0DB4E6"/>
    <a:srgbClr val="D65E06"/>
    <a:srgbClr val="005C73"/>
    <a:srgbClr val="C7114F"/>
    <a:srgbClr val="8D8C8D"/>
    <a:srgbClr val="1A2A4F"/>
    <a:srgbClr val="BBA461"/>
    <a:srgbClr val="4A4A49"/>
    <a:srgbClr val="7523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5A0D8E-FE1E-40C1-AD31-A1FC09800D9B}" v="6" dt="2025-01-31T07:28:52.0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27" autoAdjust="0"/>
    <p:restoredTop sz="79651" autoAdjust="0"/>
  </p:normalViewPr>
  <p:slideViewPr>
    <p:cSldViewPr>
      <p:cViewPr varScale="1">
        <p:scale>
          <a:sx n="70" d="100"/>
          <a:sy n="70" d="100"/>
        </p:scale>
        <p:origin x="1668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20856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47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1.xml"/><Relationship Id="rId21" Type="http://schemas.openxmlformats.org/officeDocument/2006/relationships/slide" Target="slides/slide16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63" Type="http://schemas.openxmlformats.org/officeDocument/2006/relationships/slide" Target="slides/slide58.xml"/><Relationship Id="rId68" Type="http://schemas.openxmlformats.org/officeDocument/2006/relationships/slide" Target="slides/slide63.xml"/><Relationship Id="rId16" Type="http://schemas.openxmlformats.org/officeDocument/2006/relationships/slide" Target="slides/slide1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slide" Target="slides/slide48.xml"/><Relationship Id="rId58" Type="http://schemas.openxmlformats.org/officeDocument/2006/relationships/slide" Target="slides/slide53.xml"/><Relationship Id="rId66" Type="http://schemas.openxmlformats.org/officeDocument/2006/relationships/slide" Target="slides/slide61.xml"/><Relationship Id="rId74" Type="http://schemas.openxmlformats.org/officeDocument/2006/relationships/presProps" Target="presProps.xml"/><Relationship Id="rId79" Type="http://schemas.microsoft.com/office/2015/10/relationships/revisionInfo" Target="revisionInfo.xml"/><Relationship Id="rId5" Type="http://schemas.openxmlformats.org/officeDocument/2006/relationships/slideMaster" Target="slideMasters/slideMaster2.xml"/><Relationship Id="rId61" Type="http://schemas.openxmlformats.org/officeDocument/2006/relationships/slide" Target="slides/slide56.xml"/><Relationship Id="rId19" Type="http://schemas.openxmlformats.org/officeDocument/2006/relationships/slide" Target="slides/slide1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slide" Target="slides/slide51.xml"/><Relationship Id="rId64" Type="http://schemas.openxmlformats.org/officeDocument/2006/relationships/slide" Target="slides/slide59.xml"/><Relationship Id="rId69" Type="http://schemas.openxmlformats.org/officeDocument/2006/relationships/slide" Target="slides/slide64.xml"/><Relationship Id="rId77" Type="http://schemas.openxmlformats.org/officeDocument/2006/relationships/tableStyles" Target="tableStyle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72" Type="http://schemas.openxmlformats.org/officeDocument/2006/relationships/slide" Target="slides/slide67.xml"/><Relationship Id="rId3" Type="http://schemas.openxmlformats.org/officeDocument/2006/relationships/customXml" Target="../customXml/item3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slide" Target="slides/slide54.xml"/><Relationship Id="rId67" Type="http://schemas.openxmlformats.org/officeDocument/2006/relationships/slide" Target="slides/slide62.xml"/><Relationship Id="rId20" Type="http://schemas.openxmlformats.org/officeDocument/2006/relationships/slide" Target="slides/slide15.xml"/><Relationship Id="rId41" Type="http://schemas.openxmlformats.org/officeDocument/2006/relationships/slide" Target="slides/slide36.xml"/><Relationship Id="rId54" Type="http://schemas.openxmlformats.org/officeDocument/2006/relationships/slide" Target="slides/slide49.xml"/><Relationship Id="rId62" Type="http://schemas.openxmlformats.org/officeDocument/2006/relationships/slide" Target="slides/slide57.xml"/><Relationship Id="rId70" Type="http://schemas.openxmlformats.org/officeDocument/2006/relationships/slide" Target="slides/slide65.xml"/><Relationship Id="rId75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slide" Target="slides/slide52.xml"/><Relationship Id="rId10" Type="http://schemas.openxmlformats.org/officeDocument/2006/relationships/slide" Target="slides/slide5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openxmlformats.org/officeDocument/2006/relationships/slide" Target="slides/slide55.xml"/><Relationship Id="rId65" Type="http://schemas.openxmlformats.org/officeDocument/2006/relationships/slide" Target="slides/slide60.xml"/><Relationship Id="rId73" Type="http://schemas.openxmlformats.org/officeDocument/2006/relationships/notesMaster" Target="notesMasters/notesMaster1.xml"/><Relationship Id="rId78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39" Type="http://schemas.openxmlformats.org/officeDocument/2006/relationships/slide" Target="slides/slide34.xml"/><Relationship Id="rId34" Type="http://schemas.openxmlformats.org/officeDocument/2006/relationships/slide" Target="slides/slide29.xml"/><Relationship Id="rId50" Type="http://schemas.openxmlformats.org/officeDocument/2006/relationships/slide" Target="slides/slide45.xml"/><Relationship Id="rId55" Type="http://schemas.openxmlformats.org/officeDocument/2006/relationships/slide" Target="slides/slide50.xml"/><Relationship Id="rId76" Type="http://schemas.openxmlformats.org/officeDocument/2006/relationships/theme" Target="theme/theme1.xml"/><Relationship Id="rId7" Type="http://schemas.openxmlformats.org/officeDocument/2006/relationships/slide" Target="slides/slide2.xml"/><Relationship Id="rId71" Type="http://schemas.openxmlformats.org/officeDocument/2006/relationships/slide" Target="slides/slide66.xml"/><Relationship Id="rId2" Type="http://schemas.openxmlformats.org/officeDocument/2006/relationships/customXml" Target="../customXml/item2.xml"/><Relationship Id="rId29" Type="http://schemas.openxmlformats.org/officeDocument/2006/relationships/slide" Target="slides/slide24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i, Lu" userId="365cff9c-9192-451d-b72d-eb41caba823e" providerId="ADAL" clId="{762FE212-28BC-4763-9DE9-A7BABFD0D4E7}"/>
    <pc:docChg chg="undo custSel addSld delSld modSld sldOrd">
      <pc:chgData name="Bai, Lu" userId="365cff9c-9192-451d-b72d-eb41caba823e" providerId="ADAL" clId="{762FE212-28BC-4763-9DE9-A7BABFD0D4E7}" dt="2021-11-10T11:27:14.438" v="1379" actId="20577"/>
      <pc:docMkLst>
        <pc:docMk/>
      </pc:docMkLst>
      <pc:sldChg chg="add del">
        <pc:chgData name="Bai, Lu" userId="365cff9c-9192-451d-b72d-eb41caba823e" providerId="ADAL" clId="{762FE212-28BC-4763-9DE9-A7BABFD0D4E7}" dt="2021-11-09T20:00:47.458" v="113" actId="47"/>
        <pc:sldMkLst>
          <pc:docMk/>
          <pc:sldMk cId="3693388729" sldId="465"/>
        </pc:sldMkLst>
      </pc:sldChg>
      <pc:sldChg chg="modSp mod ord">
        <pc:chgData name="Bai, Lu" userId="365cff9c-9192-451d-b72d-eb41caba823e" providerId="ADAL" clId="{762FE212-28BC-4763-9DE9-A7BABFD0D4E7}" dt="2021-11-10T09:03:30.521" v="710"/>
        <pc:sldMkLst>
          <pc:docMk/>
          <pc:sldMk cId="1536129915" sldId="466"/>
        </pc:sldMkLst>
      </pc:sldChg>
      <pc:sldChg chg="del">
        <pc:chgData name="Bai, Lu" userId="365cff9c-9192-451d-b72d-eb41caba823e" providerId="ADAL" clId="{762FE212-28BC-4763-9DE9-A7BABFD0D4E7}" dt="2021-11-09T20:00:37.965" v="36" actId="47"/>
        <pc:sldMkLst>
          <pc:docMk/>
          <pc:sldMk cId="832888471" sldId="467"/>
        </pc:sldMkLst>
      </pc:sldChg>
      <pc:sldChg chg="del">
        <pc:chgData name="Bai, Lu" userId="365cff9c-9192-451d-b72d-eb41caba823e" providerId="ADAL" clId="{762FE212-28BC-4763-9DE9-A7BABFD0D4E7}" dt="2021-11-09T20:00:38.450" v="37" actId="47"/>
        <pc:sldMkLst>
          <pc:docMk/>
          <pc:sldMk cId="142701353" sldId="468"/>
        </pc:sldMkLst>
      </pc:sldChg>
      <pc:sldChg chg="del">
        <pc:chgData name="Bai, Lu" userId="365cff9c-9192-451d-b72d-eb41caba823e" providerId="ADAL" clId="{762FE212-28BC-4763-9DE9-A7BABFD0D4E7}" dt="2021-11-09T20:00:40.747" v="70" actId="47"/>
        <pc:sldMkLst>
          <pc:docMk/>
          <pc:sldMk cId="1009719022" sldId="469"/>
        </pc:sldMkLst>
      </pc:sldChg>
      <pc:sldChg chg="del">
        <pc:chgData name="Bai, Lu" userId="365cff9c-9192-451d-b72d-eb41caba823e" providerId="ADAL" clId="{762FE212-28BC-4763-9DE9-A7BABFD0D4E7}" dt="2021-11-09T20:00:38.978" v="48" actId="47"/>
        <pc:sldMkLst>
          <pc:docMk/>
          <pc:sldMk cId="3997183375" sldId="470"/>
        </pc:sldMkLst>
      </pc:sldChg>
      <pc:sldChg chg="del">
        <pc:chgData name="Bai, Lu" userId="365cff9c-9192-451d-b72d-eb41caba823e" providerId="ADAL" clId="{762FE212-28BC-4763-9DE9-A7BABFD0D4E7}" dt="2021-11-09T20:00:44.008" v="95" actId="47"/>
        <pc:sldMkLst>
          <pc:docMk/>
          <pc:sldMk cId="4158117474" sldId="472"/>
        </pc:sldMkLst>
      </pc:sldChg>
      <pc:sldChg chg="del">
        <pc:chgData name="Bai, Lu" userId="365cff9c-9192-451d-b72d-eb41caba823e" providerId="ADAL" clId="{762FE212-28BC-4763-9DE9-A7BABFD0D4E7}" dt="2021-11-09T20:00:44.040" v="96" actId="47"/>
        <pc:sldMkLst>
          <pc:docMk/>
          <pc:sldMk cId="1228598737" sldId="473"/>
        </pc:sldMkLst>
      </pc:sldChg>
      <pc:sldChg chg="del">
        <pc:chgData name="Bai, Lu" userId="365cff9c-9192-451d-b72d-eb41caba823e" providerId="ADAL" clId="{762FE212-28BC-4763-9DE9-A7BABFD0D4E7}" dt="2021-11-09T20:00:44.191" v="100" actId="47"/>
        <pc:sldMkLst>
          <pc:docMk/>
          <pc:sldMk cId="3787941088" sldId="474"/>
        </pc:sldMkLst>
      </pc:sldChg>
      <pc:sldChg chg="del">
        <pc:chgData name="Bai, Lu" userId="365cff9c-9192-451d-b72d-eb41caba823e" providerId="ADAL" clId="{762FE212-28BC-4763-9DE9-A7BABFD0D4E7}" dt="2021-11-09T20:00:44.204" v="101" actId="47"/>
        <pc:sldMkLst>
          <pc:docMk/>
          <pc:sldMk cId="52998392" sldId="475"/>
        </pc:sldMkLst>
      </pc:sldChg>
      <pc:sldChg chg="del">
        <pc:chgData name="Bai, Lu" userId="365cff9c-9192-451d-b72d-eb41caba823e" providerId="ADAL" clId="{762FE212-28BC-4763-9DE9-A7BABFD0D4E7}" dt="2021-11-09T20:00:38.513" v="39" actId="47"/>
        <pc:sldMkLst>
          <pc:docMk/>
          <pc:sldMk cId="1328734260" sldId="476"/>
        </pc:sldMkLst>
      </pc:sldChg>
      <pc:sldChg chg="del">
        <pc:chgData name="Bai, Lu" userId="365cff9c-9192-451d-b72d-eb41caba823e" providerId="ADAL" clId="{762FE212-28BC-4763-9DE9-A7BABFD0D4E7}" dt="2021-11-09T20:00:39.003" v="49" actId="47"/>
        <pc:sldMkLst>
          <pc:docMk/>
          <pc:sldMk cId="1596247456" sldId="477"/>
        </pc:sldMkLst>
      </pc:sldChg>
      <pc:sldChg chg="del">
        <pc:chgData name="Bai, Lu" userId="365cff9c-9192-451d-b72d-eb41caba823e" providerId="ADAL" clId="{762FE212-28BC-4763-9DE9-A7BABFD0D4E7}" dt="2021-11-09T20:00:39.036" v="50" actId="47"/>
        <pc:sldMkLst>
          <pc:docMk/>
          <pc:sldMk cId="199822941" sldId="478"/>
        </pc:sldMkLst>
      </pc:sldChg>
      <pc:sldChg chg="del">
        <pc:chgData name="Bai, Lu" userId="365cff9c-9192-451d-b72d-eb41caba823e" providerId="ADAL" clId="{762FE212-28BC-4763-9DE9-A7BABFD0D4E7}" dt="2021-11-09T20:00:38.546" v="40" actId="47"/>
        <pc:sldMkLst>
          <pc:docMk/>
          <pc:sldMk cId="249275008" sldId="479"/>
        </pc:sldMkLst>
      </pc:sldChg>
      <pc:sldChg chg="del">
        <pc:chgData name="Bai, Lu" userId="365cff9c-9192-451d-b72d-eb41caba823e" providerId="ADAL" clId="{762FE212-28BC-4763-9DE9-A7BABFD0D4E7}" dt="2021-11-09T20:00:38.572" v="41" actId="47"/>
        <pc:sldMkLst>
          <pc:docMk/>
          <pc:sldMk cId="3567004754" sldId="480"/>
        </pc:sldMkLst>
      </pc:sldChg>
      <pc:sldChg chg="del">
        <pc:chgData name="Bai, Lu" userId="365cff9c-9192-451d-b72d-eb41caba823e" providerId="ADAL" clId="{762FE212-28BC-4763-9DE9-A7BABFD0D4E7}" dt="2021-11-09T20:00:39.207" v="52" actId="47"/>
        <pc:sldMkLst>
          <pc:docMk/>
          <pc:sldMk cId="3888252335" sldId="482"/>
        </pc:sldMkLst>
      </pc:sldChg>
      <pc:sldChg chg="del">
        <pc:chgData name="Bai, Lu" userId="365cff9c-9192-451d-b72d-eb41caba823e" providerId="ADAL" clId="{762FE212-28BC-4763-9DE9-A7BABFD0D4E7}" dt="2021-11-09T20:00:39.219" v="53" actId="47"/>
        <pc:sldMkLst>
          <pc:docMk/>
          <pc:sldMk cId="1311968049" sldId="483"/>
        </pc:sldMkLst>
      </pc:sldChg>
      <pc:sldChg chg="del">
        <pc:chgData name="Bai, Lu" userId="365cff9c-9192-451d-b72d-eb41caba823e" providerId="ADAL" clId="{762FE212-28BC-4763-9DE9-A7BABFD0D4E7}" dt="2021-11-09T20:00:39.341" v="57" actId="47"/>
        <pc:sldMkLst>
          <pc:docMk/>
          <pc:sldMk cId="736252424" sldId="484"/>
        </pc:sldMkLst>
      </pc:sldChg>
      <pc:sldChg chg="del">
        <pc:chgData name="Bai, Lu" userId="365cff9c-9192-451d-b72d-eb41caba823e" providerId="ADAL" clId="{762FE212-28BC-4763-9DE9-A7BABFD0D4E7}" dt="2021-11-09T20:00:39.318" v="56" actId="47"/>
        <pc:sldMkLst>
          <pc:docMk/>
          <pc:sldMk cId="895749338" sldId="485"/>
        </pc:sldMkLst>
      </pc:sldChg>
      <pc:sldChg chg="del">
        <pc:chgData name="Bai, Lu" userId="365cff9c-9192-451d-b72d-eb41caba823e" providerId="ADAL" clId="{762FE212-28BC-4763-9DE9-A7BABFD0D4E7}" dt="2021-11-09T20:00:39.377" v="58" actId="47"/>
        <pc:sldMkLst>
          <pc:docMk/>
          <pc:sldMk cId="262206575" sldId="486"/>
        </pc:sldMkLst>
      </pc:sldChg>
      <pc:sldChg chg="del">
        <pc:chgData name="Bai, Lu" userId="365cff9c-9192-451d-b72d-eb41caba823e" providerId="ADAL" clId="{762FE212-28BC-4763-9DE9-A7BABFD0D4E7}" dt="2021-11-09T20:00:40.803" v="71" actId="47"/>
        <pc:sldMkLst>
          <pc:docMk/>
          <pc:sldMk cId="1061871908" sldId="487"/>
        </pc:sldMkLst>
      </pc:sldChg>
      <pc:sldChg chg="del">
        <pc:chgData name="Bai, Lu" userId="365cff9c-9192-451d-b72d-eb41caba823e" providerId="ADAL" clId="{762FE212-28BC-4763-9DE9-A7BABFD0D4E7}" dt="2021-11-09T20:00:40.916" v="73" actId="47"/>
        <pc:sldMkLst>
          <pc:docMk/>
          <pc:sldMk cId="4186752219" sldId="489"/>
        </pc:sldMkLst>
      </pc:sldChg>
      <pc:sldChg chg="del">
        <pc:chgData name="Bai, Lu" userId="365cff9c-9192-451d-b72d-eb41caba823e" providerId="ADAL" clId="{762FE212-28BC-4763-9DE9-A7BABFD0D4E7}" dt="2021-11-09T20:00:43.980" v="94" actId="47"/>
        <pc:sldMkLst>
          <pc:docMk/>
          <pc:sldMk cId="1757409418" sldId="491"/>
        </pc:sldMkLst>
      </pc:sldChg>
      <pc:sldChg chg="del">
        <pc:chgData name="Bai, Lu" userId="365cff9c-9192-451d-b72d-eb41caba823e" providerId="ADAL" clId="{762FE212-28BC-4763-9DE9-A7BABFD0D4E7}" dt="2021-11-09T20:00:44.067" v="97" actId="47"/>
        <pc:sldMkLst>
          <pc:docMk/>
          <pc:sldMk cId="2470065259" sldId="492"/>
        </pc:sldMkLst>
      </pc:sldChg>
      <pc:sldChg chg="del">
        <pc:chgData name="Bai, Lu" userId="365cff9c-9192-451d-b72d-eb41caba823e" providerId="ADAL" clId="{762FE212-28BC-4763-9DE9-A7BABFD0D4E7}" dt="2021-11-09T20:00:44.099" v="98" actId="47"/>
        <pc:sldMkLst>
          <pc:docMk/>
          <pc:sldMk cId="1680722310" sldId="493"/>
        </pc:sldMkLst>
      </pc:sldChg>
      <pc:sldChg chg="del">
        <pc:chgData name="Bai, Lu" userId="365cff9c-9192-451d-b72d-eb41caba823e" providerId="ADAL" clId="{762FE212-28BC-4763-9DE9-A7BABFD0D4E7}" dt="2021-11-09T20:00:45.304" v="105" actId="47"/>
        <pc:sldMkLst>
          <pc:docMk/>
          <pc:sldMk cId="2979083191" sldId="494"/>
        </pc:sldMkLst>
      </pc:sldChg>
      <pc:sldChg chg="del">
        <pc:chgData name="Bai, Lu" userId="365cff9c-9192-451d-b72d-eb41caba823e" providerId="ADAL" clId="{762FE212-28BC-4763-9DE9-A7BABFD0D4E7}" dt="2021-11-09T20:00:45.342" v="106" actId="47"/>
        <pc:sldMkLst>
          <pc:docMk/>
          <pc:sldMk cId="898699418" sldId="495"/>
        </pc:sldMkLst>
      </pc:sldChg>
      <pc:sldChg chg="add del">
        <pc:chgData name="Bai, Lu" userId="365cff9c-9192-451d-b72d-eb41caba823e" providerId="ADAL" clId="{762FE212-28BC-4763-9DE9-A7BABFD0D4E7}" dt="2021-11-09T20:00:53.738" v="116" actId="47"/>
        <pc:sldMkLst>
          <pc:docMk/>
          <pc:sldMk cId="711682728" sldId="496"/>
        </pc:sldMkLst>
      </pc:sldChg>
      <pc:sldChg chg="del">
        <pc:chgData name="Bai, Lu" userId="365cff9c-9192-451d-b72d-eb41caba823e" providerId="ADAL" clId="{762FE212-28BC-4763-9DE9-A7BABFD0D4E7}" dt="2021-11-09T20:00:38.611" v="42" actId="47"/>
        <pc:sldMkLst>
          <pc:docMk/>
          <pc:sldMk cId="2343211367" sldId="497"/>
        </pc:sldMkLst>
      </pc:sldChg>
      <pc:sldChg chg="del">
        <pc:chgData name="Bai, Lu" userId="365cff9c-9192-451d-b72d-eb41caba823e" providerId="ADAL" clId="{762FE212-28BC-4763-9DE9-A7BABFD0D4E7}" dt="2021-11-09T20:00:41.041" v="75" actId="47"/>
        <pc:sldMkLst>
          <pc:docMk/>
          <pc:sldMk cId="4162813898" sldId="498"/>
        </pc:sldMkLst>
      </pc:sldChg>
      <pc:sldChg chg="del">
        <pc:chgData name="Bai, Lu" userId="365cff9c-9192-451d-b72d-eb41caba823e" providerId="ADAL" clId="{762FE212-28BC-4763-9DE9-A7BABFD0D4E7}" dt="2021-11-09T20:00:41.053" v="76" actId="47"/>
        <pc:sldMkLst>
          <pc:docMk/>
          <pc:sldMk cId="558312339" sldId="500"/>
        </pc:sldMkLst>
      </pc:sldChg>
      <pc:sldChg chg="del">
        <pc:chgData name="Bai, Lu" userId="365cff9c-9192-451d-b72d-eb41caba823e" providerId="ADAL" clId="{762FE212-28BC-4763-9DE9-A7BABFD0D4E7}" dt="2021-11-09T20:00:43.337" v="89" actId="47"/>
        <pc:sldMkLst>
          <pc:docMk/>
          <pc:sldMk cId="1665090507" sldId="502"/>
        </pc:sldMkLst>
      </pc:sldChg>
      <pc:sldChg chg="del">
        <pc:chgData name="Bai, Lu" userId="365cff9c-9192-451d-b72d-eb41caba823e" providerId="ADAL" clId="{762FE212-28BC-4763-9DE9-A7BABFD0D4E7}" dt="2021-11-09T20:00:38.686" v="43" actId="47"/>
        <pc:sldMkLst>
          <pc:docMk/>
          <pc:sldMk cId="4257721821" sldId="504"/>
        </pc:sldMkLst>
      </pc:sldChg>
      <pc:sldChg chg="del">
        <pc:chgData name="Bai, Lu" userId="365cff9c-9192-451d-b72d-eb41caba823e" providerId="ADAL" clId="{762FE212-28BC-4763-9DE9-A7BABFD0D4E7}" dt="2021-11-09T20:00:39.092" v="51" actId="47"/>
        <pc:sldMkLst>
          <pc:docMk/>
          <pc:sldMk cId="2889269485" sldId="505"/>
        </pc:sldMkLst>
      </pc:sldChg>
      <pc:sldChg chg="del">
        <pc:chgData name="Bai, Lu" userId="365cff9c-9192-451d-b72d-eb41caba823e" providerId="ADAL" clId="{762FE212-28BC-4763-9DE9-A7BABFD0D4E7}" dt="2021-11-09T20:00:43.827" v="90" actId="47"/>
        <pc:sldMkLst>
          <pc:docMk/>
          <pc:sldMk cId="1741630835" sldId="506"/>
        </pc:sldMkLst>
      </pc:sldChg>
      <pc:sldChg chg="del">
        <pc:chgData name="Bai, Lu" userId="365cff9c-9192-451d-b72d-eb41caba823e" providerId="ADAL" clId="{762FE212-28BC-4763-9DE9-A7BABFD0D4E7}" dt="2021-11-09T20:00:44.676" v="102" actId="47"/>
        <pc:sldMkLst>
          <pc:docMk/>
          <pc:sldMk cId="599178987" sldId="507"/>
        </pc:sldMkLst>
      </pc:sldChg>
      <pc:sldChg chg="del">
        <pc:chgData name="Bai, Lu" userId="365cff9c-9192-451d-b72d-eb41caba823e" providerId="ADAL" clId="{762FE212-28BC-4763-9DE9-A7BABFD0D4E7}" dt="2021-11-09T20:00:45.433" v="108" actId="47"/>
        <pc:sldMkLst>
          <pc:docMk/>
          <pc:sldMk cId="849951831" sldId="508"/>
        </pc:sldMkLst>
      </pc:sldChg>
      <pc:sldChg chg="del">
        <pc:chgData name="Bai, Lu" userId="365cff9c-9192-451d-b72d-eb41caba823e" providerId="ADAL" clId="{762FE212-28BC-4763-9DE9-A7BABFD0D4E7}" dt="2021-11-09T20:00:38.821" v="45" actId="47"/>
        <pc:sldMkLst>
          <pc:docMk/>
          <pc:sldMk cId="2768414421" sldId="509"/>
        </pc:sldMkLst>
      </pc:sldChg>
      <pc:sldChg chg="del">
        <pc:chgData name="Bai, Lu" userId="365cff9c-9192-451d-b72d-eb41caba823e" providerId="ADAL" clId="{762FE212-28BC-4763-9DE9-A7BABFD0D4E7}" dt="2021-11-09T20:00:42.667" v="80" actId="47"/>
        <pc:sldMkLst>
          <pc:docMk/>
          <pc:sldMk cId="3922803473" sldId="510"/>
        </pc:sldMkLst>
      </pc:sldChg>
      <pc:sldChg chg="del">
        <pc:chgData name="Bai, Lu" userId="365cff9c-9192-451d-b72d-eb41caba823e" providerId="ADAL" clId="{762FE212-28BC-4763-9DE9-A7BABFD0D4E7}" dt="2021-11-09T20:00:40.593" v="65" actId="47"/>
        <pc:sldMkLst>
          <pc:docMk/>
          <pc:sldMk cId="3458632011" sldId="511"/>
        </pc:sldMkLst>
      </pc:sldChg>
      <pc:sldChg chg="del">
        <pc:chgData name="Bai, Lu" userId="365cff9c-9192-451d-b72d-eb41caba823e" providerId="ADAL" clId="{762FE212-28BC-4763-9DE9-A7BABFD0D4E7}" dt="2021-11-09T20:00:40.663" v="67" actId="47"/>
        <pc:sldMkLst>
          <pc:docMk/>
          <pc:sldMk cId="3564635628" sldId="512"/>
        </pc:sldMkLst>
      </pc:sldChg>
      <pc:sldChg chg="del">
        <pc:chgData name="Bai, Lu" userId="365cff9c-9192-451d-b72d-eb41caba823e" providerId="ADAL" clId="{762FE212-28BC-4763-9DE9-A7BABFD0D4E7}" dt="2021-11-09T20:00:40.692" v="68" actId="47"/>
        <pc:sldMkLst>
          <pc:docMk/>
          <pc:sldMk cId="2231626421" sldId="514"/>
        </pc:sldMkLst>
      </pc:sldChg>
      <pc:sldChg chg="del">
        <pc:chgData name="Bai, Lu" userId="365cff9c-9192-451d-b72d-eb41caba823e" providerId="ADAL" clId="{762FE212-28BC-4763-9DE9-A7BABFD0D4E7}" dt="2021-11-09T20:00:38.948" v="47" actId="47"/>
        <pc:sldMkLst>
          <pc:docMk/>
          <pc:sldMk cId="1439541953" sldId="515"/>
        </pc:sldMkLst>
      </pc:sldChg>
      <pc:sldChg chg="del">
        <pc:chgData name="Bai, Lu" userId="365cff9c-9192-451d-b72d-eb41caba823e" providerId="ADAL" clId="{762FE212-28BC-4763-9DE9-A7BABFD0D4E7}" dt="2021-11-09T20:00:40.531" v="63" actId="47"/>
        <pc:sldMkLst>
          <pc:docMk/>
          <pc:sldMk cId="2182426266" sldId="516"/>
        </pc:sldMkLst>
      </pc:sldChg>
      <pc:sldChg chg="del">
        <pc:chgData name="Bai, Lu" userId="365cff9c-9192-451d-b72d-eb41caba823e" providerId="ADAL" clId="{762FE212-28BC-4763-9DE9-A7BABFD0D4E7}" dt="2021-11-09T20:00:40.625" v="66" actId="47"/>
        <pc:sldMkLst>
          <pc:docMk/>
          <pc:sldMk cId="2612301712" sldId="517"/>
        </pc:sldMkLst>
      </pc:sldChg>
      <pc:sldChg chg="del">
        <pc:chgData name="Bai, Lu" userId="365cff9c-9192-451d-b72d-eb41caba823e" providerId="ADAL" clId="{762FE212-28BC-4763-9DE9-A7BABFD0D4E7}" dt="2021-11-09T20:00:40.716" v="69" actId="47"/>
        <pc:sldMkLst>
          <pc:docMk/>
          <pc:sldMk cId="1786626639" sldId="518"/>
        </pc:sldMkLst>
      </pc:sldChg>
      <pc:sldChg chg="del">
        <pc:chgData name="Bai, Lu" userId="365cff9c-9192-451d-b72d-eb41caba823e" providerId="ADAL" clId="{762FE212-28BC-4763-9DE9-A7BABFD0D4E7}" dt="2021-11-09T20:00:40.876" v="72" actId="47"/>
        <pc:sldMkLst>
          <pc:docMk/>
          <pc:sldMk cId="3010106240" sldId="519"/>
        </pc:sldMkLst>
      </pc:sldChg>
      <pc:sldChg chg="del">
        <pc:chgData name="Bai, Lu" userId="365cff9c-9192-451d-b72d-eb41caba823e" providerId="ADAL" clId="{762FE212-28BC-4763-9DE9-A7BABFD0D4E7}" dt="2021-11-09T20:00:42.605" v="78" actId="47"/>
        <pc:sldMkLst>
          <pc:docMk/>
          <pc:sldMk cId="603884783" sldId="520"/>
        </pc:sldMkLst>
      </pc:sldChg>
      <pc:sldChg chg="del">
        <pc:chgData name="Bai, Lu" userId="365cff9c-9192-451d-b72d-eb41caba823e" providerId="ADAL" clId="{762FE212-28BC-4763-9DE9-A7BABFD0D4E7}" dt="2021-11-09T20:00:42.634" v="79" actId="47"/>
        <pc:sldMkLst>
          <pc:docMk/>
          <pc:sldMk cId="257833503" sldId="524"/>
        </pc:sldMkLst>
      </pc:sldChg>
      <pc:sldChg chg="del">
        <pc:chgData name="Bai, Lu" userId="365cff9c-9192-451d-b72d-eb41caba823e" providerId="ADAL" clId="{762FE212-28BC-4763-9DE9-A7BABFD0D4E7}" dt="2021-11-09T20:00:42.732" v="82" actId="47"/>
        <pc:sldMkLst>
          <pc:docMk/>
          <pc:sldMk cId="4202600833" sldId="525"/>
        </pc:sldMkLst>
      </pc:sldChg>
      <pc:sldChg chg="del">
        <pc:chgData name="Bai, Lu" userId="365cff9c-9192-451d-b72d-eb41caba823e" providerId="ADAL" clId="{762FE212-28BC-4763-9DE9-A7BABFD0D4E7}" dt="2021-11-09T20:00:42.760" v="83" actId="47"/>
        <pc:sldMkLst>
          <pc:docMk/>
          <pc:sldMk cId="3458518167" sldId="526"/>
        </pc:sldMkLst>
      </pc:sldChg>
      <pc:sldChg chg="del">
        <pc:chgData name="Bai, Lu" userId="365cff9c-9192-451d-b72d-eb41caba823e" providerId="ADAL" clId="{762FE212-28BC-4763-9DE9-A7BABFD0D4E7}" dt="2021-11-09T20:00:42.789" v="84" actId="47"/>
        <pc:sldMkLst>
          <pc:docMk/>
          <pc:sldMk cId="4129129241" sldId="527"/>
        </pc:sldMkLst>
      </pc:sldChg>
      <pc:sldChg chg="del">
        <pc:chgData name="Bai, Lu" userId="365cff9c-9192-451d-b72d-eb41caba823e" providerId="ADAL" clId="{762FE212-28BC-4763-9DE9-A7BABFD0D4E7}" dt="2021-11-09T20:00:42.883" v="87" actId="47"/>
        <pc:sldMkLst>
          <pc:docMk/>
          <pc:sldMk cId="2463058173" sldId="528"/>
        </pc:sldMkLst>
      </pc:sldChg>
      <pc:sldChg chg="del">
        <pc:chgData name="Bai, Lu" userId="365cff9c-9192-451d-b72d-eb41caba823e" providerId="ADAL" clId="{762FE212-28BC-4763-9DE9-A7BABFD0D4E7}" dt="2021-11-09T20:00:42.827" v="85" actId="47"/>
        <pc:sldMkLst>
          <pc:docMk/>
          <pc:sldMk cId="1128894375" sldId="529"/>
        </pc:sldMkLst>
      </pc:sldChg>
      <pc:sldChg chg="del">
        <pc:chgData name="Bai, Lu" userId="365cff9c-9192-451d-b72d-eb41caba823e" providerId="ADAL" clId="{762FE212-28BC-4763-9DE9-A7BABFD0D4E7}" dt="2021-11-09T20:00:42.855" v="86" actId="47"/>
        <pc:sldMkLst>
          <pc:docMk/>
          <pc:sldMk cId="4205670900" sldId="530"/>
        </pc:sldMkLst>
      </pc:sldChg>
      <pc:sldChg chg="del">
        <pc:chgData name="Bai, Lu" userId="365cff9c-9192-451d-b72d-eb41caba823e" providerId="ADAL" clId="{762FE212-28BC-4763-9DE9-A7BABFD0D4E7}" dt="2021-11-09T20:00:42.913" v="88" actId="47"/>
        <pc:sldMkLst>
          <pc:docMk/>
          <pc:sldMk cId="3690715253" sldId="531"/>
        </pc:sldMkLst>
      </pc:sldChg>
      <pc:sldChg chg="del">
        <pc:chgData name="Bai, Lu" userId="365cff9c-9192-451d-b72d-eb41caba823e" providerId="ADAL" clId="{762FE212-28BC-4763-9DE9-A7BABFD0D4E7}" dt="2021-11-09T20:00:42.705" v="81" actId="47"/>
        <pc:sldMkLst>
          <pc:docMk/>
          <pc:sldMk cId="206465398" sldId="532"/>
        </pc:sldMkLst>
      </pc:sldChg>
      <pc:sldChg chg="del">
        <pc:chgData name="Bai, Lu" userId="365cff9c-9192-451d-b72d-eb41caba823e" providerId="ADAL" clId="{762FE212-28BC-4763-9DE9-A7BABFD0D4E7}" dt="2021-11-09T20:00:38.483" v="38" actId="47"/>
        <pc:sldMkLst>
          <pc:docMk/>
          <pc:sldMk cId="859225390" sldId="533"/>
        </pc:sldMkLst>
      </pc:sldChg>
      <pc:sldChg chg="del">
        <pc:chgData name="Bai, Lu" userId="365cff9c-9192-451d-b72d-eb41caba823e" providerId="ADAL" clId="{762FE212-28BC-4763-9DE9-A7BABFD0D4E7}" dt="2021-11-09T20:00:39.282" v="55" actId="47"/>
        <pc:sldMkLst>
          <pc:docMk/>
          <pc:sldMk cId="157142799" sldId="534"/>
        </pc:sldMkLst>
      </pc:sldChg>
      <pc:sldChg chg="del">
        <pc:chgData name="Bai, Lu" userId="365cff9c-9192-451d-b72d-eb41caba823e" providerId="ADAL" clId="{762FE212-28BC-4763-9DE9-A7BABFD0D4E7}" dt="2021-11-09T20:00:39.765" v="59" actId="47"/>
        <pc:sldMkLst>
          <pc:docMk/>
          <pc:sldMk cId="1030462763" sldId="535"/>
        </pc:sldMkLst>
      </pc:sldChg>
      <pc:sldChg chg="del">
        <pc:chgData name="Bai, Lu" userId="365cff9c-9192-451d-b72d-eb41caba823e" providerId="ADAL" clId="{762FE212-28BC-4763-9DE9-A7BABFD0D4E7}" dt="2021-11-09T20:00:39.973" v="60" actId="47"/>
        <pc:sldMkLst>
          <pc:docMk/>
          <pc:sldMk cId="1050912380" sldId="536"/>
        </pc:sldMkLst>
      </pc:sldChg>
      <pc:sldChg chg="del">
        <pc:chgData name="Bai, Lu" userId="365cff9c-9192-451d-b72d-eb41caba823e" providerId="ADAL" clId="{762FE212-28BC-4763-9DE9-A7BABFD0D4E7}" dt="2021-11-09T20:00:40.504" v="62" actId="47"/>
        <pc:sldMkLst>
          <pc:docMk/>
          <pc:sldMk cId="839161211" sldId="538"/>
        </pc:sldMkLst>
      </pc:sldChg>
      <pc:sldChg chg="del">
        <pc:chgData name="Bai, Lu" userId="365cff9c-9192-451d-b72d-eb41caba823e" providerId="ADAL" clId="{762FE212-28BC-4763-9DE9-A7BABFD0D4E7}" dt="2021-11-09T20:00:40.986" v="74" actId="47"/>
        <pc:sldMkLst>
          <pc:docMk/>
          <pc:sldMk cId="2308996729" sldId="539"/>
        </pc:sldMkLst>
      </pc:sldChg>
      <pc:sldChg chg="del">
        <pc:chgData name="Bai, Lu" userId="365cff9c-9192-451d-b72d-eb41caba823e" providerId="ADAL" clId="{762FE212-28BC-4763-9DE9-A7BABFD0D4E7}" dt="2021-11-09T20:00:44.128" v="99" actId="47"/>
        <pc:sldMkLst>
          <pc:docMk/>
          <pc:sldMk cId="2035951022" sldId="541"/>
        </pc:sldMkLst>
      </pc:sldChg>
      <pc:sldChg chg="del">
        <pc:chgData name="Bai, Lu" userId="365cff9c-9192-451d-b72d-eb41caba823e" providerId="ADAL" clId="{762FE212-28BC-4763-9DE9-A7BABFD0D4E7}" dt="2021-11-09T20:00:43.867" v="91" actId="47"/>
        <pc:sldMkLst>
          <pc:docMk/>
          <pc:sldMk cId="4109287502" sldId="542"/>
        </pc:sldMkLst>
      </pc:sldChg>
      <pc:sldChg chg="del">
        <pc:chgData name="Bai, Lu" userId="365cff9c-9192-451d-b72d-eb41caba823e" providerId="ADAL" clId="{762FE212-28BC-4763-9DE9-A7BABFD0D4E7}" dt="2021-11-09T20:00:43.947" v="93" actId="47"/>
        <pc:sldMkLst>
          <pc:docMk/>
          <pc:sldMk cId="2803539637" sldId="543"/>
        </pc:sldMkLst>
      </pc:sldChg>
      <pc:sldChg chg="del">
        <pc:chgData name="Bai, Lu" userId="365cff9c-9192-451d-b72d-eb41caba823e" providerId="ADAL" clId="{762FE212-28BC-4763-9DE9-A7BABFD0D4E7}" dt="2021-11-09T20:00:43.935" v="92" actId="47"/>
        <pc:sldMkLst>
          <pc:docMk/>
          <pc:sldMk cId="793634084" sldId="544"/>
        </pc:sldMkLst>
      </pc:sldChg>
      <pc:sldChg chg="del">
        <pc:chgData name="Bai, Lu" userId="365cff9c-9192-451d-b72d-eb41caba823e" providerId="ADAL" clId="{762FE212-28BC-4763-9DE9-A7BABFD0D4E7}" dt="2021-11-09T20:00:45.455" v="109" actId="47"/>
        <pc:sldMkLst>
          <pc:docMk/>
          <pc:sldMk cId="1548109302" sldId="545"/>
        </pc:sldMkLst>
      </pc:sldChg>
      <pc:sldChg chg="del">
        <pc:chgData name="Bai, Lu" userId="365cff9c-9192-451d-b72d-eb41caba823e" providerId="ADAL" clId="{762FE212-28BC-4763-9DE9-A7BABFD0D4E7}" dt="2021-11-09T20:00:38.936" v="46" actId="47"/>
        <pc:sldMkLst>
          <pc:docMk/>
          <pc:sldMk cId="3510810830" sldId="546"/>
        </pc:sldMkLst>
      </pc:sldChg>
      <pc:sldChg chg="del">
        <pc:chgData name="Bai, Lu" userId="365cff9c-9192-451d-b72d-eb41caba823e" providerId="ADAL" clId="{762FE212-28BC-4763-9DE9-A7BABFD0D4E7}" dt="2021-11-09T20:00:40.471" v="61" actId="47"/>
        <pc:sldMkLst>
          <pc:docMk/>
          <pc:sldMk cId="1111392670" sldId="547"/>
        </pc:sldMkLst>
      </pc:sldChg>
      <pc:sldChg chg="del">
        <pc:chgData name="Bai, Lu" userId="365cff9c-9192-451d-b72d-eb41caba823e" providerId="ADAL" clId="{762FE212-28BC-4763-9DE9-A7BABFD0D4E7}" dt="2021-11-09T20:00:45.185" v="103" actId="47"/>
        <pc:sldMkLst>
          <pc:docMk/>
          <pc:sldMk cId="3207655976" sldId="548"/>
        </pc:sldMkLst>
      </pc:sldChg>
      <pc:sldChg chg="del">
        <pc:chgData name="Bai, Lu" userId="365cff9c-9192-451d-b72d-eb41caba823e" providerId="ADAL" clId="{762FE212-28BC-4763-9DE9-A7BABFD0D4E7}" dt="2021-11-09T20:00:45.267" v="104" actId="47"/>
        <pc:sldMkLst>
          <pc:docMk/>
          <pc:sldMk cId="1617810432" sldId="549"/>
        </pc:sldMkLst>
      </pc:sldChg>
      <pc:sldChg chg="del">
        <pc:chgData name="Bai, Lu" userId="365cff9c-9192-451d-b72d-eb41caba823e" providerId="ADAL" clId="{762FE212-28BC-4763-9DE9-A7BABFD0D4E7}" dt="2021-11-09T20:00:45.422" v="107" actId="47"/>
        <pc:sldMkLst>
          <pc:docMk/>
          <pc:sldMk cId="3653842195" sldId="550"/>
        </pc:sldMkLst>
      </pc:sldChg>
      <pc:sldChg chg="del">
        <pc:chgData name="Bai, Lu" userId="365cff9c-9192-451d-b72d-eb41caba823e" providerId="ADAL" clId="{762FE212-28BC-4763-9DE9-A7BABFD0D4E7}" dt="2021-11-09T20:00:38.761" v="44" actId="47"/>
        <pc:sldMkLst>
          <pc:docMk/>
          <pc:sldMk cId="2605330496" sldId="551"/>
        </pc:sldMkLst>
      </pc:sldChg>
      <pc:sldChg chg="del">
        <pc:chgData name="Bai, Lu" userId="365cff9c-9192-451d-b72d-eb41caba823e" providerId="ADAL" clId="{762FE212-28BC-4763-9DE9-A7BABFD0D4E7}" dt="2021-11-09T20:00:40.563" v="64" actId="47"/>
        <pc:sldMkLst>
          <pc:docMk/>
          <pc:sldMk cId="296145160" sldId="552"/>
        </pc:sldMkLst>
      </pc:sldChg>
      <pc:sldChg chg="del">
        <pc:chgData name="Bai, Lu" userId="365cff9c-9192-451d-b72d-eb41caba823e" providerId="ADAL" clId="{762FE212-28BC-4763-9DE9-A7BABFD0D4E7}" dt="2021-11-09T20:00:39.263" v="54" actId="47"/>
        <pc:sldMkLst>
          <pc:docMk/>
          <pc:sldMk cId="601275797" sldId="553"/>
        </pc:sldMkLst>
      </pc:sldChg>
      <pc:sldChg chg="del">
        <pc:chgData name="Bai, Lu" userId="365cff9c-9192-451d-b72d-eb41caba823e" providerId="ADAL" clId="{762FE212-28BC-4763-9DE9-A7BABFD0D4E7}" dt="2021-11-09T20:00:42.134" v="77" actId="47"/>
        <pc:sldMkLst>
          <pc:docMk/>
          <pc:sldMk cId="3814892977" sldId="554"/>
        </pc:sldMkLst>
      </pc:sldChg>
      <pc:sldChg chg="addSp modSp new add del mod">
        <pc:chgData name="Bai, Lu" userId="365cff9c-9192-451d-b72d-eb41caba823e" providerId="ADAL" clId="{762FE212-28BC-4763-9DE9-A7BABFD0D4E7}" dt="2021-11-10T08:50:20.701" v="274" actId="1076"/>
        <pc:sldMkLst>
          <pc:docMk/>
          <pc:sldMk cId="3161244212" sldId="555"/>
        </pc:sldMkLst>
      </pc:sldChg>
      <pc:sldChg chg="modSp new mod">
        <pc:chgData name="Bai, Lu" userId="365cff9c-9192-451d-b72d-eb41caba823e" providerId="ADAL" clId="{762FE212-28BC-4763-9DE9-A7BABFD0D4E7}" dt="2021-11-10T08:52:51.497" v="419" actId="14"/>
        <pc:sldMkLst>
          <pc:docMk/>
          <pc:sldMk cId="3211637162" sldId="556"/>
        </pc:sldMkLst>
      </pc:sldChg>
      <pc:sldChg chg="modSp new mod">
        <pc:chgData name="Bai, Lu" userId="365cff9c-9192-451d-b72d-eb41caba823e" providerId="ADAL" clId="{762FE212-28BC-4763-9DE9-A7BABFD0D4E7}" dt="2021-11-10T08:53:22.964" v="457" actId="20577"/>
        <pc:sldMkLst>
          <pc:docMk/>
          <pc:sldMk cId="60073102" sldId="557"/>
        </pc:sldMkLst>
      </pc:sldChg>
      <pc:sldChg chg="modSp new mod">
        <pc:chgData name="Bai, Lu" userId="365cff9c-9192-451d-b72d-eb41caba823e" providerId="ADAL" clId="{762FE212-28BC-4763-9DE9-A7BABFD0D4E7}" dt="2021-11-10T08:59:11.024" v="574" actId="790"/>
        <pc:sldMkLst>
          <pc:docMk/>
          <pc:sldMk cId="3919604332" sldId="558"/>
        </pc:sldMkLst>
      </pc:sldChg>
      <pc:sldChg chg="addSp delSp modSp new mod">
        <pc:chgData name="Bai, Lu" userId="365cff9c-9192-451d-b72d-eb41caba823e" providerId="ADAL" clId="{762FE212-28BC-4763-9DE9-A7BABFD0D4E7}" dt="2021-11-10T09:01:57.003" v="700" actId="20577"/>
        <pc:sldMkLst>
          <pc:docMk/>
          <pc:sldMk cId="2767443693" sldId="559"/>
        </pc:sldMkLst>
      </pc:sldChg>
      <pc:sldChg chg="addSp modSp new mod">
        <pc:chgData name="Bai, Lu" userId="365cff9c-9192-451d-b72d-eb41caba823e" providerId="ADAL" clId="{762FE212-28BC-4763-9DE9-A7BABFD0D4E7}" dt="2021-11-10T09:02:34.973" v="707"/>
        <pc:sldMkLst>
          <pc:docMk/>
          <pc:sldMk cId="2846501504" sldId="560"/>
        </pc:sldMkLst>
      </pc:sldChg>
      <pc:sldChg chg="modSp new mod">
        <pc:chgData name="Bai, Lu" userId="365cff9c-9192-451d-b72d-eb41caba823e" providerId="ADAL" clId="{762FE212-28BC-4763-9DE9-A7BABFD0D4E7}" dt="2021-11-10T10:52:16.731" v="1153" actId="20577"/>
        <pc:sldMkLst>
          <pc:docMk/>
          <pc:sldMk cId="3083170289" sldId="561"/>
        </pc:sldMkLst>
      </pc:sldChg>
      <pc:sldChg chg="modSp new mod">
        <pc:chgData name="Bai, Lu" userId="365cff9c-9192-451d-b72d-eb41caba823e" providerId="ADAL" clId="{762FE212-28BC-4763-9DE9-A7BABFD0D4E7}" dt="2021-11-10T09:13:04.293" v="853"/>
        <pc:sldMkLst>
          <pc:docMk/>
          <pc:sldMk cId="907628075" sldId="562"/>
        </pc:sldMkLst>
      </pc:sldChg>
      <pc:sldChg chg="modSp new mod">
        <pc:chgData name="Bai, Lu" userId="365cff9c-9192-451d-b72d-eb41caba823e" providerId="ADAL" clId="{762FE212-28BC-4763-9DE9-A7BABFD0D4E7}" dt="2021-11-10T09:14:47.921" v="933" actId="5793"/>
        <pc:sldMkLst>
          <pc:docMk/>
          <pc:sldMk cId="3910269353" sldId="563"/>
        </pc:sldMkLst>
      </pc:sldChg>
      <pc:sldChg chg="addSp modSp new mod">
        <pc:chgData name="Bai, Lu" userId="365cff9c-9192-451d-b72d-eb41caba823e" providerId="ADAL" clId="{762FE212-28BC-4763-9DE9-A7BABFD0D4E7}" dt="2021-11-10T09:29:14.847" v="960" actId="1076"/>
        <pc:sldMkLst>
          <pc:docMk/>
          <pc:sldMk cId="2164963468" sldId="564"/>
        </pc:sldMkLst>
      </pc:sldChg>
      <pc:sldChg chg="modSp new mod">
        <pc:chgData name="Bai, Lu" userId="365cff9c-9192-451d-b72d-eb41caba823e" providerId="ADAL" clId="{762FE212-28BC-4763-9DE9-A7BABFD0D4E7}" dt="2021-11-10T09:29:53.762" v="964" actId="27636"/>
        <pc:sldMkLst>
          <pc:docMk/>
          <pc:sldMk cId="2553611546" sldId="565"/>
        </pc:sldMkLst>
      </pc:sldChg>
      <pc:sldChg chg="modSp new mod">
        <pc:chgData name="Bai, Lu" userId="365cff9c-9192-451d-b72d-eb41caba823e" providerId="ADAL" clId="{762FE212-28BC-4763-9DE9-A7BABFD0D4E7}" dt="2021-11-10T09:30:11.454" v="999" actId="20577"/>
        <pc:sldMkLst>
          <pc:docMk/>
          <pc:sldMk cId="2095334582" sldId="566"/>
        </pc:sldMkLst>
      </pc:sldChg>
      <pc:sldChg chg="modSp new mod">
        <pc:chgData name="Bai, Lu" userId="365cff9c-9192-451d-b72d-eb41caba823e" providerId="ADAL" clId="{762FE212-28BC-4763-9DE9-A7BABFD0D4E7}" dt="2021-11-10T10:43:32.211" v="1031"/>
        <pc:sldMkLst>
          <pc:docMk/>
          <pc:sldMk cId="4224389290" sldId="567"/>
        </pc:sldMkLst>
      </pc:sldChg>
      <pc:sldChg chg="modSp new mod">
        <pc:chgData name="Bai, Lu" userId="365cff9c-9192-451d-b72d-eb41caba823e" providerId="ADAL" clId="{762FE212-28BC-4763-9DE9-A7BABFD0D4E7}" dt="2021-11-10T10:44:17.452" v="1046"/>
        <pc:sldMkLst>
          <pc:docMk/>
          <pc:sldMk cId="2682248162" sldId="568"/>
        </pc:sldMkLst>
      </pc:sldChg>
      <pc:sldChg chg="modSp new mod">
        <pc:chgData name="Bai, Lu" userId="365cff9c-9192-451d-b72d-eb41caba823e" providerId="ADAL" clId="{762FE212-28BC-4763-9DE9-A7BABFD0D4E7}" dt="2021-11-10T10:45:43.193" v="1052"/>
        <pc:sldMkLst>
          <pc:docMk/>
          <pc:sldMk cId="2328469922" sldId="569"/>
        </pc:sldMkLst>
      </pc:sldChg>
      <pc:sldChg chg="modSp new mod">
        <pc:chgData name="Bai, Lu" userId="365cff9c-9192-451d-b72d-eb41caba823e" providerId="ADAL" clId="{762FE212-28BC-4763-9DE9-A7BABFD0D4E7}" dt="2021-11-10T10:46:19.031" v="1067"/>
        <pc:sldMkLst>
          <pc:docMk/>
          <pc:sldMk cId="3931040378" sldId="570"/>
        </pc:sldMkLst>
      </pc:sldChg>
      <pc:sldChg chg="addSp modSp new mod">
        <pc:chgData name="Bai, Lu" userId="365cff9c-9192-451d-b72d-eb41caba823e" providerId="ADAL" clId="{762FE212-28BC-4763-9DE9-A7BABFD0D4E7}" dt="2021-11-10T10:48:44.488" v="1075" actId="1076"/>
        <pc:sldMkLst>
          <pc:docMk/>
          <pc:sldMk cId="4165068190" sldId="571"/>
        </pc:sldMkLst>
      </pc:sldChg>
      <pc:sldChg chg="modSp new mod">
        <pc:chgData name="Bai, Lu" userId="365cff9c-9192-451d-b72d-eb41caba823e" providerId="ADAL" clId="{762FE212-28BC-4763-9DE9-A7BABFD0D4E7}" dt="2021-11-10T10:49:53.874" v="1083"/>
        <pc:sldMkLst>
          <pc:docMk/>
          <pc:sldMk cId="2252226665" sldId="572"/>
        </pc:sldMkLst>
      </pc:sldChg>
      <pc:sldChg chg="modSp new mod">
        <pc:chgData name="Bai, Lu" userId="365cff9c-9192-451d-b72d-eb41caba823e" providerId="ADAL" clId="{762FE212-28BC-4763-9DE9-A7BABFD0D4E7}" dt="2021-11-10T10:50:29.523" v="1097" actId="20577"/>
        <pc:sldMkLst>
          <pc:docMk/>
          <pc:sldMk cId="375092420" sldId="573"/>
        </pc:sldMkLst>
      </pc:sldChg>
      <pc:sldChg chg="addSp modSp new mod">
        <pc:chgData name="Bai, Lu" userId="365cff9c-9192-451d-b72d-eb41caba823e" providerId="ADAL" clId="{762FE212-28BC-4763-9DE9-A7BABFD0D4E7}" dt="2021-11-10T10:51:00.442" v="1114"/>
        <pc:sldMkLst>
          <pc:docMk/>
          <pc:sldMk cId="2059698829" sldId="574"/>
        </pc:sldMkLst>
      </pc:sldChg>
      <pc:sldChg chg="modSp new mod">
        <pc:chgData name="Bai, Lu" userId="365cff9c-9192-451d-b72d-eb41caba823e" providerId="ADAL" clId="{762FE212-28BC-4763-9DE9-A7BABFD0D4E7}" dt="2021-11-10T10:52:44.130" v="1156" actId="15"/>
        <pc:sldMkLst>
          <pc:docMk/>
          <pc:sldMk cId="929867602" sldId="575"/>
        </pc:sldMkLst>
      </pc:sldChg>
      <pc:sldChg chg="modSp new mod">
        <pc:chgData name="Bai, Lu" userId="365cff9c-9192-451d-b72d-eb41caba823e" providerId="ADAL" clId="{762FE212-28BC-4763-9DE9-A7BABFD0D4E7}" dt="2021-11-10T11:13:52.552" v="1174" actId="20577"/>
        <pc:sldMkLst>
          <pc:docMk/>
          <pc:sldMk cId="4259839391" sldId="576"/>
        </pc:sldMkLst>
      </pc:sldChg>
      <pc:sldChg chg="addSp modSp new mod">
        <pc:chgData name="Bai, Lu" userId="365cff9c-9192-451d-b72d-eb41caba823e" providerId="ADAL" clId="{762FE212-28BC-4763-9DE9-A7BABFD0D4E7}" dt="2021-11-10T11:15:26.144" v="1181"/>
        <pc:sldMkLst>
          <pc:docMk/>
          <pc:sldMk cId="1910333032" sldId="577"/>
        </pc:sldMkLst>
      </pc:sldChg>
      <pc:sldChg chg="addSp delSp modSp add mod">
        <pc:chgData name="Bai, Lu" userId="365cff9c-9192-451d-b72d-eb41caba823e" providerId="ADAL" clId="{762FE212-28BC-4763-9DE9-A7BABFD0D4E7}" dt="2021-11-10T11:19:50.123" v="1209"/>
        <pc:sldMkLst>
          <pc:docMk/>
          <pc:sldMk cId="3581804049" sldId="578"/>
        </pc:sldMkLst>
      </pc:sldChg>
      <pc:sldChg chg="addSp modSp add mod">
        <pc:chgData name="Bai, Lu" userId="365cff9c-9192-451d-b72d-eb41caba823e" providerId="ADAL" clId="{762FE212-28BC-4763-9DE9-A7BABFD0D4E7}" dt="2021-11-10T11:19:35.361" v="1208"/>
        <pc:sldMkLst>
          <pc:docMk/>
          <pc:sldMk cId="525928261" sldId="579"/>
        </pc:sldMkLst>
      </pc:sldChg>
      <pc:sldChg chg="modSp add mod">
        <pc:chgData name="Bai, Lu" userId="365cff9c-9192-451d-b72d-eb41caba823e" providerId="ADAL" clId="{762FE212-28BC-4763-9DE9-A7BABFD0D4E7}" dt="2021-11-10T11:22:36.433" v="1304" actId="27636"/>
        <pc:sldMkLst>
          <pc:docMk/>
          <pc:sldMk cId="3332286115" sldId="580"/>
        </pc:sldMkLst>
      </pc:sldChg>
      <pc:sldChg chg="modSp new mod">
        <pc:chgData name="Bai, Lu" userId="365cff9c-9192-451d-b72d-eb41caba823e" providerId="ADAL" clId="{762FE212-28BC-4763-9DE9-A7BABFD0D4E7}" dt="2021-11-10T11:23:07.438" v="1317" actId="313"/>
        <pc:sldMkLst>
          <pc:docMk/>
          <pc:sldMk cId="2321328518" sldId="581"/>
        </pc:sldMkLst>
      </pc:sldChg>
      <pc:sldChg chg="modSp add mod">
        <pc:chgData name="Bai, Lu" userId="365cff9c-9192-451d-b72d-eb41caba823e" providerId="ADAL" clId="{762FE212-28BC-4763-9DE9-A7BABFD0D4E7}" dt="2021-11-10T11:21:15.666" v="1272" actId="27636"/>
        <pc:sldMkLst>
          <pc:docMk/>
          <pc:sldMk cId="2416524310" sldId="582"/>
        </pc:sldMkLst>
      </pc:sldChg>
      <pc:sldChg chg="add">
        <pc:chgData name="Bai, Lu" userId="365cff9c-9192-451d-b72d-eb41caba823e" providerId="ADAL" clId="{762FE212-28BC-4763-9DE9-A7BABFD0D4E7}" dt="2021-11-10T11:21:18.478" v="1273"/>
        <pc:sldMkLst>
          <pc:docMk/>
          <pc:sldMk cId="1721496912" sldId="583"/>
        </pc:sldMkLst>
      </pc:sldChg>
      <pc:sldChg chg="add">
        <pc:chgData name="Bai, Lu" userId="365cff9c-9192-451d-b72d-eb41caba823e" providerId="ADAL" clId="{762FE212-28BC-4763-9DE9-A7BABFD0D4E7}" dt="2021-11-10T11:21:18.749" v="1274"/>
        <pc:sldMkLst>
          <pc:docMk/>
          <pc:sldMk cId="3509140496" sldId="584"/>
        </pc:sldMkLst>
      </pc:sldChg>
      <pc:sldChg chg="add">
        <pc:chgData name="Bai, Lu" userId="365cff9c-9192-451d-b72d-eb41caba823e" providerId="ADAL" clId="{762FE212-28BC-4763-9DE9-A7BABFD0D4E7}" dt="2021-11-10T11:21:19.293" v="1275"/>
        <pc:sldMkLst>
          <pc:docMk/>
          <pc:sldMk cId="3773941251" sldId="585"/>
        </pc:sldMkLst>
      </pc:sldChg>
      <pc:sldChg chg="add">
        <pc:chgData name="Bai, Lu" userId="365cff9c-9192-451d-b72d-eb41caba823e" providerId="ADAL" clId="{762FE212-28BC-4763-9DE9-A7BABFD0D4E7}" dt="2021-11-10T11:21:22.110" v="1276"/>
        <pc:sldMkLst>
          <pc:docMk/>
          <pc:sldMk cId="2677490712" sldId="586"/>
        </pc:sldMkLst>
      </pc:sldChg>
      <pc:sldChg chg="add">
        <pc:chgData name="Bai, Lu" userId="365cff9c-9192-451d-b72d-eb41caba823e" providerId="ADAL" clId="{762FE212-28BC-4763-9DE9-A7BABFD0D4E7}" dt="2021-11-10T11:21:22.395" v="1277"/>
        <pc:sldMkLst>
          <pc:docMk/>
          <pc:sldMk cId="3660417383" sldId="587"/>
        </pc:sldMkLst>
      </pc:sldChg>
      <pc:sldChg chg="add">
        <pc:chgData name="Bai, Lu" userId="365cff9c-9192-451d-b72d-eb41caba823e" providerId="ADAL" clId="{762FE212-28BC-4763-9DE9-A7BABFD0D4E7}" dt="2021-11-10T11:21:27.788" v="1278"/>
        <pc:sldMkLst>
          <pc:docMk/>
          <pc:sldMk cId="3050372459" sldId="588"/>
        </pc:sldMkLst>
      </pc:sldChg>
      <pc:sldChg chg="add">
        <pc:chgData name="Bai, Lu" userId="365cff9c-9192-451d-b72d-eb41caba823e" providerId="ADAL" clId="{762FE212-28BC-4763-9DE9-A7BABFD0D4E7}" dt="2021-11-10T11:21:28.062" v="1279"/>
        <pc:sldMkLst>
          <pc:docMk/>
          <pc:sldMk cId="3859194413" sldId="589"/>
        </pc:sldMkLst>
      </pc:sldChg>
      <pc:sldChg chg="add">
        <pc:chgData name="Bai, Lu" userId="365cff9c-9192-451d-b72d-eb41caba823e" providerId="ADAL" clId="{762FE212-28BC-4763-9DE9-A7BABFD0D4E7}" dt="2021-11-10T11:21:28.348" v="1280"/>
        <pc:sldMkLst>
          <pc:docMk/>
          <pc:sldMk cId="1040280272" sldId="590"/>
        </pc:sldMkLst>
      </pc:sldChg>
      <pc:sldChg chg="add">
        <pc:chgData name="Bai, Lu" userId="365cff9c-9192-451d-b72d-eb41caba823e" providerId="ADAL" clId="{762FE212-28BC-4763-9DE9-A7BABFD0D4E7}" dt="2021-11-10T11:21:28.688" v="1281"/>
        <pc:sldMkLst>
          <pc:docMk/>
          <pc:sldMk cId="4181965852" sldId="591"/>
        </pc:sldMkLst>
      </pc:sldChg>
      <pc:sldChg chg="add">
        <pc:chgData name="Bai, Lu" userId="365cff9c-9192-451d-b72d-eb41caba823e" providerId="ADAL" clId="{762FE212-28BC-4763-9DE9-A7BABFD0D4E7}" dt="2021-11-10T11:21:29.082" v="1282"/>
        <pc:sldMkLst>
          <pc:docMk/>
          <pc:sldMk cId="70531359" sldId="592"/>
        </pc:sldMkLst>
      </pc:sldChg>
      <pc:sldChg chg="modSp new mod">
        <pc:chgData name="Bai, Lu" userId="365cff9c-9192-451d-b72d-eb41caba823e" providerId="ADAL" clId="{762FE212-28BC-4763-9DE9-A7BABFD0D4E7}" dt="2021-11-10T11:24:50.359" v="1333" actId="20577"/>
        <pc:sldMkLst>
          <pc:docMk/>
          <pc:sldMk cId="49408071" sldId="593"/>
        </pc:sldMkLst>
      </pc:sldChg>
      <pc:sldChg chg="modSp add mod">
        <pc:chgData name="Bai, Lu" userId="365cff9c-9192-451d-b72d-eb41caba823e" providerId="ADAL" clId="{762FE212-28BC-4763-9DE9-A7BABFD0D4E7}" dt="2021-11-10T11:25:36.363" v="1352"/>
        <pc:sldMkLst>
          <pc:docMk/>
          <pc:sldMk cId="540810321" sldId="594"/>
        </pc:sldMkLst>
      </pc:sldChg>
      <pc:sldChg chg="modSp add mod">
        <pc:chgData name="Bai, Lu" userId="365cff9c-9192-451d-b72d-eb41caba823e" providerId="ADAL" clId="{762FE212-28BC-4763-9DE9-A7BABFD0D4E7}" dt="2021-11-10T11:26:13.989" v="1361"/>
        <pc:sldMkLst>
          <pc:docMk/>
          <pc:sldMk cId="3744079661" sldId="595"/>
        </pc:sldMkLst>
      </pc:sldChg>
      <pc:sldChg chg="modSp add mod">
        <pc:chgData name="Bai, Lu" userId="365cff9c-9192-451d-b72d-eb41caba823e" providerId="ADAL" clId="{762FE212-28BC-4763-9DE9-A7BABFD0D4E7}" dt="2021-11-10T11:26:36.484" v="1365"/>
        <pc:sldMkLst>
          <pc:docMk/>
          <pc:sldMk cId="3615688843" sldId="596"/>
        </pc:sldMkLst>
      </pc:sldChg>
      <pc:sldChg chg="modSp add mod">
        <pc:chgData name="Bai, Lu" userId="365cff9c-9192-451d-b72d-eb41caba823e" providerId="ADAL" clId="{762FE212-28BC-4763-9DE9-A7BABFD0D4E7}" dt="2021-11-10T11:26:57.433" v="1368"/>
        <pc:sldMkLst>
          <pc:docMk/>
          <pc:sldMk cId="3069414259" sldId="597"/>
        </pc:sldMkLst>
      </pc:sldChg>
      <pc:sldChg chg="add">
        <pc:chgData name="Bai, Lu" userId="365cff9c-9192-451d-b72d-eb41caba823e" providerId="ADAL" clId="{762FE212-28BC-4763-9DE9-A7BABFD0D4E7}" dt="2021-11-10T11:23:26.220" v="1324"/>
        <pc:sldMkLst>
          <pc:docMk/>
          <pc:sldMk cId="4022001756" sldId="598"/>
        </pc:sldMkLst>
      </pc:sldChg>
      <pc:sldChg chg="add">
        <pc:chgData name="Bai, Lu" userId="365cff9c-9192-451d-b72d-eb41caba823e" providerId="ADAL" clId="{762FE212-28BC-4763-9DE9-A7BABFD0D4E7}" dt="2021-11-10T11:23:26.405" v="1325"/>
        <pc:sldMkLst>
          <pc:docMk/>
          <pc:sldMk cId="403309976" sldId="599"/>
        </pc:sldMkLst>
      </pc:sldChg>
      <pc:sldChg chg="delSp modSp add mod">
        <pc:chgData name="Bai, Lu" userId="365cff9c-9192-451d-b72d-eb41caba823e" providerId="ADAL" clId="{762FE212-28BC-4763-9DE9-A7BABFD0D4E7}" dt="2021-11-10T11:27:14.438" v="1379" actId="20577"/>
        <pc:sldMkLst>
          <pc:docMk/>
          <pc:sldMk cId="533622511" sldId="600"/>
        </pc:sldMkLst>
      </pc:sldChg>
    </pc:docChg>
  </pc:docChgLst>
  <pc:docChgLst>
    <pc:chgData name="Bai, Lu" userId="365cff9c-9192-451d-b72d-eb41caba823e" providerId="ADAL" clId="{13E09D74-D52D-464E-A534-215B6DE0A7D4}"/>
    <pc:docChg chg="undo custSel addSld delSld modSld">
      <pc:chgData name="Bai, Lu" userId="365cff9c-9192-451d-b72d-eb41caba823e" providerId="ADAL" clId="{13E09D74-D52D-464E-A534-215B6DE0A7D4}" dt="2019-10-13T18:25:03.080" v="4035" actId="20577"/>
      <pc:docMkLst>
        <pc:docMk/>
      </pc:docMkLst>
      <pc:sldChg chg="modSp del">
        <pc:chgData name="Bai, Lu" userId="365cff9c-9192-451d-b72d-eb41caba823e" providerId="ADAL" clId="{13E09D74-D52D-464E-A534-215B6DE0A7D4}" dt="2019-10-07T21:10:38.864" v="3472" actId="2696"/>
        <pc:sldMkLst>
          <pc:docMk/>
          <pc:sldMk cId="1604373905" sldId="352"/>
        </pc:sldMkLst>
      </pc:sldChg>
      <pc:sldChg chg="modSp">
        <pc:chgData name="Bai, Lu" userId="365cff9c-9192-451d-b72d-eb41caba823e" providerId="ADAL" clId="{13E09D74-D52D-464E-A534-215B6DE0A7D4}" dt="2019-10-01T10:35:06.857" v="70" actId="6549"/>
        <pc:sldMkLst>
          <pc:docMk/>
          <pc:sldMk cId="4074573366" sldId="376"/>
        </pc:sldMkLst>
      </pc:sldChg>
      <pc:sldChg chg="modNotesTx">
        <pc:chgData name="Bai, Lu" userId="365cff9c-9192-451d-b72d-eb41caba823e" providerId="ADAL" clId="{13E09D74-D52D-464E-A534-215B6DE0A7D4}" dt="2019-10-13T18:14:13.537" v="3987" actId="20577"/>
        <pc:sldMkLst>
          <pc:docMk/>
          <pc:sldMk cId="775923214" sldId="379"/>
        </pc:sldMkLst>
      </pc:sldChg>
      <pc:sldChg chg="modNotesTx">
        <pc:chgData name="Bai, Lu" userId="365cff9c-9192-451d-b72d-eb41caba823e" providerId="ADAL" clId="{13E09D74-D52D-464E-A534-215B6DE0A7D4}" dt="2019-10-13T18:25:03.080" v="4035" actId="20577"/>
        <pc:sldMkLst>
          <pc:docMk/>
          <pc:sldMk cId="2656916351" sldId="385"/>
        </pc:sldMkLst>
      </pc:sldChg>
      <pc:sldChg chg="modNotesTx">
        <pc:chgData name="Bai, Lu" userId="365cff9c-9192-451d-b72d-eb41caba823e" providerId="ADAL" clId="{13E09D74-D52D-464E-A534-215B6DE0A7D4}" dt="2019-10-03T20:38:17.688" v="1485" actId="20577"/>
        <pc:sldMkLst>
          <pc:docMk/>
          <pc:sldMk cId="1985761698" sldId="410"/>
        </pc:sldMkLst>
      </pc:sldChg>
      <pc:sldChg chg="modSp">
        <pc:chgData name="Bai, Lu" userId="365cff9c-9192-451d-b72d-eb41caba823e" providerId="ADAL" clId="{13E09D74-D52D-464E-A534-215B6DE0A7D4}" dt="2019-10-13T16:23:51.552" v="3661" actId="14100"/>
        <pc:sldMkLst>
          <pc:docMk/>
          <pc:sldMk cId="3018008715" sldId="421"/>
        </pc:sldMkLst>
      </pc:sldChg>
      <pc:sldChg chg="modNotesTx">
        <pc:chgData name="Bai, Lu" userId="365cff9c-9192-451d-b72d-eb41caba823e" providerId="ADAL" clId="{13E09D74-D52D-464E-A534-215B6DE0A7D4}" dt="2019-10-13T18:20:29.881" v="3988" actId="20577"/>
        <pc:sldMkLst>
          <pc:docMk/>
          <pc:sldMk cId="3555727168" sldId="424"/>
        </pc:sldMkLst>
      </pc:sldChg>
      <pc:sldChg chg="modNotesTx">
        <pc:chgData name="Bai, Lu" userId="365cff9c-9192-451d-b72d-eb41caba823e" providerId="ADAL" clId="{13E09D74-D52D-464E-A534-215B6DE0A7D4}" dt="2019-10-13T18:11:24.364" v="3981" actId="20577"/>
        <pc:sldMkLst>
          <pc:docMk/>
          <pc:sldMk cId="122841816" sldId="425"/>
        </pc:sldMkLst>
      </pc:sldChg>
      <pc:sldChg chg="modSp">
        <pc:chgData name="Bai, Lu" userId="365cff9c-9192-451d-b72d-eb41caba823e" providerId="ADAL" clId="{13E09D74-D52D-464E-A534-215B6DE0A7D4}" dt="2019-10-13T16:21:00.629" v="3657" actId="14100"/>
        <pc:sldMkLst>
          <pc:docMk/>
          <pc:sldMk cId="1961221831" sldId="427"/>
        </pc:sldMkLst>
      </pc:sldChg>
      <pc:sldChg chg="modNotesTx">
        <pc:chgData name="Bai, Lu" userId="365cff9c-9192-451d-b72d-eb41caba823e" providerId="ADAL" clId="{13E09D74-D52D-464E-A534-215B6DE0A7D4}" dt="2019-10-13T18:02:50.953" v="3667" actId="20577"/>
        <pc:sldMkLst>
          <pc:docMk/>
          <pc:sldMk cId="187564511" sldId="429"/>
        </pc:sldMkLst>
      </pc:sldChg>
      <pc:sldChg chg="modNotesTx">
        <pc:chgData name="Bai, Lu" userId="365cff9c-9192-451d-b72d-eb41caba823e" providerId="ADAL" clId="{13E09D74-D52D-464E-A534-215B6DE0A7D4}" dt="2019-10-13T18:05:50.829" v="3877" actId="20577"/>
        <pc:sldMkLst>
          <pc:docMk/>
          <pc:sldMk cId="1386893386" sldId="441"/>
        </pc:sldMkLst>
      </pc:sldChg>
      <pc:sldChg chg="modSp">
        <pc:chgData name="Bai, Lu" userId="365cff9c-9192-451d-b72d-eb41caba823e" providerId="ADAL" clId="{13E09D74-D52D-464E-A534-215B6DE0A7D4}" dt="2019-10-13T16:20:25.462" v="3655" actId="1076"/>
        <pc:sldMkLst>
          <pc:docMk/>
          <pc:sldMk cId="2093078521" sldId="442"/>
        </pc:sldMkLst>
      </pc:sldChg>
      <pc:sldChg chg="modNotesTx">
        <pc:chgData name="Bai, Lu" userId="365cff9c-9192-451d-b72d-eb41caba823e" providerId="ADAL" clId="{13E09D74-D52D-464E-A534-215B6DE0A7D4}" dt="2019-10-03T20:18:08.356" v="1284" actId="20577"/>
        <pc:sldMkLst>
          <pc:docMk/>
          <pc:sldMk cId="1887434689" sldId="444"/>
        </pc:sldMkLst>
      </pc:sldChg>
      <pc:sldChg chg="modSp">
        <pc:chgData name="Bai, Lu" userId="365cff9c-9192-451d-b72d-eb41caba823e" providerId="ADAL" clId="{13E09D74-D52D-464E-A534-215B6DE0A7D4}" dt="2019-10-07T21:47:35.431" v="3605" actId="20577"/>
        <pc:sldMkLst>
          <pc:docMk/>
          <pc:sldMk cId="1085808307" sldId="450"/>
        </pc:sldMkLst>
      </pc:sldChg>
      <pc:sldChg chg="modSp">
        <pc:chgData name="Bai, Lu" userId="365cff9c-9192-451d-b72d-eb41caba823e" providerId="ADAL" clId="{13E09D74-D52D-464E-A534-215B6DE0A7D4}" dt="2019-10-03T19:56:30.711" v="148" actId="20577"/>
        <pc:sldMkLst>
          <pc:docMk/>
          <pc:sldMk cId="3521126176" sldId="459"/>
        </pc:sldMkLst>
      </pc:sldChg>
      <pc:sldChg chg="del">
        <pc:chgData name="Bai, Lu" userId="365cff9c-9192-451d-b72d-eb41caba823e" providerId="ADAL" clId="{13E09D74-D52D-464E-A534-215B6DE0A7D4}" dt="2019-10-03T21:26:58.862" v="3402" actId="2696"/>
        <pc:sldMkLst>
          <pc:docMk/>
          <pc:sldMk cId="1188581769" sldId="460"/>
        </pc:sldMkLst>
      </pc:sldChg>
      <pc:sldChg chg="modSp add modNotesTx">
        <pc:chgData name="Bai, Lu" userId="365cff9c-9192-451d-b72d-eb41caba823e" providerId="ADAL" clId="{13E09D74-D52D-464E-A534-215B6DE0A7D4}" dt="2019-10-03T21:28:38.839" v="3466" actId="20577"/>
        <pc:sldMkLst>
          <pc:docMk/>
          <pc:sldMk cId="2425174175" sldId="460"/>
        </pc:sldMkLst>
      </pc:sldChg>
      <pc:sldChg chg="add del">
        <pc:chgData name="Bai, Lu" userId="365cff9c-9192-451d-b72d-eb41caba823e" providerId="ADAL" clId="{13E09D74-D52D-464E-A534-215B6DE0A7D4}" dt="2019-10-01T10:13:13.492" v="10"/>
        <pc:sldMkLst>
          <pc:docMk/>
          <pc:sldMk cId="634195428" sldId="465"/>
        </pc:sldMkLst>
      </pc:sldChg>
      <pc:sldChg chg="addSp modSp add">
        <pc:chgData name="Bai, Lu" userId="365cff9c-9192-451d-b72d-eb41caba823e" providerId="ADAL" clId="{13E09D74-D52D-464E-A534-215B6DE0A7D4}" dt="2019-10-01T10:15:50.071" v="67" actId="1038"/>
        <pc:sldMkLst>
          <pc:docMk/>
          <pc:sldMk cId="3693388729" sldId="465"/>
        </pc:sldMkLst>
      </pc:sldChg>
      <pc:sldChg chg="delSp modSp add">
        <pc:chgData name="Bai, Lu" userId="365cff9c-9192-451d-b72d-eb41caba823e" providerId="ADAL" clId="{13E09D74-D52D-464E-A534-215B6DE0A7D4}" dt="2019-10-01T10:38:04.644" v="109" actId="478"/>
        <pc:sldMkLst>
          <pc:docMk/>
          <pc:sldMk cId="1536129915" sldId="466"/>
        </pc:sldMkLst>
      </pc:sldChg>
      <pc:sldChg chg="add del">
        <pc:chgData name="Bai, Lu" userId="365cff9c-9192-451d-b72d-eb41caba823e" providerId="ADAL" clId="{13E09D74-D52D-464E-A534-215B6DE0A7D4}" dt="2019-10-01T10:34:29.384" v="69"/>
        <pc:sldMkLst>
          <pc:docMk/>
          <pc:sldMk cId="3982503902" sldId="466"/>
        </pc:sldMkLst>
      </pc:sldChg>
      <pc:sldChg chg="modSp add modNotesTx">
        <pc:chgData name="Bai, Lu" userId="365cff9c-9192-451d-b72d-eb41caba823e" providerId="ADAL" clId="{13E09D74-D52D-464E-A534-215B6DE0A7D4}" dt="2019-10-03T21:25:27.954" v="3333" actId="20577"/>
        <pc:sldMkLst>
          <pc:docMk/>
          <pc:sldMk cId="1129536450" sldId="467"/>
        </pc:sldMkLst>
      </pc:sldChg>
      <pc:sldChg chg="addSp delSp modSp add">
        <pc:chgData name="Bai, Lu" userId="365cff9c-9192-451d-b72d-eb41caba823e" providerId="ADAL" clId="{13E09D74-D52D-464E-A534-215B6DE0A7D4}" dt="2019-10-03T20:14:12.458" v="1224" actId="20577"/>
        <pc:sldMkLst>
          <pc:docMk/>
          <pc:sldMk cId="982438054" sldId="468"/>
        </pc:sldMkLst>
      </pc:sldChg>
      <pc:sldChg chg="addSp delSp modSp add">
        <pc:chgData name="Bai, Lu" userId="365cff9c-9192-451d-b72d-eb41caba823e" providerId="ADAL" clId="{13E09D74-D52D-464E-A534-215B6DE0A7D4}" dt="2019-10-07T21:21:01.515" v="3495" actId="14"/>
        <pc:sldMkLst>
          <pc:docMk/>
          <pc:sldMk cId="3420926777" sldId="469"/>
        </pc:sldMkLst>
      </pc:sldChg>
      <pc:sldChg chg="addSp delSp modSp add del">
        <pc:chgData name="Bai, Lu" userId="365cff9c-9192-451d-b72d-eb41caba823e" providerId="ADAL" clId="{13E09D74-D52D-464E-A534-215B6DE0A7D4}" dt="2019-10-03T20:41:46.839" v="1684" actId="2696"/>
        <pc:sldMkLst>
          <pc:docMk/>
          <pc:sldMk cId="1569325623" sldId="470"/>
        </pc:sldMkLst>
      </pc:sldChg>
      <pc:sldChg chg="addSp modSp add">
        <pc:chgData name="Bai, Lu" userId="365cff9c-9192-451d-b72d-eb41caba823e" providerId="ADAL" clId="{13E09D74-D52D-464E-A534-215B6DE0A7D4}" dt="2019-10-03T20:41:37.140" v="1683" actId="1076"/>
        <pc:sldMkLst>
          <pc:docMk/>
          <pc:sldMk cId="2119508335" sldId="471"/>
        </pc:sldMkLst>
      </pc:sldChg>
      <pc:sldChg chg="addSp modSp add">
        <pc:chgData name="Bai, Lu" userId="365cff9c-9192-451d-b72d-eb41caba823e" providerId="ADAL" clId="{13E09D74-D52D-464E-A534-215B6DE0A7D4}" dt="2019-10-03T20:58:52.230" v="2101" actId="20577"/>
        <pc:sldMkLst>
          <pc:docMk/>
          <pc:sldMk cId="2879774015" sldId="472"/>
        </pc:sldMkLst>
      </pc:sldChg>
      <pc:sldChg chg="addSp modSp add modNotesTx">
        <pc:chgData name="Bai, Lu" userId="365cff9c-9192-451d-b72d-eb41caba823e" providerId="ADAL" clId="{13E09D74-D52D-464E-A534-215B6DE0A7D4}" dt="2019-10-03T21:28:58.360" v="3471" actId="113"/>
        <pc:sldMkLst>
          <pc:docMk/>
          <pc:sldMk cId="4233674540" sldId="473"/>
        </pc:sldMkLst>
      </pc:sldChg>
      <pc:sldChg chg="delSp modSp add">
        <pc:chgData name="Bai, Lu" userId="365cff9c-9192-451d-b72d-eb41caba823e" providerId="ADAL" clId="{13E09D74-D52D-464E-A534-215B6DE0A7D4}" dt="2019-10-03T21:12:59.792" v="2796" actId="20577"/>
        <pc:sldMkLst>
          <pc:docMk/>
          <pc:sldMk cId="4132725804" sldId="474"/>
        </pc:sldMkLst>
      </pc:sldChg>
      <pc:sldChg chg="modSp add modNotesTx">
        <pc:chgData name="Bai, Lu" userId="365cff9c-9192-451d-b72d-eb41caba823e" providerId="ADAL" clId="{13E09D74-D52D-464E-A534-215B6DE0A7D4}" dt="2019-10-03T21:26:21.025" v="3401" actId="20577"/>
        <pc:sldMkLst>
          <pc:docMk/>
          <pc:sldMk cId="1643922000" sldId="475"/>
        </pc:sldMkLst>
      </pc:sldChg>
      <pc:sldChg chg="modSp add">
        <pc:chgData name="Bai, Lu" userId="365cff9c-9192-451d-b72d-eb41caba823e" providerId="ADAL" clId="{13E09D74-D52D-464E-A534-215B6DE0A7D4}" dt="2019-10-03T21:19:14.164" v="3188" actId="20577"/>
        <pc:sldMkLst>
          <pc:docMk/>
          <pc:sldMk cId="2249914699" sldId="476"/>
        </pc:sldMkLst>
      </pc:sldChg>
      <pc:sldChg chg="add del">
        <pc:chgData name="Bai, Lu" userId="365cff9c-9192-451d-b72d-eb41caba823e" providerId="ADAL" clId="{13E09D74-D52D-464E-A534-215B6DE0A7D4}" dt="2019-10-03T21:27:17.856" v="3405" actId="2696"/>
        <pc:sldMkLst>
          <pc:docMk/>
          <pc:sldMk cId="2927366223" sldId="477"/>
        </pc:sldMkLst>
      </pc:sldChg>
      <pc:sldChg chg="modSp">
        <pc:chgData name="Bai, Lu" userId="365cff9c-9192-451d-b72d-eb41caba823e" providerId="ADAL" clId="{13E09D74-D52D-464E-A534-215B6DE0A7D4}" dt="2019-10-09T21:10:19.120" v="3652" actId="20577"/>
        <pc:sldMkLst>
          <pc:docMk/>
          <pc:sldMk cId="1385857222" sldId="483"/>
        </pc:sldMkLst>
      </pc:sldChg>
      <pc:sldChg chg="add del">
        <pc:chgData name="Bai, Lu" userId="365cff9c-9192-451d-b72d-eb41caba823e" providerId="ADAL" clId="{13E09D74-D52D-464E-A534-215B6DE0A7D4}" dt="2019-10-09T21:02:08.972" v="3642" actId="2696"/>
        <pc:sldMkLst>
          <pc:docMk/>
          <pc:sldMk cId="4029885236" sldId="486"/>
        </pc:sldMkLst>
      </pc:sldChg>
      <pc:sldChg chg="modSp">
        <pc:chgData name="Bai, Lu" userId="365cff9c-9192-451d-b72d-eb41caba823e" providerId="ADAL" clId="{13E09D74-D52D-464E-A534-215B6DE0A7D4}" dt="2019-10-07T21:18:57.345" v="3473" actId="255"/>
        <pc:sldMkLst>
          <pc:docMk/>
          <pc:sldMk cId="1441836728" sldId="602"/>
        </pc:sldMkLst>
      </pc:sldChg>
      <pc:sldChg chg="modNotesTx">
        <pc:chgData name="Bai, Lu" userId="365cff9c-9192-451d-b72d-eb41caba823e" providerId="ADAL" clId="{13E09D74-D52D-464E-A534-215B6DE0A7D4}" dt="2019-10-13T17:55:51.469" v="3664" actId="20577"/>
        <pc:sldMkLst>
          <pc:docMk/>
          <pc:sldMk cId="3563305359" sldId="603"/>
        </pc:sldMkLst>
      </pc:sldChg>
      <pc:sldChg chg="modNotesTx">
        <pc:chgData name="Bai, Lu" userId="365cff9c-9192-451d-b72d-eb41caba823e" providerId="ADAL" clId="{13E09D74-D52D-464E-A534-215B6DE0A7D4}" dt="2019-10-13T18:04:50.790" v="3820" actId="20577"/>
        <pc:sldMkLst>
          <pc:docMk/>
          <pc:sldMk cId="1108929170" sldId="604"/>
        </pc:sldMkLst>
      </pc:sldChg>
      <pc:sldChg chg="modSp">
        <pc:chgData name="Bai, Lu" userId="365cff9c-9192-451d-b72d-eb41caba823e" providerId="ADAL" clId="{13E09D74-D52D-464E-A534-215B6DE0A7D4}" dt="2019-10-09T21:08:20.013" v="3648" actId="20577"/>
        <pc:sldMkLst>
          <pc:docMk/>
          <pc:sldMk cId="3187507075" sldId="608"/>
        </pc:sldMkLst>
      </pc:sldChg>
    </pc:docChg>
  </pc:docChgLst>
  <pc:docChgLst>
    <pc:chgData name="Bai, Lu" userId="365cff9c-9192-451d-b72d-eb41caba823e" providerId="ADAL" clId="{87BA1FB7-D338-4EE8-B876-AB35A0870FB8}"/>
    <pc:docChg chg="undo custSel addSld delSld modSld sldOrd">
      <pc:chgData name="Bai, Lu" userId="365cff9c-9192-451d-b72d-eb41caba823e" providerId="ADAL" clId="{87BA1FB7-D338-4EE8-B876-AB35A0870FB8}" dt="2019-09-25T10:48:49.332" v="1824" actId="20577"/>
      <pc:docMkLst>
        <pc:docMk/>
      </pc:docMkLst>
      <pc:sldChg chg="modSp">
        <pc:chgData name="Bai, Lu" userId="365cff9c-9192-451d-b72d-eb41caba823e" providerId="ADAL" clId="{87BA1FB7-D338-4EE8-B876-AB35A0870FB8}" dt="2019-09-12T09:12:45.560" v="110" actId="20577"/>
        <pc:sldMkLst>
          <pc:docMk/>
          <pc:sldMk cId="1604373905" sldId="352"/>
        </pc:sldMkLst>
      </pc:sldChg>
      <pc:sldChg chg="modSp">
        <pc:chgData name="Bai, Lu" userId="365cff9c-9192-451d-b72d-eb41caba823e" providerId="ADAL" clId="{87BA1FB7-D338-4EE8-B876-AB35A0870FB8}" dt="2019-09-05T09:20:03.005" v="69" actId="20577"/>
        <pc:sldMkLst>
          <pc:docMk/>
          <pc:sldMk cId="211974725" sldId="378"/>
        </pc:sldMkLst>
      </pc:sldChg>
      <pc:sldChg chg="addSp modSp">
        <pc:chgData name="Bai, Lu" userId="365cff9c-9192-451d-b72d-eb41caba823e" providerId="ADAL" clId="{87BA1FB7-D338-4EE8-B876-AB35A0870FB8}" dt="2019-09-25T09:35:43.987" v="1609" actId="1076"/>
        <pc:sldMkLst>
          <pc:docMk/>
          <pc:sldMk cId="3115871237" sldId="383"/>
        </pc:sldMkLst>
      </pc:sldChg>
      <pc:sldChg chg="addSp delSp modSp">
        <pc:chgData name="Bai, Lu" userId="365cff9c-9192-451d-b72d-eb41caba823e" providerId="ADAL" clId="{87BA1FB7-D338-4EE8-B876-AB35A0870FB8}" dt="2019-09-12T12:25:48.801" v="690" actId="1076"/>
        <pc:sldMkLst>
          <pc:docMk/>
          <pc:sldMk cId="1481656379" sldId="384"/>
        </pc:sldMkLst>
      </pc:sldChg>
      <pc:sldChg chg="addSp modSp">
        <pc:chgData name="Bai, Lu" userId="365cff9c-9192-451d-b72d-eb41caba823e" providerId="ADAL" clId="{87BA1FB7-D338-4EE8-B876-AB35A0870FB8}" dt="2019-09-12T12:26:44.220" v="696"/>
        <pc:sldMkLst>
          <pc:docMk/>
          <pc:sldMk cId="2656916351" sldId="385"/>
        </pc:sldMkLst>
      </pc:sldChg>
      <pc:sldChg chg="addSp delSp modSp">
        <pc:chgData name="Bai, Lu" userId="365cff9c-9192-451d-b72d-eb41caba823e" providerId="ADAL" clId="{87BA1FB7-D338-4EE8-B876-AB35A0870FB8}" dt="2019-09-12T12:26:39.969" v="695" actId="478"/>
        <pc:sldMkLst>
          <pc:docMk/>
          <pc:sldMk cId="3567634759" sldId="386"/>
        </pc:sldMkLst>
      </pc:sldChg>
      <pc:sldChg chg="addSp delSp modSp">
        <pc:chgData name="Bai, Lu" userId="365cff9c-9192-451d-b72d-eb41caba823e" providerId="ADAL" clId="{87BA1FB7-D338-4EE8-B876-AB35A0870FB8}" dt="2019-09-25T09:41:22.163" v="1638" actId="27636"/>
        <pc:sldMkLst>
          <pc:docMk/>
          <pc:sldMk cId="559772410" sldId="387"/>
        </pc:sldMkLst>
      </pc:sldChg>
      <pc:sldChg chg="modSp">
        <pc:chgData name="Bai, Lu" userId="365cff9c-9192-451d-b72d-eb41caba823e" providerId="ADAL" clId="{87BA1FB7-D338-4EE8-B876-AB35A0870FB8}" dt="2019-09-12T10:16:56.195" v="351" actId="255"/>
        <pc:sldMkLst>
          <pc:docMk/>
          <pc:sldMk cId="2654856326" sldId="388"/>
        </pc:sldMkLst>
      </pc:sldChg>
      <pc:sldChg chg="addSp delSp modSp">
        <pc:chgData name="Bai, Lu" userId="365cff9c-9192-451d-b72d-eb41caba823e" providerId="ADAL" clId="{87BA1FB7-D338-4EE8-B876-AB35A0870FB8}" dt="2019-09-12T12:29:09.675" v="706" actId="478"/>
        <pc:sldMkLst>
          <pc:docMk/>
          <pc:sldMk cId="2633188989" sldId="398"/>
        </pc:sldMkLst>
      </pc:sldChg>
      <pc:sldChg chg="modSp">
        <pc:chgData name="Bai, Lu" userId="365cff9c-9192-451d-b72d-eb41caba823e" providerId="ADAL" clId="{87BA1FB7-D338-4EE8-B876-AB35A0870FB8}" dt="2019-09-12T10:31:05.018" v="439" actId="20577"/>
        <pc:sldMkLst>
          <pc:docMk/>
          <pc:sldMk cId="978715421" sldId="399"/>
        </pc:sldMkLst>
      </pc:sldChg>
      <pc:sldChg chg="addSp delSp modSp">
        <pc:chgData name="Bai, Lu" userId="365cff9c-9192-451d-b72d-eb41caba823e" providerId="ADAL" clId="{87BA1FB7-D338-4EE8-B876-AB35A0870FB8}" dt="2019-09-12T10:47:23.670" v="538" actId="14100"/>
        <pc:sldMkLst>
          <pc:docMk/>
          <pc:sldMk cId="2508661166" sldId="401"/>
        </pc:sldMkLst>
      </pc:sldChg>
      <pc:sldChg chg="addSp delSp modSp">
        <pc:chgData name="Bai, Lu" userId="365cff9c-9192-451d-b72d-eb41caba823e" providerId="ADAL" clId="{87BA1FB7-D338-4EE8-B876-AB35A0870FB8}" dt="2019-09-12T11:28:20.891" v="682" actId="20577"/>
        <pc:sldMkLst>
          <pc:docMk/>
          <pc:sldMk cId="2678630024" sldId="402"/>
        </pc:sldMkLst>
      </pc:sldChg>
      <pc:sldChg chg="modSp">
        <pc:chgData name="Bai, Lu" userId="365cff9c-9192-451d-b72d-eb41caba823e" providerId="ADAL" clId="{87BA1FB7-D338-4EE8-B876-AB35A0870FB8}" dt="2019-09-13T15:38:38.211" v="867" actId="20577"/>
        <pc:sldMkLst>
          <pc:docMk/>
          <pc:sldMk cId="1230520131" sldId="406"/>
        </pc:sldMkLst>
      </pc:sldChg>
      <pc:sldChg chg="modSp">
        <pc:chgData name="Bai, Lu" userId="365cff9c-9192-451d-b72d-eb41caba823e" providerId="ADAL" clId="{87BA1FB7-D338-4EE8-B876-AB35A0870FB8}" dt="2019-09-25T10:47:27.419" v="1801" actId="113"/>
        <pc:sldMkLst>
          <pc:docMk/>
          <pc:sldMk cId="2182339545" sldId="418"/>
        </pc:sldMkLst>
      </pc:sldChg>
      <pc:sldChg chg="modNotesTx">
        <pc:chgData name="Bai, Lu" userId="365cff9c-9192-451d-b72d-eb41caba823e" providerId="ADAL" clId="{87BA1FB7-D338-4EE8-B876-AB35A0870FB8}" dt="2019-09-25T10:48:49.332" v="1824" actId="20577"/>
        <pc:sldMkLst>
          <pc:docMk/>
          <pc:sldMk cId="3018008715" sldId="421"/>
        </pc:sldMkLst>
      </pc:sldChg>
      <pc:sldChg chg="modSp ord">
        <pc:chgData name="Bai, Lu" userId="365cff9c-9192-451d-b72d-eb41caba823e" providerId="ADAL" clId="{87BA1FB7-D338-4EE8-B876-AB35A0870FB8}" dt="2019-09-25T09:33:51.661" v="1603"/>
        <pc:sldMkLst>
          <pc:docMk/>
          <pc:sldMk cId="3555727168" sldId="424"/>
        </pc:sldMkLst>
      </pc:sldChg>
      <pc:sldChg chg="modSp ord">
        <pc:chgData name="Bai, Lu" userId="365cff9c-9192-451d-b72d-eb41caba823e" providerId="ADAL" clId="{87BA1FB7-D338-4EE8-B876-AB35A0870FB8}" dt="2019-09-25T09:34:38.346" v="1605"/>
        <pc:sldMkLst>
          <pc:docMk/>
          <pc:sldMk cId="1961221831" sldId="427"/>
        </pc:sldMkLst>
      </pc:sldChg>
      <pc:sldChg chg="addSp delSp modSp ord">
        <pc:chgData name="Bai, Lu" userId="365cff9c-9192-451d-b72d-eb41caba823e" providerId="ADAL" clId="{87BA1FB7-D338-4EE8-B876-AB35A0870FB8}" dt="2019-09-25T09:23:32.663" v="1574"/>
        <pc:sldMkLst>
          <pc:docMk/>
          <pc:sldMk cId="187564511" sldId="429"/>
        </pc:sldMkLst>
      </pc:sldChg>
      <pc:sldChg chg="addSp modSp">
        <pc:chgData name="Bai, Lu" userId="365cff9c-9192-451d-b72d-eb41caba823e" providerId="ADAL" clId="{87BA1FB7-D338-4EE8-B876-AB35A0870FB8}" dt="2019-09-25T09:28:48.121" v="1584" actId="20577"/>
        <pc:sldMkLst>
          <pc:docMk/>
          <pc:sldMk cId="3908620278" sldId="430"/>
        </pc:sldMkLst>
      </pc:sldChg>
      <pc:sldChg chg="modSp">
        <pc:chgData name="Bai, Lu" userId="365cff9c-9192-451d-b72d-eb41caba823e" providerId="ADAL" clId="{87BA1FB7-D338-4EE8-B876-AB35A0870FB8}" dt="2019-09-12T09:35:22.624" v="162" actId="313"/>
        <pc:sldMkLst>
          <pc:docMk/>
          <pc:sldMk cId="2070269372" sldId="432"/>
        </pc:sldMkLst>
      </pc:sldChg>
      <pc:sldChg chg="modSp ord">
        <pc:chgData name="Bai, Lu" userId="365cff9c-9192-451d-b72d-eb41caba823e" providerId="ADAL" clId="{87BA1FB7-D338-4EE8-B876-AB35A0870FB8}" dt="2019-09-25T09:54:17.747" v="1732"/>
        <pc:sldMkLst>
          <pc:docMk/>
          <pc:sldMk cId="2099305484" sldId="434"/>
        </pc:sldMkLst>
      </pc:sldChg>
      <pc:sldChg chg="add del">
        <pc:chgData name="Bai, Lu" userId="365cff9c-9192-451d-b72d-eb41caba823e" providerId="ADAL" clId="{87BA1FB7-D338-4EE8-B876-AB35A0870FB8}" dt="2019-09-12T09:50:36.189" v="165" actId="2696"/>
        <pc:sldMkLst>
          <pc:docMk/>
          <pc:sldMk cId="2600615008" sldId="435"/>
        </pc:sldMkLst>
      </pc:sldChg>
      <pc:sldChg chg="addSp delSp modSp add">
        <pc:chgData name="Bai, Lu" userId="365cff9c-9192-451d-b72d-eb41caba823e" providerId="ADAL" clId="{87BA1FB7-D338-4EE8-B876-AB35A0870FB8}" dt="2019-09-12T09:52:02.970" v="226" actId="20577"/>
        <pc:sldMkLst>
          <pc:docMk/>
          <pc:sldMk cId="188119012" sldId="436"/>
        </pc:sldMkLst>
      </pc:sldChg>
      <pc:sldChg chg="add del">
        <pc:chgData name="Bai, Lu" userId="365cff9c-9192-451d-b72d-eb41caba823e" providerId="ADAL" clId="{87BA1FB7-D338-4EE8-B876-AB35A0870FB8}" dt="2019-09-12T09:59:48.045" v="229" actId="2696"/>
        <pc:sldMkLst>
          <pc:docMk/>
          <pc:sldMk cId="4184508307" sldId="437"/>
        </pc:sldMkLst>
      </pc:sldChg>
      <pc:sldChg chg="addSp delSp modSp add del modAnim">
        <pc:chgData name="Bai, Lu" userId="365cff9c-9192-451d-b72d-eb41caba823e" providerId="ADAL" clId="{87BA1FB7-D338-4EE8-B876-AB35A0870FB8}" dt="2019-09-17T09:10:24.492" v="1200" actId="2696"/>
        <pc:sldMkLst>
          <pc:docMk/>
          <pc:sldMk cId="2331871600" sldId="438"/>
        </pc:sldMkLst>
      </pc:sldChg>
      <pc:sldChg chg="addSp delSp modSp add">
        <pc:chgData name="Bai, Lu" userId="365cff9c-9192-451d-b72d-eb41caba823e" providerId="ADAL" clId="{87BA1FB7-D338-4EE8-B876-AB35A0870FB8}" dt="2019-09-12T10:31:54.521" v="510" actId="20577"/>
        <pc:sldMkLst>
          <pc:docMk/>
          <pc:sldMk cId="809161896" sldId="439"/>
        </pc:sldMkLst>
      </pc:sldChg>
      <pc:sldChg chg="add del">
        <pc:chgData name="Bai, Lu" userId="365cff9c-9192-451d-b72d-eb41caba823e" providerId="ADAL" clId="{87BA1FB7-D338-4EE8-B876-AB35A0870FB8}" dt="2019-09-13T14:21:26.568" v="709" actId="2696"/>
        <pc:sldMkLst>
          <pc:docMk/>
          <pc:sldMk cId="812482494" sldId="440"/>
        </pc:sldMkLst>
      </pc:sldChg>
      <pc:sldChg chg="addSp delSp modSp add modAnim">
        <pc:chgData name="Bai, Lu" userId="365cff9c-9192-451d-b72d-eb41caba823e" providerId="ADAL" clId="{87BA1FB7-D338-4EE8-B876-AB35A0870FB8}" dt="2019-09-13T16:10:47.338" v="1004" actId="1076"/>
        <pc:sldMkLst>
          <pc:docMk/>
          <pc:sldMk cId="1386893386" sldId="441"/>
        </pc:sldMkLst>
      </pc:sldChg>
      <pc:sldChg chg="addSp delSp modSp add">
        <pc:chgData name="Bai, Lu" userId="365cff9c-9192-451d-b72d-eb41caba823e" providerId="ADAL" clId="{87BA1FB7-D338-4EE8-B876-AB35A0870FB8}" dt="2019-09-25T09:30:06.625" v="1590" actId="1076"/>
        <pc:sldMkLst>
          <pc:docMk/>
          <pc:sldMk cId="2093078521" sldId="442"/>
        </pc:sldMkLst>
      </pc:sldChg>
      <pc:sldChg chg="addSp delSp modSp add del">
        <pc:chgData name="Bai, Lu" userId="365cff9c-9192-451d-b72d-eb41caba823e" providerId="ADAL" clId="{87BA1FB7-D338-4EE8-B876-AB35A0870FB8}" dt="2019-09-25T10:18:53.352" v="1782" actId="2696"/>
        <pc:sldMkLst>
          <pc:docMk/>
          <pc:sldMk cId="2440089158" sldId="443"/>
        </pc:sldMkLst>
      </pc:sldChg>
      <pc:sldChg chg="addSp delSp modSp add modNotesTx">
        <pc:chgData name="Bai, Lu" userId="365cff9c-9192-451d-b72d-eb41caba823e" providerId="ADAL" clId="{87BA1FB7-D338-4EE8-B876-AB35A0870FB8}" dt="2019-09-25T09:49:24.900" v="1727" actId="14100"/>
        <pc:sldMkLst>
          <pc:docMk/>
          <pc:sldMk cId="1887434689" sldId="444"/>
        </pc:sldMkLst>
      </pc:sldChg>
      <pc:sldChg chg="addSp delSp modSp add">
        <pc:chgData name="Bai, Lu" userId="365cff9c-9192-451d-b72d-eb41caba823e" providerId="ADAL" clId="{87BA1FB7-D338-4EE8-B876-AB35A0870FB8}" dt="2019-09-13T16:20:53.417" v="1038" actId="732"/>
        <pc:sldMkLst>
          <pc:docMk/>
          <pc:sldMk cId="4263072557" sldId="445"/>
        </pc:sldMkLst>
      </pc:sldChg>
      <pc:sldChg chg="addSp delSp modSp add">
        <pc:chgData name="Bai, Lu" userId="365cff9c-9192-451d-b72d-eb41caba823e" providerId="ADAL" clId="{87BA1FB7-D338-4EE8-B876-AB35A0870FB8}" dt="2019-09-17T09:09:55.911" v="1199" actId="255"/>
        <pc:sldMkLst>
          <pc:docMk/>
          <pc:sldMk cId="2512388011" sldId="446"/>
        </pc:sldMkLst>
      </pc:sldChg>
      <pc:sldChg chg="add del">
        <pc:chgData name="Bai, Lu" userId="365cff9c-9192-451d-b72d-eb41caba823e" providerId="ADAL" clId="{87BA1FB7-D338-4EE8-B876-AB35A0870FB8}" dt="2019-09-17T15:41:41.940" v="1572" actId="2696"/>
        <pc:sldMkLst>
          <pc:docMk/>
          <pc:sldMk cId="3395059693" sldId="447"/>
        </pc:sldMkLst>
      </pc:sldChg>
      <pc:sldChg chg="addSp delSp modSp add del">
        <pc:chgData name="Bai, Lu" userId="365cff9c-9192-451d-b72d-eb41caba823e" providerId="ADAL" clId="{87BA1FB7-D338-4EE8-B876-AB35A0870FB8}" dt="2019-09-17T10:15:43.454" v="1279" actId="2696"/>
        <pc:sldMkLst>
          <pc:docMk/>
          <pc:sldMk cId="3806071660" sldId="447"/>
        </pc:sldMkLst>
      </pc:sldChg>
      <pc:sldChg chg="addSp delSp modSp add del">
        <pc:chgData name="Bai, Lu" userId="365cff9c-9192-451d-b72d-eb41caba823e" providerId="ADAL" clId="{87BA1FB7-D338-4EE8-B876-AB35A0870FB8}" dt="2019-09-17T10:15:43.442" v="1278" actId="2696"/>
        <pc:sldMkLst>
          <pc:docMk/>
          <pc:sldMk cId="1684946312" sldId="448"/>
        </pc:sldMkLst>
      </pc:sldChg>
      <pc:sldChg chg="add del">
        <pc:chgData name="Bai, Lu" userId="365cff9c-9192-451d-b72d-eb41caba823e" providerId="ADAL" clId="{87BA1FB7-D338-4EE8-B876-AB35A0870FB8}" dt="2019-09-17T15:41:41.977" v="1573" actId="2696"/>
        <pc:sldMkLst>
          <pc:docMk/>
          <pc:sldMk cId="2251142559" sldId="448"/>
        </pc:sldMkLst>
      </pc:sldChg>
      <pc:sldChg chg="add del">
        <pc:chgData name="Bai, Lu" userId="365cff9c-9192-451d-b72d-eb41caba823e" providerId="ADAL" clId="{87BA1FB7-D338-4EE8-B876-AB35A0870FB8}" dt="2019-09-17T10:16:01.253" v="1283" actId="2696"/>
        <pc:sldMkLst>
          <pc:docMk/>
          <pc:sldMk cId="923911333" sldId="449"/>
        </pc:sldMkLst>
      </pc:sldChg>
      <pc:sldChg chg="modSp add">
        <pc:chgData name="Bai, Lu" userId="365cff9c-9192-451d-b72d-eb41caba823e" providerId="ADAL" clId="{87BA1FB7-D338-4EE8-B876-AB35A0870FB8}" dt="2019-09-17T10:16:30.168" v="1304" actId="5793"/>
        <pc:sldMkLst>
          <pc:docMk/>
          <pc:sldMk cId="1085808307" sldId="450"/>
        </pc:sldMkLst>
      </pc:sldChg>
      <pc:sldChg chg="modSp add del">
        <pc:chgData name="Bai, Lu" userId="365cff9c-9192-451d-b72d-eb41caba823e" providerId="ADAL" clId="{87BA1FB7-D338-4EE8-B876-AB35A0870FB8}" dt="2019-09-25T09:31:52.607" v="1592" actId="2696"/>
        <pc:sldMkLst>
          <pc:docMk/>
          <pc:sldMk cId="3504047334" sldId="451"/>
        </pc:sldMkLst>
      </pc:sldChg>
      <pc:sldChg chg="modSp add del">
        <pc:chgData name="Bai, Lu" userId="365cff9c-9192-451d-b72d-eb41caba823e" providerId="ADAL" clId="{87BA1FB7-D338-4EE8-B876-AB35A0870FB8}" dt="2019-09-25T09:31:51.262" v="1591" actId="2696"/>
        <pc:sldMkLst>
          <pc:docMk/>
          <pc:sldMk cId="2192344212" sldId="452"/>
        </pc:sldMkLst>
      </pc:sldChg>
      <pc:sldChg chg="addSp delSp modSp add">
        <pc:chgData name="Bai, Lu" userId="365cff9c-9192-451d-b72d-eb41caba823e" providerId="ADAL" clId="{87BA1FB7-D338-4EE8-B876-AB35A0870FB8}" dt="2019-09-17T10:29:58.383" v="1525" actId="1076"/>
        <pc:sldMkLst>
          <pc:docMk/>
          <pc:sldMk cId="1950319647" sldId="453"/>
        </pc:sldMkLst>
      </pc:sldChg>
      <pc:sldChg chg="addSp modSp add">
        <pc:chgData name="Bai, Lu" userId="365cff9c-9192-451d-b72d-eb41caba823e" providerId="ADAL" clId="{87BA1FB7-D338-4EE8-B876-AB35A0870FB8}" dt="2019-09-17T11:03:20.293" v="1571"/>
        <pc:sldMkLst>
          <pc:docMk/>
          <pc:sldMk cId="2138855965" sldId="454"/>
        </pc:sldMkLst>
      </pc:sldChg>
      <pc:sldChg chg="modSp">
        <pc:chgData name="Bai, Lu" userId="365cff9c-9192-451d-b72d-eb41caba823e" providerId="ADAL" clId="{87BA1FB7-D338-4EE8-B876-AB35A0870FB8}" dt="2019-09-25T10:19:03.423" v="1783" actId="255"/>
        <pc:sldMkLst>
          <pc:docMk/>
          <pc:sldMk cId="2400174460" sldId="462"/>
        </pc:sldMkLst>
      </pc:sldChg>
      <pc:sldChg chg="addSp modSp">
        <pc:chgData name="Bai, Lu" userId="365cff9c-9192-451d-b72d-eb41caba823e" providerId="ADAL" clId="{87BA1FB7-D338-4EE8-B876-AB35A0870FB8}" dt="2019-09-25T10:20:56.300" v="1794" actId="1076"/>
        <pc:sldMkLst>
          <pc:docMk/>
          <pc:sldMk cId="2884999129" sldId="463"/>
        </pc:sldMkLst>
      </pc:sldChg>
      <pc:sldChg chg="addSp delSp modSp add">
        <pc:chgData name="Bai, Lu" userId="365cff9c-9192-451d-b72d-eb41caba823e" providerId="ADAL" clId="{87BA1FB7-D338-4EE8-B876-AB35A0870FB8}" dt="2019-09-25T09:59:33.449" v="1777" actId="1076"/>
        <pc:sldMkLst>
          <pc:docMk/>
          <pc:sldMk cId="2462738702" sldId="464"/>
        </pc:sldMkLst>
      </pc:sldChg>
    </pc:docChg>
  </pc:docChgLst>
  <pc:docChgLst>
    <pc:chgData name="Lu" userId="365cff9c-9192-451d-b72d-eb41caba823e" providerId="ADAL" clId="{F200751B-2C8E-47A4-85DA-5F0C8BC9A111}"/>
    <pc:docChg chg="addSld modSld">
      <pc:chgData name="Lu" userId="365cff9c-9192-451d-b72d-eb41caba823e" providerId="ADAL" clId="{F200751B-2C8E-47A4-85DA-5F0C8BC9A111}" dt="2020-02-13T09:29:25.873" v="1"/>
      <pc:docMkLst>
        <pc:docMk/>
      </pc:docMkLst>
      <pc:sldChg chg="addSp modSp">
        <pc:chgData name="Lu" userId="365cff9c-9192-451d-b72d-eb41caba823e" providerId="ADAL" clId="{F200751B-2C8E-47A4-85DA-5F0C8BC9A111}" dt="2020-02-13T09:24:41.145" v="0" actId="164"/>
        <pc:sldMkLst>
          <pc:docMk/>
          <pc:sldMk cId="832888471" sldId="467"/>
        </pc:sldMkLst>
      </pc:sldChg>
      <pc:sldChg chg="add">
        <pc:chgData name="Lu" userId="365cff9c-9192-451d-b72d-eb41caba823e" providerId="ADAL" clId="{F200751B-2C8E-47A4-85DA-5F0C8BC9A111}" dt="2020-02-13T09:29:25.873" v="1"/>
        <pc:sldMkLst>
          <pc:docMk/>
          <pc:sldMk cId="4261107341" sldId="521"/>
        </pc:sldMkLst>
      </pc:sldChg>
    </pc:docChg>
  </pc:docChgLst>
  <pc:docChgLst>
    <pc:chgData name="Bai, Lu" userId="365cff9c-9192-451d-b72d-eb41caba823e" providerId="ADAL" clId="{F27366F1-7FBB-4E79-91D8-9F416AE2FE45}"/>
    <pc:docChg chg="custSel addSld modSld sldOrd">
      <pc:chgData name="Bai, Lu" userId="365cff9c-9192-451d-b72d-eb41caba823e" providerId="ADAL" clId="{F27366F1-7FBB-4E79-91D8-9F416AE2FE45}" dt="2020-01-23T22:47:08.818" v="131"/>
      <pc:docMkLst>
        <pc:docMk/>
      </pc:docMkLst>
      <pc:sldChg chg="ord">
        <pc:chgData name="Bai, Lu" userId="365cff9c-9192-451d-b72d-eb41caba823e" providerId="ADAL" clId="{F27366F1-7FBB-4E79-91D8-9F416AE2FE45}" dt="2020-01-23T20:17:54.135" v="34"/>
        <pc:sldMkLst>
          <pc:docMk/>
          <pc:sldMk cId="142701353" sldId="468"/>
        </pc:sldMkLst>
      </pc:sldChg>
      <pc:sldChg chg="addSp delSp modSp">
        <pc:chgData name="Bai, Lu" userId="365cff9c-9192-451d-b72d-eb41caba823e" providerId="ADAL" clId="{F27366F1-7FBB-4E79-91D8-9F416AE2FE45}" dt="2020-01-23T20:17:50.124" v="32" actId="20577"/>
        <pc:sldMkLst>
          <pc:docMk/>
          <pc:sldMk cId="1328734260" sldId="476"/>
        </pc:sldMkLst>
      </pc:sldChg>
      <pc:sldChg chg="modSp">
        <pc:chgData name="Bai, Lu" userId="365cff9c-9192-451d-b72d-eb41caba823e" providerId="ADAL" clId="{F27366F1-7FBB-4E79-91D8-9F416AE2FE45}" dt="2020-01-23T21:21:49.945" v="36" actId="1076"/>
        <pc:sldMkLst>
          <pc:docMk/>
          <pc:sldMk cId="1311968049" sldId="483"/>
        </pc:sldMkLst>
      </pc:sldChg>
      <pc:sldChg chg="addSp delSp modSp">
        <pc:chgData name="Bai, Lu" userId="365cff9c-9192-451d-b72d-eb41caba823e" providerId="ADAL" clId="{F27366F1-7FBB-4E79-91D8-9F416AE2FE45}" dt="2020-01-23T21:49:59.508" v="124" actId="478"/>
        <pc:sldMkLst>
          <pc:docMk/>
          <pc:sldMk cId="736252424" sldId="484"/>
        </pc:sldMkLst>
      </pc:sldChg>
      <pc:sldChg chg="add modNotesTx">
        <pc:chgData name="Bai, Lu" userId="365cff9c-9192-451d-b72d-eb41caba823e" providerId="ADAL" clId="{F27366F1-7FBB-4E79-91D8-9F416AE2FE45}" dt="2020-01-23T22:46:24.050" v="129" actId="20577"/>
        <pc:sldMkLst>
          <pc:docMk/>
          <pc:sldMk cId="262206575" sldId="486"/>
        </pc:sldMkLst>
      </pc:sldChg>
      <pc:sldChg chg="add">
        <pc:chgData name="Bai, Lu" userId="365cff9c-9192-451d-b72d-eb41caba823e" providerId="ADAL" clId="{F27366F1-7FBB-4E79-91D8-9F416AE2FE45}" dt="2020-01-23T22:47:05.639" v="130"/>
        <pc:sldMkLst>
          <pc:docMk/>
          <pc:sldMk cId="1061871908" sldId="487"/>
        </pc:sldMkLst>
      </pc:sldChg>
      <pc:sldChg chg="add">
        <pc:chgData name="Bai, Lu" userId="365cff9c-9192-451d-b72d-eb41caba823e" providerId="ADAL" clId="{F27366F1-7FBB-4E79-91D8-9F416AE2FE45}" dt="2020-01-23T22:47:08.818" v="131"/>
        <pc:sldMkLst>
          <pc:docMk/>
          <pc:sldMk cId="1618630623" sldId="488"/>
        </pc:sldMkLst>
      </pc:sldChg>
    </pc:docChg>
  </pc:docChgLst>
  <pc:docChgLst>
    <pc:chgData name="Bai, Lu" userId="365cff9c-9192-451d-b72d-eb41caba823e" providerId="ADAL" clId="{214D3A8F-A729-4216-9935-8E9EDE7F3E4B}"/>
    <pc:docChg chg="undo redo custSel addSld delSld modSld sldOrd modMainMaster">
      <pc:chgData name="Bai, Lu" userId="365cff9c-9192-451d-b72d-eb41caba823e" providerId="ADAL" clId="{214D3A8F-A729-4216-9935-8E9EDE7F3E4B}" dt="2020-03-11T09:29:47.149" v="8536" actId="14100"/>
      <pc:docMkLst>
        <pc:docMk/>
      </pc:docMkLst>
      <pc:sldChg chg="modSp">
        <pc:chgData name="Bai, Lu" userId="365cff9c-9192-451d-b72d-eb41caba823e" providerId="ADAL" clId="{214D3A8F-A729-4216-9935-8E9EDE7F3E4B}" dt="2020-01-08T15:57:36.553" v="21" actId="20577"/>
        <pc:sldMkLst>
          <pc:docMk/>
          <pc:sldMk cId="4074573366" sldId="376"/>
        </pc:sldMkLst>
      </pc:sldChg>
      <pc:sldChg chg="del">
        <pc:chgData name="Bai, Lu" userId="365cff9c-9192-451d-b72d-eb41caba823e" providerId="ADAL" clId="{214D3A8F-A729-4216-9935-8E9EDE7F3E4B}" dt="2020-01-08T16:00:26.019" v="51" actId="47"/>
        <pc:sldMkLst>
          <pc:docMk/>
          <pc:sldMk cId="1805125777" sldId="377"/>
        </pc:sldMkLst>
      </pc:sldChg>
      <pc:sldChg chg="modSp add del">
        <pc:chgData name="Bai, Lu" userId="365cff9c-9192-451d-b72d-eb41caba823e" providerId="ADAL" clId="{214D3A8F-A729-4216-9935-8E9EDE7F3E4B}" dt="2020-02-19T10:37:01.753" v="4786" actId="47"/>
        <pc:sldMkLst>
          <pc:docMk/>
          <pc:sldMk cId="211974725" sldId="378"/>
        </pc:sldMkLst>
      </pc:sldChg>
      <pc:sldChg chg="del">
        <pc:chgData name="Bai, Lu" userId="365cff9c-9192-451d-b72d-eb41caba823e" providerId="ADAL" clId="{214D3A8F-A729-4216-9935-8E9EDE7F3E4B}" dt="2020-01-08T16:00:26.294" v="59" actId="47"/>
        <pc:sldMkLst>
          <pc:docMk/>
          <pc:sldMk cId="775923214" sldId="379"/>
        </pc:sldMkLst>
      </pc:sldChg>
      <pc:sldChg chg="del">
        <pc:chgData name="Bai, Lu" userId="365cff9c-9192-451d-b72d-eb41caba823e" providerId="ADAL" clId="{214D3A8F-A729-4216-9935-8E9EDE7F3E4B}" dt="2020-01-08T16:00:26.350" v="61" actId="47"/>
        <pc:sldMkLst>
          <pc:docMk/>
          <pc:sldMk cId="4154056479" sldId="380"/>
        </pc:sldMkLst>
      </pc:sldChg>
      <pc:sldChg chg="del">
        <pc:chgData name="Bai, Lu" userId="365cff9c-9192-451d-b72d-eb41caba823e" providerId="ADAL" clId="{214D3A8F-A729-4216-9935-8E9EDE7F3E4B}" dt="2020-01-08T16:00:26.385" v="62" actId="47"/>
        <pc:sldMkLst>
          <pc:docMk/>
          <pc:sldMk cId="1227206688" sldId="382"/>
        </pc:sldMkLst>
      </pc:sldChg>
      <pc:sldChg chg="del">
        <pc:chgData name="Bai, Lu" userId="365cff9c-9192-451d-b72d-eb41caba823e" providerId="ADAL" clId="{214D3A8F-A729-4216-9935-8E9EDE7F3E4B}" dt="2020-01-08T16:00:26.340" v="60" actId="47"/>
        <pc:sldMkLst>
          <pc:docMk/>
          <pc:sldMk cId="2118964895" sldId="383"/>
        </pc:sldMkLst>
      </pc:sldChg>
      <pc:sldChg chg="del">
        <pc:chgData name="Bai, Lu" userId="365cff9c-9192-451d-b72d-eb41caba823e" providerId="ADAL" clId="{214D3A8F-A729-4216-9935-8E9EDE7F3E4B}" dt="2020-01-08T16:00:26.507" v="66" actId="47"/>
        <pc:sldMkLst>
          <pc:docMk/>
          <pc:sldMk cId="1481656379" sldId="384"/>
        </pc:sldMkLst>
      </pc:sldChg>
      <pc:sldChg chg="del">
        <pc:chgData name="Bai, Lu" userId="365cff9c-9192-451d-b72d-eb41caba823e" providerId="ADAL" clId="{214D3A8F-A729-4216-9935-8E9EDE7F3E4B}" dt="2020-01-08T16:00:26.596" v="67" actId="47"/>
        <pc:sldMkLst>
          <pc:docMk/>
          <pc:sldMk cId="2656916351" sldId="385"/>
        </pc:sldMkLst>
      </pc:sldChg>
      <pc:sldChg chg="del">
        <pc:chgData name="Bai, Lu" userId="365cff9c-9192-451d-b72d-eb41caba823e" providerId="ADAL" clId="{214D3A8F-A729-4216-9935-8E9EDE7F3E4B}" dt="2020-01-08T16:00:26.838" v="74" actId="47"/>
        <pc:sldMkLst>
          <pc:docMk/>
          <pc:sldMk cId="3567634759" sldId="386"/>
        </pc:sldMkLst>
      </pc:sldChg>
      <pc:sldChg chg="del">
        <pc:chgData name="Bai, Lu" userId="365cff9c-9192-451d-b72d-eb41caba823e" providerId="ADAL" clId="{214D3A8F-A729-4216-9935-8E9EDE7F3E4B}" dt="2020-01-08T16:00:26.895" v="75" actId="47"/>
        <pc:sldMkLst>
          <pc:docMk/>
          <pc:sldMk cId="559772410" sldId="387"/>
        </pc:sldMkLst>
      </pc:sldChg>
      <pc:sldChg chg="del">
        <pc:chgData name="Bai, Lu" userId="365cff9c-9192-451d-b72d-eb41caba823e" providerId="ADAL" clId="{214D3A8F-A729-4216-9935-8E9EDE7F3E4B}" dt="2020-01-08T16:00:27.421" v="76" actId="47"/>
        <pc:sldMkLst>
          <pc:docMk/>
          <pc:sldMk cId="2654856326" sldId="388"/>
        </pc:sldMkLst>
      </pc:sldChg>
      <pc:sldChg chg="del">
        <pc:chgData name="Bai, Lu" userId="365cff9c-9192-451d-b72d-eb41caba823e" providerId="ADAL" clId="{214D3A8F-A729-4216-9935-8E9EDE7F3E4B}" dt="2020-01-08T16:00:30.006" v="102" actId="47"/>
        <pc:sldMkLst>
          <pc:docMk/>
          <pc:sldMk cId="1555805441" sldId="391"/>
        </pc:sldMkLst>
      </pc:sldChg>
      <pc:sldChg chg="del">
        <pc:chgData name="Bai, Lu" userId="365cff9c-9192-451d-b72d-eb41caba823e" providerId="ADAL" clId="{214D3A8F-A729-4216-9935-8E9EDE7F3E4B}" dt="2020-01-08T16:00:33.105" v="123" actId="47"/>
        <pc:sldMkLst>
          <pc:docMk/>
          <pc:sldMk cId="3919517598" sldId="392"/>
        </pc:sldMkLst>
      </pc:sldChg>
      <pc:sldChg chg="del">
        <pc:chgData name="Bai, Lu" userId="365cff9c-9192-451d-b72d-eb41caba823e" providerId="ADAL" clId="{214D3A8F-A729-4216-9935-8E9EDE7F3E4B}" dt="2020-01-08T16:00:33.132" v="124" actId="47"/>
        <pc:sldMkLst>
          <pc:docMk/>
          <pc:sldMk cId="2846321434" sldId="393"/>
        </pc:sldMkLst>
      </pc:sldChg>
      <pc:sldChg chg="del">
        <pc:chgData name="Bai, Lu" userId="365cff9c-9192-451d-b72d-eb41caba823e" providerId="ADAL" clId="{214D3A8F-A729-4216-9935-8E9EDE7F3E4B}" dt="2020-01-08T16:00:33.166" v="125" actId="47"/>
        <pc:sldMkLst>
          <pc:docMk/>
          <pc:sldMk cId="3270185905" sldId="394"/>
        </pc:sldMkLst>
      </pc:sldChg>
      <pc:sldChg chg="del">
        <pc:chgData name="Bai, Lu" userId="365cff9c-9192-451d-b72d-eb41caba823e" providerId="ADAL" clId="{214D3A8F-A729-4216-9935-8E9EDE7F3E4B}" dt="2020-01-08T16:00:33.206" v="126" actId="47"/>
        <pc:sldMkLst>
          <pc:docMk/>
          <pc:sldMk cId="499657700" sldId="395"/>
        </pc:sldMkLst>
      </pc:sldChg>
      <pc:sldChg chg="del">
        <pc:chgData name="Bai, Lu" userId="365cff9c-9192-451d-b72d-eb41caba823e" providerId="ADAL" clId="{214D3A8F-A729-4216-9935-8E9EDE7F3E4B}" dt="2020-01-08T16:00:33.233" v="127" actId="47"/>
        <pc:sldMkLst>
          <pc:docMk/>
          <pc:sldMk cId="1916392711" sldId="396"/>
        </pc:sldMkLst>
      </pc:sldChg>
      <pc:sldChg chg="del">
        <pc:chgData name="Bai, Lu" userId="365cff9c-9192-451d-b72d-eb41caba823e" providerId="ADAL" clId="{214D3A8F-A729-4216-9935-8E9EDE7F3E4B}" dt="2020-01-08T16:00:33.263" v="128" actId="47"/>
        <pc:sldMkLst>
          <pc:docMk/>
          <pc:sldMk cId="1462748164" sldId="397"/>
        </pc:sldMkLst>
      </pc:sldChg>
      <pc:sldChg chg="del">
        <pc:chgData name="Bai, Lu" userId="365cff9c-9192-451d-b72d-eb41caba823e" providerId="ADAL" clId="{214D3A8F-A729-4216-9935-8E9EDE7F3E4B}" dt="2020-01-08T16:00:27.974" v="79" actId="47"/>
        <pc:sldMkLst>
          <pc:docMk/>
          <pc:sldMk cId="2633188989" sldId="398"/>
        </pc:sldMkLst>
      </pc:sldChg>
      <pc:sldChg chg="del">
        <pc:chgData name="Bai, Lu" userId="365cff9c-9192-451d-b72d-eb41caba823e" providerId="ADAL" clId="{214D3A8F-A729-4216-9935-8E9EDE7F3E4B}" dt="2020-01-08T16:00:28.500" v="92" actId="47"/>
        <pc:sldMkLst>
          <pc:docMk/>
          <pc:sldMk cId="978715421" sldId="399"/>
        </pc:sldMkLst>
      </pc:sldChg>
      <pc:sldChg chg="del">
        <pc:chgData name="Bai, Lu" userId="365cff9c-9192-451d-b72d-eb41caba823e" providerId="ADAL" clId="{214D3A8F-A729-4216-9935-8E9EDE7F3E4B}" dt="2020-01-08T16:00:28.435" v="91" actId="47"/>
        <pc:sldMkLst>
          <pc:docMk/>
          <pc:sldMk cId="416468643" sldId="400"/>
        </pc:sldMkLst>
      </pc:sldChg>
      <pc:sldChg chg="del">
        <pc:chgData name="Bai, Lu" userId="365cff9c-9192-451d-b72d-eb41caba823e" providerId="ADAL" clId="{214D3A8F-A729-4216-9935-8E9EDE7F3E4B}" dt="2020-01-08T16:00:29.702" v="94" actId="47"/>
        <pc:sldMkLst>
          <pc:docMk/>
          <pc:sldMk cId="2508661166" sldId="401"/>
        </pc:sldMkLst>
      </pc:sldChg>
      <pc:sldChg chg="del">
        <pc:chgData name="Bai, Lu" userId="365cff9c-9192-451d-b72d-eb41caba823e" providerId="ADAL" clId="{214D3A8F-A729-4216-9935-8E9EDE7F3E4B}" dt="2020-01-08T16:00:29.803" v="97" actId="47"/>
        <pc:sldMkLst>
          <pc:docMk/>
          <pc:sldMk cId="2678630024" sldId="402"/>
        </pc:sldMkLst>
      </pc:sldChg>
      <pc:sldChg chg="del">
        <pc:chgData name="Bai, Lu" userId="365cff9c-9192-451d-b72d-eb41caba823e" providerId="ADAL" clId="{214D3A8F-A729-4216-9935-8E9EDE7F3E4B}" dt="2020-01-08T16:00:30.058" v="103" actId="47"/>
        <pc:sldMkLst>
          <pc:docMk/>
          <pc:sldMk cId="2446093422" sldId="403"/>
        </pc:sldMkLst>
      </pc:sldChg>
      <pc:sldChg chg="del">
        <pc:chgData name="Bai, Lu" userId="365cff9c-9192-451d-b72d-eb41caba823e" providerId="ADAL" clId="{214D3A8F-A729-4216-9935-8E9EDE7F3E4B}" dt="2020-01-08T16:00:31.410" v="110" actId="47"/>
        <pc:sldMkLst>
          <pc:docMk/>
          <pc:sldMk cId="1230520131" sldId="406"/>
        </pc:sldMkLst>
      </pc:sldChg>
      <pc:sldChg chg="del">
        <pc:chgData name="Bai, Lu" userId="365cff9c-9192-451d-b72d-eb41caba823e" providerId="ADAL" clId="{214D3A8F-A729-4216-9935-8E9EDE7F3E4B}" dt="2020-01-08T16:00:31.507" v="112" actId="47"/>
        <pc:sldMkLst>
          <pc:docMk/>
          <pc:sldMk cId="3587592872" sldId="407"/>
        </pc:sldMkLst>
      </pc:sldChg>
      <pc:sldChg chg="del">
        <pc:chgData name="Bai, Lu" userId="365cff9c-9192-451d-b72d-eb41caba823e" providerId="ADAL" clId="{214D3A8F-A729-4216-9935-8E9EDE7F3E4B}" dt="2020-01-08T16:00:29.743" v="95" actId="47"/>
        <pc:sldMkLst>
          <pc:docMk/>
          <pc:sldMk cId="1956824501" sldId="409"/>
        </pc:sldMkLst>
      </pc:sldChg>
      <pc:sldChg chg="del">
        <pc:chgData name="Bai, Lu" userId="365cff9c-9192-451d-b72d-eb41caba823e" providerId="ADAL" clId="{214D3A8F-A729-4216-9935-8E9EDE7F3E4B}" dt="2020-01-08T16:00:27.953" v="78" actId="47"/>
        <pc:sldMkLst>
          <pc:docMk/>
          <pc:sldMk cId="1985761698" sldId="410"/>
        </pc:sldMkLst>
      </pc:sldChg>
      <pc:sldChg chg="del">
        <pc:chgData name="Bai, Lu" userId="365cff9c-9192-451d-b72d-eb41caba823e" providerId="ADAL" clId="{214D3A8F-A729-4216-9935-8E9EDE7F3E4B}" dt="2020-01-08T16:00:31.443" v="111" actId="47"/>
        <pc:sldMkLst>
          <pc:docMk/>
          <pc:sldMk cId="180549970" sldId="411"/>
        </pc:sldMkLst>
      </pc:sldChg>
      <pc:sldChg chg="del">
        <pc:chgData name="Bai, Lu" userId="365cff9c-9192-451d-b72d-eb41caba823e" providerId="ADAL" clId="{214D3A8F-A729-4216-9935-8E9EDE7F3E4B}" dt="2020-01-08T16:00:31.383" v="109" actId="47"/>
        <pc:sldMkLst>
          <pc:docMk/>
          <pc:sldMk cId="487368875" sldId="415"/>
        </pc:sldMkLst>
      </pc:sldChg>
      <pc:sldChg chg="del">
        <pc:chgData name="Bai, Lu" userId="365cff9c-9192-451d-b72d-eb41caba823e" providerId="ADAL" clId="{214D3A8F-A729-4216-9935-8E9EDE7F3E4B}" dt="2020-01-08T16:00:30.877" v="108" actId="47"/>
        <pc:sldMkLst>
          <pc:docMk/>
          <pc:sldMk cId="974239445" sldId="416"/>
        </pc:sldMkLst>
      </pc:sldChg>
      <pc:sldChg chg="del">
        <pc:chgData name="Bai, Lu" userId="365cff9c-9192-451d-b72d-eb41caba823e" providerId="ADAL" clId="{214D3A8F-A729-4216-9935-8E9EDE7F3E4B}" dt="2020-01-08T16:00:31.684" v="117" actId="47"/>
        <pc:sldMkLst>
          <pc:docMk/>
          <pc:sldMk cId="2182339545" sldId="418"/>
        </pc:sldMkLst>
      </pc:sldChg>
      <pc:sldChg chg="del">
        <pc:chgData name="Bai, Lu" userId="365cff9c-9192-451d-b72d-eb41caba823e" providerId="ADAL" clId="{214D3A8F-A729-4216-9935-8E9EDE7F3E4B}" dt="2020-01-08T16:00:31.703" v="118" actId="47"/>
        <pc:sldMkLst>
          <pc:docMk/>
          <pc:sldMk cId="948839682" sldId="419"/>
        </pc:sldMkLst>
      </pc:sldChg>
      <pc:sldChg chg="del">
        <pc:chgData name="Bai, Lu" userId="365cff9c-9192-451d-b72d-eb41caba823e" providerId="ADAL" clId="{214D3A8F-A729-4216-9935-8E9EDE7F3E4B}" dt="2020-01-08T16:00:33" v="120" actId="47"/>
        <pc:sldMkLst>
          <pc:docMk/>
          <pc:sldMk cId="3037692628" sldId="420"/>
        </pc:sldMkLst>
      </pc:sldChg>
      <pc:sldChg chg="del">
        <pc:chgData name="Bai, Lu" userId="365cff9c-9192-451d-b72d-eb41caba823e" providerId="ADAL" clId="{214D3A8F-A729-4216-9935-8E9EDE7F3E4B}" dt="2020-01-08T16:00:33.046" v="121" actId="47"/>
        <pc:sldMkLst>
          <pc:docMk/>
          <pc:sldMk cId="3018008715" sldId="421"/>
        </pc:sldMkLst>
      </pc:sldChg>
      <pc:sldChg chg="del">
        <pc:chgData name="Bai, Lu" userId="365cff9c-9192-451d-b72d-eb41caba823e" providerId="ADAL" clId="{214D3A8F-A729-4216-9935-8E9EDE7F3E4B}" dt="2020-01-08T16:00:26.427" v="63" actId="47"/>
        <pc:sldMkLst>
          <pc:docMk/>
          <pc:sldMk cId="3555727168" sldId="424"/>
        </pc:sldMkLst>
      </pc:sldChg>
      <pc:sldChg chg="del">
        <pc:chgData name="Bai, Lu" userId="365cff9c-9192-451d-b72d-eb41caba823e" providerId="ADAL" clId="{214D3A8F-A729-4216-9935-8E9EDE7F3E4B}" dt="2020-01-08T16:00:26.219" v="57" actId="47"/>
        <pc:sldMkLst>
          <pc:docMk/>
          <pc:sldMk cId="122841816" sldId="425"/>
        </pc:sldMkLst>
      </pc:sldChg>
      <pc:sldChg chg="del">
        <pc:chgData name="Bai, Lu" userId="365cff9c-9192-451d-b72d-eb41caba823e" providerId="ADAL" clId="{214D3A8F-A729-4216-9935-8E9EDE7F3E4B}" dt="2020-01-08T16:00:26.182" v="56" actId="47"/>
        <pc:sldMkLst>
          <pc:docMk/>
          <pc:sldMk cId="1961221831" sldId="427"/>
        </pc:sldMkLst>
      </pc:sldChg>
      <pc:sldChg chg="del">
        <pc:chgData name="Bai, Lu" userId="365cff9c-9192-451d-b72d-eb41caba823e" providerId="ADAL" clId="{214D3A8F-A729-4216-9935-8E9EDE7F3E4B}" dt="2020-01-08T16:00:26.275" v="58" actId="47"/>
        <pc:sldMkLst>
          <pc:docMk/>
          <pc:sldMk cId="3125902792" sldId="428"/>
        </pc:sldMkLst>
      </pc:sldChg>
      <pc:sldChg chg="del">
        <pc:chgData name="Bai, Lu" userId="365cff9c-9192-451d-b72d-eb41caba823e" providerId="ADAL" clId="{214D3A8F-A729-4216-9935-8E9EDE7F3E4B}" dt="2020-01-08T16:00:24.845" v="47" actId="47"/>
        <pc:sldMkLst>
          <pc:docMk/>
          <pc:sldMk cId="187564511" sldId="429"/>
        </pc:sldMkLst>
      </pc:sldChg>
      <pc:sldChg chg="del">
        <pc:chgData name="Bai, Lu" userId="365cff9c-9192-451d-b72d-eb41caba823e" providerId="ADAL" clId="{214D3A8F-A729-4216-9935-8E9EDE7F3E4B}" dt="2020-01-08T16:00:25.522" v="50" actId="47"/>
        <pc:sldMkLst>
          <pc:docMk/>
          <pc:sldMk cId="3908620278" sldId="430"/>
        </pc:sldMkLst>
      </pc:sldChg>
      <pc:sldChg chg="del">
        <pc:chgData name="Bai, Lu" userId="365cff9c-9192-451d-b72d-eb41caba823e" providerId="ADAL" clId="{214D3A8F-A729-4216-9935-8E9EDE7F3E4B}" dt="2020-01-08T16:00:26.053" v="52" actId="47"/>
        <pc:sldMkLst>
          <pc:docMk/>
          <pc:sldMk cId="3812850092" sldId="431"/>
        </pc:sldMkLst>
      </pc:sldChg>
      <pc:sldChg chg="del">
        <pc:chgData name="Bai, Lu" userId="365cff9c-9192-451d-b72d-eb41caba823e" providerId="ADAL" clId="{214D3A8F-A729-4216-9935-8E9EDE7F3E4B}" dt="2020-01-08T16:00:26.084" v="53" actId="47"/>
        <pc:sldMkLst>
          <pc:docMk/>
          <pc:sldMk cId="2070269372" sldId="432"/>
        </pc:sldMkLst>
      </pc:sldChg>
      <pc:sldChg chg="del">
        <pc:chgData name="Bai, Lu" userId="365cff9c-9192-451d-b72d-eb41caba823e" providerId="ADAL" clId="{214D3A8F-A729-4216-9935-8E9EDE7F3E4B}" dt="2020-01-08T16:00:29.208" v="93" actId="47"/>
        <pc:sldMkLst>
          <pc:docMk/>
          <pc:sldMk cId="809161896" sldId="439"/>
        </pc:sldMkLst>
      </pc:sldChg>
      <pc:sldChg chg="del">
        <pc:chgData name="Bai, Lu" userId="365cff9c-9192-451d-b72d-eb41caba823e" providerId="ADAL" clId="{214D3A8F-A729-4216-9935-8E9EDE7F3E4B}" dt="2020-01-08T16:00:25.313" v="49" actId="47"/>
        <pc:sldMkLst>
          <pc:docMk/>
          <pc:sldMk cId="1386893386" sldId="441"/>
        </pc:sldMkLst>
      </pc:sldChg>
      <pc:sldChg chg="del">
        <pc:chgData name="Bai, Lu" userId="365cff9c-9192-451d-b72d-eb41caba823e" providerId="ADAL" clId="{214D3A8F-A729-4216-9935-8E9EDE7F3E4B}" dt="2020-01-08T16:00:26.113" v="54" actId="47"/>
        <pc:sldMkLst>
          <pc:docMk/>
          <pc:sldMk cId="2093078521" sldId="442"/>
        </pc:sldMkLst>
      </pc:sldChg>
      <pc:sldChg chg="del">
        <pc:chgData name="Bai, Lu" userId="365cff9c-9192-451d-b72d-eb41caba823e" providerId="ADAL" clId="{214D3A8F-A729-4216-9935-8E9EDE7F3E4B}" dt="2020-01-08T16:00:28.085" v="80" actId="47"/>
        <pc:sldMkLst>
          <pc:docMk/>
          <pc:sldMk cId="1887434689" sldId="444"/>
        </pc:sldMkLst>
      </pc:sldChg>
      <pc:sldChg chg="del">
        <pc:chgData name="Bai, Lu" userId="365cff9c-9192-451d-b72d-eb41caba823e" providerId="ADAL" clId="{214D3A8F-A729-4216-9935-8E9EDE7F3E4B}" dt="2020-01-08T16:00:29.946" v="100" actId="47"/>
        <pc:sldMkLst>
          <pc:docMk/>
          <pc:sldMk cId="4263072557" sldId="445"/>
        </pc:sldMkLst>
      </pc:sldChg>
      <pc:sldChg chg="del">
        <pc:chgData name="Bai, Lu" userId="365cff9c-9192-451d-b72d-eb41caba823e" providerId="ADAL" clId="{214D3A8F-A729-4216-9935-8E9EDE7F3E4B}" dt="2020-01-08T16:00:24.350" v="45" actId="47"/>
        <pc:sldMkLst>
          <pc:docMk/>
          <pc:sldMk cId="2512388011" sldId="446"/>
        </pc:sldMkLst>
      </pc:sldChg>
      <pc:sldChg chg="del">
        <pc:chgData name="Bai, Lu" userId="365cff9c-9192-451d-b72d-eb41caba823e" providerId="ADAL" clId="{214D3A8F-A729-4216-9935-8E9EDE7F3E4B}" dt="2020-01-08T16:00:33.298" v="129" actId="47"/>
        <pc:sldMkLst>
          <pc:docMk/>
          <pc:sldMk cId="1085808307" sldId="450"/>
        </pc:sldMkLst>
      </pc:sldChg>
      <pc:sldChg chg="del">
        <pc:chgData name="Bai, Lu" userId="365cff9c-9192-451d-b72d-eb41caba823e" providerId="ADAL" clId="{214D3A8F-A729-4216-9935-8E9EDE7F3E4B}" dt="2020-01-08T16:00:26.149" v="55" actId="47"/>
        <pc:sldMkLst>
          <pc:docMk/>
          <pc:sldMk cId="1950319647" sldId="453"/>
        </pc:sldMkLst>
      </pc:sldChg>
      <pc:sldChg chg="del">
        <pc:chgData name="Bai, Lu" userId="365cff9c-9192-451d-b72d-eb41caba823e" providerId="ADAL" clId="{214D3A8F-A729-4216-9935-8E9EDE7F3E4B}" dt="2020-01-08T16:00:26.483" v="65" actId="47"/>
        <pc:sldMkLst>
          <pc:docMk/>
          <pc:sldMk cId="2138855965" sldId="454"/>
        </pc:sldMkLst>
      </pc:sldChg>
      <pc:sldChg chg="del">
        <pc:chgData name="Bai, Lu" userId="365cff9c-9192-451d-b72d-eb41caba823e" providerId="ADAL" clId="{214D3A8F-A729-4216-9935-8E9EDE7F3E4B}" dt="2020-01-08T16:00:26.467" v="64" actId="47"/>
        <pc:sldMkLst>
          <pc:docMk/>
          <pc:sldMk cId="3475455080" sldId="455"/>
        </pc:sldMkLst>
      </pc:sldChg>
      <pc:sldChg chg="del">
        <pc:chgData name="Bai, Lu" userId="365cff9c-9192-451d-b72d-eb41caba823e" providerId="ADAL" clId="{214D3A8F-A729-4216-9935-8E9EDE7F3E4B}" dt="2020-01-08T16:00:26.651" v="68" actId="47"/>
        <pc:sldMkLst>
          <pc:docMk/>
          <pc:sldMk cId="2176388027" sldId="456"/>
        </pc:sldMkLst>
      </pc:sldChg>
      <pc:sldChg chg="del">
        <pc:chgData name="Bai, Lu" userId="365cff9c-9192-451d-b72d-eb41caba823e" providerId="ADAL" clId="{214D3A8F-A729-4216-9935-8E9EDE7F3E4B}" dt="2020-01-08T16:00:26.662" v="69" actId="47"/>
        <pc:sldMkLst>
          <pc:docMk/>
          <pc:sldMk cId="3178192354" sldId="457"/>
        </pc:sldMkLst>
      </pc:sldChg>
      <pc:sldChg chg="del">
        <pc:chgData name="Bai, Lu" userId="365cff9c-9192-451d-b72d-eb41caba823e" providerId="ADAL" clId="{214D3A8F-A729-4216-9935-8E9EDE7F3E4B}" dt="2020-01-08T16:00:26.719" v="71" actId="47"/>
        <pc:sldMkLst>
          <pc:docMk/>
          <pc:sldMk cId="3226922107" sldId="458"/>
        </pc:sldMkLst>
      </pc:sldChg>
      <pc:sldChg chg="del">
        <pc:chgData name="Bai, Lu" userId="365cff9c-9192-451d-b72d-eb41caba823e" providerId="ADAL" clId="{214D3A8F-A729-4216-9935-8E9EDE7F3E4B}" dt="2020-01-08T16:00:26.753" v="72" actId="47"/>
        <pc:sldMkLst>
          <pc:docMk/>
          <pc:sldMk cId="3521126176" sldId="459"/>
        </pc:sldMkLst>
      </pc:sldChg>
      <pc:sldChg chg="del">
        <pc:chgData name="Bai, Lu" userId="365cff9c-9192-451d-b72d-eb41caba823e" providerId="ADAL" clId="{214D3A8F-A729-4216-9935-8E9EDE7F3E4B}" dt="2020-01-08T16:00:28.240" v="85" actId="47"/>
        <pc:sldMkLst>
          <pc:docMk/>
          <pc:sldMk cId="2425174175" sldId="460"/>
        </pc:sldMkLst>
      </pc:sldChg>
      <pc:sldChg chg="del">
        <pc:chgData name="Bai, Lu" userId="365cff9c-9192-451d-b72d-eb41caba823e" providerId="ADAL" clId="{214D3A8F-A729-4216-9935-8E9EDE7F3E4B}" dt="2020-01-08T16:00:33.069" v="122" actId="47"/>
        <pc:sldMkLst>
          <pc:docMk/>
          <pc:sldMk cId="2205371635" sldId="461"/>
        </pc:sldMkLst>
      </pc:sldChg>
      <pc:sldChg chg="del">
        <pc:chgData name="Bai, Lu" userId="365cff9c-9192-451d-b72d-eb41caba823e" providerId="ADAL" clId="{214D3A8F-A729-4216-9935-8E9EDE7F3E4B}" dt="2020-01-08T16:00:31.546" v="113" actId="47"/>
        <pc:sldMkLst>
          <pc:docMk/>
          <pc:sldMk cId="2400174460" sldId="462"/>
        </pc:sldMkLst>
      </pc:sldChg>
      <pc:sldChg chg="del">
        <pc:chgData name="Bai, Lu" userId="365cff9c-9192-451d-b72d-eb41caba823e" providerId="ADAL" clId="{214D3A8F-A729-4216-9935-8E9EDE7F3E4B}" dt="2020-01-08T16:00:29.836" v="98" actId="47"/>
        <pc:sldMkLst>
          <pc:docMk/>
          <pc:sldMk cId="2462738702" sldId="464"/>
        </pc:sldMkLst>
      </pc:sldChg>
      <pc:sldChg chg="delSp">
        <pc:chgData name="Bai, Lu" userId="365cff9c-9192-451d-b72d-eb41caba823e" providerId="ADAL" clId="{214D3A8F-A729-4216-9935-8E9EDE7F3E4B}" dt="2020-01-08T16:00:04.244" v="43" actId="478"/>
        <pc:sldMkLst>
          <pc:docMk/>
          <pc:sldMk cId="3693388729" sldId="465"/>
        </pc:sldMkLst>
      </pc:sldChg>
      <pc:sldChg chg="modSp">
        <pc:chgData name="Bai, Lu" userId="365cff9c-9192-451d-b72d-eb41caba823e" providerId="ADAL" clId="{214D3A8F-A729-4216-9935-8E9EDE7F3E4B}" dt="2020-01-08T15:57:56.323" v="41" actId="20577"/>
        <pc:sldMkLst>
          <pc:docMk/>
          <pc:sldMk cId="1536129915" sldId="466"/>
        </pc:sldMkLst>
      </pc:sldChg>
      <pc:sldChg chg="addSp delSp modSp add modAnim">
        <pc:chgData name="Bai, Lu" userId="365cff9c-9192-451d-b72d-eb41caba823e" providerId="ADAL" clId="{214D3A8F-A729-4216-9935-8E9EDE7F3E4B}" dt="2020-03-03T08:44:15.835" v="7922"/>
        <pc:sldMkLst>
          <pc:docMk/>
          <pc:sldMk cId="832888471" sldId="467"/>
        </pc:sldMkLst>
      </pc:sldChg>
      <pc:sldChg chg="del">
        <pc:chgData name="Bai, Lu" userId="365cff9c-9192-451d-b72d-eb41caba823e" providerId="ADAL" clId="{214D3A8F-A729-4216-9935-8E9EDE7F3E4B}" dt="2020-01-08T16:00:28.110" v="81" actId="47"/>
        <pc:sldMkLst>
          <pc:docMk/>
          <pc:sldMk cId="1129536450" sldId="467"/>
        </pc:sldMkLst>
      </pc:sldChg>
      <pc:sldChg chg="modSp add">
        <pc:chgData name="Bai, Lu" userId="365cff9c-9192-451d-b72d-eb41caba823e" providerId="ADAL" clId="{214D3A8F-A729-4216-9935-8E9EDE7F3E4B}" dt="2020-02-19T10:41:36.005" v="4812" actId="113"/>
        <pc:sldMkLst>
          <pc:docMk/>
          <pc:sldMk cId="142701353" sldId="468"/>
        </pc:sldMkLst>
      </pc:sldChg>
      <pc:sldChg chg="del">
        <pc:chgData name="Bai, Lu" userId="365cff9c-9192-451d-b72d-eb41caba823e" providerId="ADAL" clId="{214D3A8F-A729-4216-9935-8E9EDE7F3E4B}" dt="2020-01-08T16:00:28.135" v="82" actId="47"/>
        <pc:sldMkLst>
          <pc:docMk/>
          <pc:sldMk cId="982438054" sldId="468"/>
        </pc:sldMkLst>
      </pc:sldChg>
      <pc:sldChg chg="modSp add">
        <pc:chgData name="Bai, Lu" userId="365cff9c-9192-451d-b72d-eb41caba823e" providerId="ADAL" clId="{214D3A8F-A729-4216-9935-8E9EDE7F3E4B}" dt="2020-03-03T10:22:41.259" v="8071" actId="20577"/>
        <pc:sldMkLst>
          <pc:docMk/>
          <pc:sldMk cId="1009719022" sldId="469"/>
        </pc:sldMkLst>
      </pc:sldChg>
      <pc:sldChg chg="del">
        <pc:chgData name="Bai, Lu" userId="365cff9c-9192-451d-b72d-eb41caba823e" providerId="ADAL" clId="{214D3A8F-A729-4216-9935-8E9EDE7F3E4B}" dt="2020-01-08T16:00:33.325" v="130" actId="47"/>
        <pc:sldMkLst>
          <pc:docMk/>
          <pc:sldMk cId="3420926777" sldId="469"/>
        </pc:sldMkLst>
      </pc:sldChg>
      <pc:sldChg chg="modSp add">
        <pc:chgData name="Bai, Lu" userId="365cff9c-9192-451d-b72d-eb41caba823e" providerId="ADAL" clId="{214D3A8F-A729-4216-9935-8E9EDE7F3E4B}" dt="2020-02-14T14:05:51.049" v="4090" actId="20577"/>
        <pc:sldMkLst>
          <pc:docMk/>
          <pc:sldMk cId="3997183375" sldId="470"/>
        </pc:sldMkLst>
      </pc:sldChg>
      <pc:sldChg chg="modSp add">
        <pc:chgData name="Bai, Lu" userId="365cff9c-9192-451d-b72d-eb41caba823e" providerId="ADAL" clId="{214D3A8F-A729-4216-9935-8E9EDE7F3E4B}" dt="2020-01-08T16:35:37.441" v="388" actId="20577"/>
        <pc:sldMkLst>
          <pc:docMk/>
          <pc:sldMk cId="842000991" sldId="471"/>
        </pc:sldMkLst>
      </pc:sldChg>
      <pc:sldChg chg="del">
        <pc:chgData name="Bai, Lu" userId="365cff9c-9192-451d-b72d-eb41caba823e" providerId="ADAL" clId="{214D3A8F-A729-4216-9935-8E9EDE7F3E4B}" dt="2020-01-08T16:00:27.921" v="77" actId="47"/>
        <pc:sldMkLst>
          <pc:docMk/>
          <pc:sldMk cId="2119508335" sldId="471"/>
        </pc:sldMkLst>
      </pc:sldChg>
      <pc:sldChg chg="del">
        <pc:chgData name="Bai, Lu" userId="365cff9c-9192-451d-b72d-eb41caba823e" providerId="ADAL" clId="{214D3A8F-A729-4216-9935-8E9EDE7F3E4B}" dt="2020-01-08T16:00:28.172" v="83" actId="47"/>
        <pc:sldMkLst>
          <pc:docMk/>
          <pc:sldMk cId="2879774015" sldId="472"/>
        </pc:sldMkLst>
      </pc:sldChg>
      <pc:sldChg chg="modSp add">
        <pc:chgData name="Bai, Lu" userId="365cff9c-9192-451d-b72d-eb41caba823e" providerId="ADAL" clId="{214D3A8F-A729-4216-9935-8E9EDE7F3E4B}" dt="2020-01-08T16:40:06.250" v="444"/>
        <pc:sldMkLst>
          <pc:docMk/>
          <pc:sldMk cId="4158117474" sldId="472"/>
        </pc:sldMkLst>
      </pc:sldChg>
      <pc:sldChg chg="addSp modSp add modNotesTx">
        <pc:chgData name="Bai, Lu" userId="365cff9c-9192-451d-b72d-eb41caba823e" providerId="ADAL" clId="{214D3A8F-A729-4216-9935-8E9EDE7F3E4B}" dt="2020-03-11T09:29:47.149" v="8536" actId="14100"/>
        <pc:sldMkLst>
          <pc:docMk/>
          <pc:sldMk cId="1228598737" sldId="473"/>
        </pc:sldMkLst>
      </pc:sldChg>
      <pc:sldChg chg="del">
        <pc:chgData name="Bai, Lu" userId="365cff9c-9192-451d-b72d-eb41caba823e" providerId="ADAL" clId="{214D3A8F-A729-4216-9935-8E9EDE7F3E4B}" dt="2020-01-08T16:00:28.207" v="84" actId="47"/>
        <pc:sldMkLst>
          <pc:docMk/>
          <pc:sldMk cId="4233674540" sldId="473"/>
        </pc:sldMkLst>
      </pc:sldChg>
      <pc:sldChg chg="modSp add">
        <pc:chgData name="Bai, Lu" userId="365cff9c-9192-451d-b72d-eb41caba823e" providerId="ADAL" clId="{214D3A8F-A729-4216-9935-8E9EDE7F3E4B}" dt="2020-01-08T16:40:41.317" v="451" actId="20577"/>
        <pc:sldMkLst>
          <pc:docMk/>
          <pc:sldMk cId="3787941088" sldId="474"/>
        </pc:sldMkLst>
      </pc:sldChg>
      <pc:sldChg chg="del">
        <pc:chgData name="Bai, Lu" userId="365cff9c-9192-451d-b72d-eb41caba823e" providerId="ADAL" clId="{214D3A8F-A729-4216-9935-8E9EDE7F3E4B}" dt="2020-01-08T16:00:28.308" v="87" actId="47"/>
        <pc:sldMkLst>
          <pc:docMk/>
          <pc:sldMk cId="4132725804" sldId="474"/>
        </pc:sldMkLst>
      </pc:sldChg>
      <pc:sldChg chg="add">
        <pc:chgData name="Bai, Lu" userId="365cff9c-9192-451d-b72d-eb41caba823e" providerId="ADAL" clId="{214D3A8F-A729-4216-9935-8E9EDE7F3E4B}" dt="2020-01-08T16:40:50.646" v="452"/>
        <pc:sldMkLst>
          <pc:docMk/>
          <pc:sldMk cId="52998392" sldId="475"/>
        </pc:sldMkLst>
      </pc:sldChg>
      <pc:sldChg chg="del">
        <pc:chgData name="Bai, Lu" userId="365cff9c-9192-451d-b72d-eb41caba823e" providerId="ADAL" clId="{214D3A8F-A729-4216-9935-8E9EDE7F3E4B}" dt="2020-01-08T16:00:28.336" v="88" actId="47"/>
        <pc:sldMkLst>
          <pc:docMk/>
          <pc:sldMk cId="1643922000" sldId="475"/>
        </pc:sldMkLst>
      </pc:sldChg>
      <pc:sldChg chg="addSp delSp modSp add">
        <pc:chgData name="Bai, Lu" userId="365cff9c-9192-451d-b72d-eb41caba823e" providerId="ADAL" clId="{214D3A8F-A729-4216-9935-8E9EDE7F3E4B}" dt="2020-02-25T11:17:21.156" v="6705" actId="1076"/>
        <pc:sldMkLst>
          <pc:docMk/>
          <pc:sldMk cId="1328734260" sldId="476"/>
        </pc:sldMkLst>
      </pc:sldChg>
      <pc:sldChg chg="del">
        <pc:chgData name="Bai, Lu" userId="365cff9c-9192-451d-b72d-eb41caba823e" providerId="ADAL" clId="{214D3A8F-A729-4216-9935-8E9EDE7F3E4B}" dt="2020-01-08T16:00:28.375" v="89" actId="47"/>
        <pc:sldMkLst>
          <pc:docMk/>
          <pc:sldMk cId="2249914699" sldId="476"/>
        </pc:sldMkLst>
      </pc:sldChg>
      <pc:sldChg chg="del">
        <pc:chgData name="Bai, Lu" userId="365cff9c-9192-451d-b72d-eb41caba823e" providerId="ADAL" clId="{214D3A8F-A729-4216-9935-8E9EDE7F3E4B}" dt="2020-01-08T16:00:29.960" v="101" actId="47"/>
        <pc:sldMkLst>
          <pc:docMk/>
          <pc:sldMk cId="389366395" sldId="477"/>
        </pc:sldMkLst>
      </pc:sldChg>
      <pc:sldChg chg="addSp delSp modSp add">
        <pc:chgData name="Bai, Lu" userId="365cff9c-9192-451d-b72d-eb41caba823e" providerId="ADAL" clId="{214D3A8F-A729-4216-9935-8E9EDE7F3E4B}" dt="2020-03-04T09:01:22.437" v="8529" actId="1076"/>
        <pc:sldMkLst>
          <pc:docMk/>
          <pc:sldMk cId="1596247456" sldId="477"/>
        </pc:sldMkLst>
      </pc:sldChg>
      <pc:sldChg chg="modSp add ord">
        <pc:chgData name="Bai, Lu" userId="365cff9c-9192-451d-b72d-eb41caba823e" providerId="ADAL" clId="{214D3A8F-A729-4216-9935-8E9EDE7F3E4B}" dt="2020-02-25T13:21:40.416" v="7387"/>
        <pc:sldMkLst>
          <pc:docMk/>
          <pc:sldMk cId="199822941" sldId="478"/>
        </pc:sldMkLst>
      </pc:sldChg>
      <pc:sldChg chg="del">
        <pc:chgData name="Bai, Lu" userId="365cff9c-9192-451d-b72d-eb41caba823e" providerId="ADAL" clId="{214D3A8F-A729-4216-9935-8E9EDE7F3E4B}" dt="2020-01-08T16:00:30.095" v="104" actId="47"/>
        <pc:sldMkLst>
          <pc:docMk/>
          <pc:sldMk cId="2474653254" sldId="478"/>
        </pc:sldMkLst>
      </pc:sldChg>
      <pc:sldChg chg="addSp modSp add modAnim">
        <pc:chgData name="Bai, Lu" userId="365cff9c-9192-451d-b72d-eb41caba823e" providerId="ADAL" clId="{214D3A8F-A729-4216-9935-8E9EDE7F3E4B}" dt="2020-02-25T11:22:57.682" v="6727" actId="1035"/>
        <pc:sldMkLst>
          <pc:docMk/>
          <pc:sldMk cId="249275008" sldId="479"/>
        </pc:sldMkLst>
      </pc:sldChg>
      <pc:sldChg chg="del">
        <pc:chgData name="Bai, Lu" userId="365cff9c-9192-451d-b72d-eb41caba823e" providerId="ADAL" clId="{214D3A8F-A729-4216-9935-8E9EDE7F3E4B}" dt="2020-01-08T16:00:30.119" v="105" actId="47"/>
        <pc:sldMkLst>
          <pc:docMk/>
          <pc:sldMk cId="1000441228" sldId="480"/>
        </pc:sldMkLst>
      </pc:sldChg>
      <pc:sldChg chg="addSp delSp modSp add modAnim modNotesTx">
        <pc:chgData name="Bai, Lu" userId="365cff9c-9192-451d-b72d-eb41caba823e" providerId="ADAL" clId="{214D3A8F-A729-4216-9935-8E9EDE7F3E4B}" dt="2020-03-03T08:55:30.936" v="7925"/>
        <pc:sldMkLst>
          <pc:docMk/>
          <pc:sldMk cId="3567004754" sldId="480"/>
        </pc:sldMkLst>
      </pc:sldChg>
      <pc:sldChg chg="addSp delSp modSp add del">
        <pc:chgData name="Bai, Lu" userId="365cff9c-9192-451d-b72d-eb41caba823e" providerId="ADAL" clId="{214D3A8F-A729-4216-9935-8E9EDE7F3E4B}" dt="2020-02-19T11:05:29.598" v="4838" actId="47"/>
        <pc:sldMkLst>
          <pc:docMk/>
          <pc:sldMk cId="1189814451" sldId="481"/>
        </pc:sldMkLst>
      </pc:sldChg>
      <pc:sldChg chg="del">
        <pc:chgData name="Bai, Lu" userId="365cff9c-9192-451d-b72d-eb41caba823e" providerId="ADAL" clId="{214D3A8F-A729-4216-9935-8E9EDE7F3E4B}" dt="2020-01-08T16:00:30.160" v="106" actId="47"/>
        <pc:sldMkLst>
          <pc:docMk/>
          <pc:sldMk cId="2195456119" sldId="481"/>
        </pc:sldMkLst>
      </pc:sldChg>
      <pc:sldChg chg="del">
        <pc:chgData name="Bai, Lu" userId="365cff9c-9192-451d-b72d-eb41caba823e" providerId="ADAL" clId="{214D3A8F-A729-4216-9935-8E9EDE7F3E4B}" dt="2020-01-08T16:00:30.172" v="107" actId="47"/>
        <pc:sldMkLst>
          <pc:docMk/>
          <pc:sldMk cId="1745074762" sldId="482"/>
        </pc:sldMkLst>
      </pc:sldChg>
      <pc:sldChg chg="addSp delSp modSp add">
        <pc:chgData name="Bai, Lu" userId="365cff9c-9192-451d-b72d-eb41caba823e" providerId="ADAL" clId="{214D3A8F-A729-4216-9935-8E9EDE7F3E4B}" dt="2020-03-03T16:41:12.218" v="8481" actId="1076"/>
        <pc:sldMkLst>
          <pc:docMk/>
          <pc:sldMk cId="3888252335" sldId="482"/>
        </pc:sldMkLst>
      </pc:sldChg>
      <pc:sldChg chg="addSp delSp modSp add ord modNotesTx">
        <pc:chgData name="Bai, Lu" userId="365cff9c-9192-451d-b72d-eb41caba823e" providerId="ADAL" clId="{214D3A8F-A729-4216-9935-8E9EDE7F3E4B}" dt="2020-02-14T15:36:05.155" v="4374" actId="20577"/>
        <pc:sldMkLst>
          <pc:docMk/>
          <pc:sldMk cId="1311968049" sldId="483"/>
        </pc:sldMkLst>
      </pc:sldChg>
      <pc:sldChg chg="del">
        <pc:chgData name="Bai, Lu" userId="365cff9c-9192-451d-b72d-eb41caba823e" providerId="ADAL" clId="{214D3A8F-A729-4216-9935-8E9EDE7F3E4B}" dt="2020-01-08T16:00:31.599" v="114" actId="47"/>
        <pc:sldMkLst>
          <pc:docMk/>
          <pc:sldMk cId="1385857222" sldId="483"/>
        </pc:sldMkLst>
      </pc:sldChg>
      <pc:sldChg chg="modSp add">
        <pc:chgData name="Bai, Lu" userId="365cff9c-9192-451d-b72d-eb41caba823e" providerId="ADAL" clId="{214D3A8F-A729-4216-9935-8E9EDE7F3E4B}" dt="2020-03-03T09:42:49.729" v="8022" actId="108"/>
        <pc:sldMkLst>
          <pc:docMk/>
          <pc:sldMk cId="736252424" sldId="484"/>
        </pc:sldMkLst>
      </pc:sldChg>
      <pc:sldChg chg="del">
        <pc:chgData name="Bai, Lu" userId="365cff9c-9192-451d-b72d-eb41caba823e" providerId="ADAL" clId="{214D3A8F-A729-4216-9935-8E9EDE7F3E4B}" dt="2020-01-08T16:00:29.866" v="99" actId="47"/>
        <pc:sldMkLst>
          <pc:docMk/>
          <pc:sldMk cId="1798041238" sldId="484"/>
        </pc:sldMkLst>
      </pc:sldChg>
      <pc:sldChg chg="addSp delSp modSp add">
        <pc:chgData name="Bai, Lu" userId="365cff9c-9192-451d-b72d-eb41caba823e" providerId="ADAL" clId="{214D3A8F-A729-4216-9935-8E9EDE7F3E4B}" dt="2020-02-14T15:06:43.534" v="4211"/>
        <pc:sldMkLst>
          <pc:docMk/>
          <pc:sldMk cId="895749338" sldId="485"/>
        </pc:sldMkLst>
      </pc:sldChg>
      <pc:sldChg chg="del">
        <pc:chgData name="Bai, Lu" userId="365cff9c-9192-451d-b72d-eb41caba823e" providerId="ADAL" clId="{214D3A8F-A729-4216-9935-8E9EDE7F3E4B}" dt="2020-01-08T16:00:28.285" v="86" actId="47"/>
        <pc:sldMkLst>
          <pc:docMk/>
          <pc:sldMk cId="2893868955" sldId="485"/>
        </pc:sldMkLst>
      </pc:sldChg>
      <pc:sldChg chg="addSp delSp modSp modNotesTx">
        <pc:chgData name="Bai, Lu" userId="365cff9c-9192-451d-b72d-eb41caba823e" providerId="ADAL" clId="{214D3A8F-A729-4216-9935-8E9EDE7F3E4B}" dt="2020-02-14T15:07:55.547" v="4218" actId="1076"/>
        <pc:sldMkLst>
          <pc:docMk/>
          <pc:sldMk cId="262206575" sldId="486"/>
        </pc:sldMkLst>
      </pc:sldChg>
      <pc:sldChg chg="modSp modNotesTx">
        <pc:chgData name="Bai, Lu" userId="365cff9c-9192-451d-b72d-eb41caba823e" providerId="ADAL" clId="{214D3A8F-A729-4216-9935-8E9EDE7F3E4B}" dt="2020-01-30T15:10:24.173" v="2150" actId="20577"/>
        <pc:sldMkLst>
          <pc:docMk/>
          <pc:sldMk cId="1061871908" sldId="487"/>
        </pc:sldMkLst>
      </pc:sldChg>
      <pc:sldChg chg="del">
        <pc:chgData name="Bai, Lu" userId="365cff9c-9192-451d-b72d-eb41caba823e" providerId="ADAL" clId="{214D3A8F-A729-4216-9935-8E9EDE7F3E4B}" dt="2020-01-08T16:00:31.631" v="115" actId="47"/>
        <pc:sldMkLst>
          <pc:docMk/>
          <pc:sldMk cId="3234014495" sldId="487"/>
        </pc:sldMkLst>
      </pc:sldChg>
      <pc:sldChg chg="modSp del">
        <pc:chgData name="Bai, Lu" userId="365cff9c-9192-451d-b72d-eb41caba823e" providerId="ADAL" clId="{214D3A8F-A729-4216-9935-8E9EDE7F3E4B}" dt="2020-01-30T16:35:27.656" v="2255" actId="47"/>
        <pc:sldMkLst>
          <pc:docMk/>
          <pc:sldMk cId="1618630623" sldId="488"/>
        </pc:sldMkLst>
      </pc:sldChg>
      <pc:sldChg chg="del">
        <pc:chgData name="Bai, Lu" userId="365cff9c-9192-451d-b72d-eb41caba823e" providerId="ADAL" clId="{214D3A8F-A729-4216-9935-8E9EDE7F3E4B}" dt="2020-01-08T16:00:29.775" v="96" actId="47"/>
        <pc:sldMkLst>
          <pc:docMk/>
          <pc:sldMk cId="3316643165" sldId="488"/>
        </pc:sldMkLst>
      </pc:sldChg>
      <pc:sldChg chg="addSp delSp modSp add ord modNotesTx">
        <pc:chgData name="Bai, Lu" userId="365cff9c-9192-451d-b72d-eb41caba823e" providerId="ADAL" clId="{214D3A8F-A729-4216-9935-8E9EDE7F3E4B}" dt="2020-03-03T10:26:45.729" v="8074" actId="313"/>
        <pc:sldMkLst>
          <pc:docMk/>
          <pc:sldMk cId="4186752219" sldId="489"/>
        </pc:sldMkLst>
      </pc:sldChg>
      <pc:sldChg chg="addSp modSp add">
        <pc:chgData name="Bai, Lu" userId="365cff9c-9192-451d-b72d-eb41caba823e" providerId="ADAL" clId="{214D3A8F-A729-4216-9935-8E9EDE7F3E4B}" dt="2020-01-24T10:30:13.486" v="2136" actId="1076"/>
        <pc:sldMkLst>
          <pc:docMk/>
          <pc:sldMk cId="1496123383" sldId="490"/>
        </pc:sldMkLst>
      </pc:sldChg>
      <pc:sldChg chg="modNotesTx">
        <pc:chgData name="Bai, Lu" userId="365cff9c-9192-451d-b72d-eb41caba823e" providerId="ADAL" clId="{214D3A8F-A729-4216-9935-8E9EDE7F3E4B}" dt="2020-02-27T13:03:11.130" v="7649" actId="20577"/>
        <pc:sldMkLst>
          <pc:docMk/>
          <pc:sldMk cId="1757409418" sldId="491"/>
        </pc:sldMkLst>
      </pc:sldChg>
      <pc:sldChg chg="addSp modSp modAnim">
        <pc:chgData name="Bai, Lu" userId="365cff9c-9192-451d-b72d-eb41caba823e" providerId="ADAL" clId="{214D3A8F-A729-4216-9935-8E9EDE7F3E4B}" dt="2020-02-19T13:29:44.023" v="5374" actId="20577"/>
        <pc:sldMkLst>
          <pc:docMk/>
          <pc:sldMk cId="1680722310" sldId="493"/>
        </pc:sldMkLst>
      </pc:sldChg>
      <pc:sldChg chg="addSp delSp modSp add modAnim">
        <pc:chgData name="Bai, Lu" userId="365cff9c-9192-451d-b72d-eb41caba823e" providerId="ADAL" clId="{214D3A8F-A729-4216-9935-8E9EDE7F3E4B}" dt="2020-03-03T08:55:57.040" v="7929" actId="313"/>
        <pc:sldMkLst>
          <pc:docMk/>
          <pc:sldMk cId="2343211367" sldId="497"/>
        </pc:sldMkLst>
      </pc:sldChg>
      <pc:sldChg chg="addSp delSp modSp add modNotesTx">
        <pc:chgData name="Bai, Lu" userId="365cff9c-9192-451d-b72d-eb41caba823e" providerId="ADAL" clId="{214D3A8F-A729-4216-9935-8E9EDE7F3E4B}" dt="2020-03-03T10:35:38.855" v="8079" actId="20577"/>
        <pc:sldMkLst>
          <pc:docMk/>
          <pc:sldMk cId="4162813898" sldId="498"/>
        </pc:sldMkLst>
      </pc:sldChg>
      <pc:sldChg chg="modSp add del modNotesTx">
        <pc:chgData name="Bai, Lu" userId="365cff9c-9192-451d-b72d-eb41caba823e" providerId="ADAL" clId="{214D3A8F-A729-4216-9935-8E9EDE7F3E4B}" dt="2020-02-19T12:26:44.279" v="5036" actId="47"/>
        <pc:sldMkLst>
          <pc:docMk/>
          <pc:sldMk cId="3835929197" sldId="499"/>
        </pc:sldMkLst>
      </pc:sldChg>
      <pc:sldChg chg="addSp delSp modSp add">
        <pc:chgData name="Bai, Lu" userId="365cff9c-9192-451d-b72d-eb41caba823e" providerId="ADAL" clId="{214D3A8F-A729-4216-9935-8E9EDE7F3E4B}" dt="2020-02-19T13:10:16.365" v="5346" actId="20577"/>
        <pc:sldMkLst>
          <pc:docMk/>
          <pc:sldMk cId="558312339" sldId="500"/>
        </pc:sldMkLst>
      </pc:sldChg>
      <pc:sldChg chg="addSp modSp add del">
        <pc:chgData name="Bai, Lu" userId="365cff9c-9192-451d-b72d-eb41caba823e" providerId="ADAL" clId="{214D3A8F-A729-4216-9935-8E9EDE7F3E4B}" dt="2020-02-14T17:11:19.955" v="4712" actId="47"/>
        <pc:sldMkLst>
          <pc:docMk/>
          <pc:sldMk cId="2974917634" sldId="501"/>
        </pc:sldMkLst>
      </pc:sldChg>
      <pc:sldChg chg="modSp add">
        <pc:chgData name="Bai, Lu" userId="365cff9c-9192-451d-b72d-eb41caba823e" providerId="ADAL" clId="{214D3A8F-A729-4216-9935-8E9EDE7F3E4B}" dt="2020-01-30T17:12:43.335" v="2315" actId="20577"/>
        <pc:sldMkLst>
          <pc:docMk/>
          <pc:sldMk cId="1665090507" sldId="502"/>
        </pc:sldMkLst>
      </pc:sldChg>
      <pc:sldChg chg="addSp modSp modNotesTx">
        <pc:chgData name="Bai, Lu" userId="365cff9c-9192-451d-b72d-eb41caba823e" providerId="ADAL" clId="{214D3A8F-A729-4216-9935-8E9EDE7F3E4B}" dt="2020-03-03T09:05:35.284" v="7932"/>
        <pc:sldMkLst>
          <pc:docMk/>
          <pc:sldMk cId="2889269485" sldId="505"/>
        </pc:sldMkLst>
      </pc:sldChg>
      <pc:sldChg chg="modSp">
        <pc:chgData name="Bai, Lu" userId="365cff9c-9192-451d-b72d-eb41caba823e" providerId="ADAL" clId="{214D3A8F-A729-4216-9935-8E9EDE7F3E4B}" dt="2020-02-27T13:05:43.965" v="7653" actId="1076"/>
        <pc:sldMkLst>
          <pc:docMk/>
          <pc:sldMk cId="599178987" sldId="507"/>
        </pc:sldMkLst>
      </pc:sldChg>
      <pc:sldChg chg="modSp add">
        <pc:chgData name="Bai, Lu" userId="365cff9c-9192-451d-b72d-eb41caba823e" providerId="ADAL" clId="{214D3A8F-A729-4216-9935-8E9EDE7F3E4B}" dt="2020-02-12T15:17:58.495" v="2791" actId="20577"/>
        <pc:sldMkLst>
          <pc:docMk/>
          <pc:sldMk cId="2768414421" sldId="509"/>
        </pc:sldMkLst>
      </pc:sldChg>
      <pc:sldChg chg="addSp modSp add del">
        <pc:chgData name="Bai, Lu" userId="365cff9c-9192-451d-b72d-eb41caba823e" providerId="ADAL" clId="{214D3A8F-A729-4216-9935-8E9EDE7F3E4B}" dt="2020-02-25T17:09:53.284" v="7623" actId="2696"/>
        <pc:sldMkLst>
          <pc:docMk/>
          <pc:sldMk cId="2562123537" sldId="510"/>
        </pc:sldMkLst>
      </pc:sldChg>
      <pc:sldChg chg="add">
        <pc:chgData name="Bai, Lu" userId="365cff9c-9192-451d-b72d-eb41caba823e" providerId="ADAL" clId="{214D3A8F-A729-4216-9935-8E9EDE7F3E4B}" dt="2020-02-25T17:10:00.311" v="7624"/>
        <pc:sldMkLst>
          <pc:docMk/>
          <pc:sldMk cId="3922803473" sldId="510"/>
        </pc:sldMkLst>
      </pc:sldChg>
      <pc:sldChg chg="addSp delSp modSp add del ord">
        <pc:chgData name="Bai, Lu" userId="365cff9c-9192-451d-b72d-eb41caba823e" providerId="ADAL" clId="{214D3A8F-A729-4216-9935-8E9EDE7F3E4B}" dt="2020-02-12T15:34:07.270" v="3154" actId="2696"/>
        <pc:sldMkLst>
          <pc:docMk/>
          <pc:sldMk cId="2901477858" sldId="511"/>
        </pc:sldMkLst>
      </pc:sldChg>
      <pc:sldChg chg="addSp modSp add">
        <pc:chgData name="Bai, Lu" userId="365cff9c-9192-451d-b72d-eb41caba823e" providerId="ADAL" clId="{214D3A8F-A729-4216-9935-8E9EDE7F3E4B}" dt="2020-02-14T16:25:09.855" v="4684" actId="20577"/>
        <pc:sldMkLst>
          <pc:docMk/>
          <pc:sldMk cId="3458632011" sldId="511"/>
        </pc:sldMkLst>
      </pc:sldChg>
      <pc:sldChg chg="addSp delSp modSp add del">
        <pc:chgData name="Bai, Lu" userId="365cff9c-9192-451d-b72d-eb41caba823e" providerId="ADAL" clId="{214D3A8F-A729-4216-9935-8E9EDE7F3E4B}" dt="2020-02-12T15:34:07.270" v="3154" actId="2696"/>
        <pc:sldMkLst>
          <pc:docMk/>
          <pc:sldMk cId="3406475669" sldId="512"/>
        </pc:sldMkLst>
      </pc:sldChg>
      <pc:sldChg chg="addSp modSp add modNotesTx">
        <pc:chgData name="Bai, Lu" userId="365cff9c-9192-451d-b72d-eb41caba823e" providerId="ADAL" clId="{214D3A8F-A729-4216-9935-8E9EDE7F3E4B}" dt="2020-02-12T17:26:25.248" v="3944" actId="20577"/>
        <pc:sldMkLst>
          <pc:docMk/>
          <pc:sldMk cId="3564635628" sldId="512"/>
        </pc:sldMkLst>
      </pc:sldChg>
      <pc:sldChg chg="add del">
        <pc:chgData name="Bai, Lu" userId="365cff9c-9192-451d-b72d-eb41caba823e" providerId="ADAL" clId="{214D3A8F-A729-4216-9935-8E9EDE7F3E4B}" dt="2020-02-12T15:12:52.913" v="2507" actId="47"/>
        <pc:sldMkLst>
          <pc:docMk/>
          <pc:sldMk cId="1399915830" sldId="513"/>
        </pc:sldMkLst>
      </pc:sldChg>
      <pc:sldChg chg="add">
        <pc:chgData name="Bai, Lu" userId="365cff9c-9192-451d-b72d-eb41caba823e" providerId="ADAL" clId="{214D3A8F-A729-4216-9935-8E9EDE7F3E4B}" dt="2020-02-12T15:34:09.552" v="3155"/>
        <pc:sldMkLst>
          <pc:docMk/>
          <pc:sldMk cId="2231626421" sldId="514"/>
        </pc:sldMkLst>
      </pc:sldChg>
      <pc:sldChg chg="addSp delSp modSp add del">
        <pc:chgData name="Bai, Lu" userId="365cff9c-9192-451d-b72d-eb41caba823e" providerId="ADAL" clId="{214D3A8F-A729-4216-9935-8E9EDE7F3E4B}" dt="2020-02-12T15:34:07.270" v="3154" actId="2696"/>
        <pc:sldMkLst>
          <pc:docMk/>
          <pc:sldMk cId="2945877873" sldId="514"/>
        </pc:sldMkLst>
      </pc:sldChg>
      <pc:sldChg chg="modSp add">
        <pc:chgData name="Bai, Lu" userId="365cff9c-9192-451d-b72d-eb41caba823e" providerId="ADAL" clId="{214D3A8F-A729-4216-9935-8E9EDE7F3E4B}" dt="2020-02-25T12:29:47.164" v="6875" actId="20577"/>
        <pc:sldMkLst>
          <pc:docMk/>
          <pc:sldMk cId="1439541953" sldId="515"/>
        </pc:sldMkLst>
      </pc:sldChg>
      <pc:sldChg chg="modSp add">
        <pc:chgData name="Bai, Lu" userId="365cff9c-9192-451d-b72d-eb41caba823e" providerId="ADAL" clId="{214D3A8F-A729-4216-9935-8E9EDE7F3E4B}" dt="2020-02-14T16:26:29.964" v="4685" actId="113"/>
        <pc:sldMkLst>
          <pc:docMk/>
          <pc:sldMk cId="2182426266" sldId="516"/>
        </pc:sldMkLst>
      </pc:sldChg>
      <pc:sldChg chg="addSp delSp add">
        <pc:chgData name="Bai, Lu" userId="365cff9c-9192-451d-b72d-eb41caba823e" providerId="ADAL" clId="{214D3A8F-A729-4216-9935-8E9EDE7F3E4B}" dt="2020-02-12T15:55:21.145" v="3668"/>
        <pc:sldMkLst>
          <pc:docMk/>
          <pc:sldMk cId="2612301712" sldId="517"/>
        </pc:sldMkLst>
      </pc:sldChg>
      <pc:sldChg chg="addSp delSp modSp add">
        <pc:chgData name="Bai, Lu" userId="365cff9c-9192-451d-b72d-eb41caba823e" providerId="ADAL" clId="{214D3A8F-A729-4216-9935-8E9EDE7F3E4B}" dt="2020-03-03T10:13:30.308" v="8055" actId="1076"/>
        <pc:sldMkLst>
          <pc:docMk/>
          <pc:sldMk cId="1786626639" sldId="518"/>
        </pc:sldMkLst>
      </pc:sldChg>
      <pc:sldChg chg="addSp delSp modSp add del">
        <pc:chgData name="Bai, Lu" userId="365cff9c-9192-451d-b72d-eb41caba823e" providerId="ADAL" clId="{214D3A8F-A729-4216-9935-8E9EDE7F3E4B}" dt="2020-02-12T17:11:44.729" v="3869" actId="2696"/>
        <pc:sldMkLst>
          <pc:docMk/>
          <pc:sldMk cId="960188751" sldId="519"/>
        </pc:sldMkLst>
      </pc:sldChg>
      <pc:sldChg chg="addSp modSp add">
        <pc:chgData name="Bai, Lu" userId="365cff9c-9192-451d-b72d-eb41caba823e" providerId="ADAL" clId="{214D3A8F-A729-4216-9935-8E9EDE7F3E4B}" dt="2020-02-19T12:22:37.930" v="5025" actId="20577"/>
        <pc:sldMkLst>
          <pc:docMk/>
          <pc:sldMk cId="3010106240" sldId="519"/>
        </pc:sldMkLst>
      </pc:sldChg>
      <pc:sldChg chg="add del">
        <pc:chgData name="Bai, Lu" userId="365cff9c-9192-451d-b72d-eb41caba823e" providerId="ADAL" clId="{214D3A8F-A729-4216-9935-8E9EDE7F3E4B}" dt="2020-02-19T12:16:40.929" v="4927" actId="2696"/>
        <pc:sldMkLst>
          <pc:docMk/>
          <pc:sldMk cId="3603086482" sldId="519"/>
        </pc:sldMkLst>
      </pc:sldChg>
      <pc:sldChg chg="modSp add modNotesTx">
        <pc:chgData name="Bai, Lu" userId="365cff9c-9192-451d-b72d-eb41caba823e" providerId="ADAL" clId="{214D3A8F-A729-4216-9935-8E9EDE7F3E4B}" dt="2020-02-14T17:12:40.714" v="4761" actId="20577"/>
        <pc:sldMkLst>
          <pc:docMk/>
          <pc:sldMk cId="603884783" sldId="520"/>
        </pc:sldMkLst>
      </pc:sldChg>
      <pc:sldChg chg="del">
        <pc:chgData name="Bai, Lu" userId="365cff9c-9192-451d-b72d-eb41caba823e" providerId="ADAL" clId="{214D3A8F-A729-4216-9935-8E9EDE7F3E4B}" dt="2020-02-25T16:28:31.780" v="7621" actId="47"/>
        <pc:sldMkLst>
          <pc:docMk/>
          <pc:sldMk cId="2862702625" sldId="522"/>
        </pc:sldMkLst>
      </pc:sldChg>
      <pc:sldChg chg="del">
        <pc:chgData name="Bai, Lu" userId="365cff9c-9192-451d-b72d-eb41caba823e" providerId="ADAL" clId="{214D3A8F-A729-4216-9935-8E9EDE7F3E4B}" dt="2020-02-25T16:28:35.949" v="7622" actId="47"/>
        <pc:sldMkLst>
          <pc:docMk/>
          <pc:sldMk cId="1872795739" sldId="523"/>
        </pc:sldMkLst>
      </pc:sldChg>
      <pc:sldChg chg="modSp">
        <pc:chgData name="Bai, Lu" userId="365cff9c-9192-451d-b72d-eb41caba823e" providerId="ADAL" clId="{214D3A8F-A729-4216-9935-8E9EDE7F3E4B}" dt="2020-03-11T09:11:55.168" v="8532" actId="1076"/>
        <pc:sldMkLst>
          <pc:docMk/>
          <pc:sldMk cId="206465398" sldId="532"/>
        </pc:sldMkLst>
      </pc:sldChg>
      <pc:sldChg chg="addSp delSp modSp add">
        <pc:chgData name="Bai, Lu" userId="365cff9c-9192-451d-b72d-eb41caba823e" providerId="ADAL" clId="{214D3A8F-A729-4216-9935-8E9EDE7F3E4B}" dt="2020-02-25T11:14:18.341" v="6702" actId="1076"/>
        <pc:sldMkLst>
          <pc:docMk/>
          <pc:sldMk cId="859225390" sldId="533"/>
        </pc:sldMkLst>
      </pc:sldChg>
      <pc:sldChg chg="addSp delSp modSp add">
        <pc:chgData name="Bai, Lu" userId="365cff9c-9192-451d-b72d-eb41caba823e" providerId="ADAL" clId="{214D3A8F-A729-4216-9935-8E9EDE7F3E4B}" dt="2020-03-03T16:48:20.549" v="8485" actId="14100"/>
        <pc:sldMkLst>
          <pc:docMk/>
          <pc:sldMk cId="157142799" sldId="534"/>
        </pc:sldMkLst>
      </pc:sldChg>
      <pc:sldChg chg="addSp delSp modSp add modNotesTx">
        <pc:chgData name="Bai, Lu" userId="365cff9c-9192-451d-b72d-eb41caba823e" providerId="ADAL" clId="{214D3A8F-A729-4216-9935-8E9EDE7F3E4B}" dt="2020-03-03T10:05:45.731" v="8050" actId="1076"/>
        <pc:sldMkLst>
          <pc:docMk/>
          <pc:sldMk cId="1030462763" sldId="535"/>
        </pc:sldMkLst>
      </pc:sldChg>
      <pc:sldChg chg="addSp delSp modSp add">
        <pc:chgData name="Bai, Lu" userId="365cff9c-9192-451d-b72d-eb41caba823e" providerId="ADAL" clId="{214D3A8F-A729-4216-9935-8E9EDE7F3E4B}" dt="2020-02-19T11:43:00.401" v="4902" actId="732"/>
        <pc:sldMkLst>
          <pc:docMk/>
          <pc:sldMk cId="1050912380" sldId="536"/>
        </pc:sldMkLst>
      </pc:sldChg>
      <pc:sldChg chg="addSp delSp modSp add del">
        <pc:chgData name="Bai, Lu" userId="365cff9c-9192-451d-b72d-eb41caba823e" providerId="ADAL" clId="{214D3A8F-A729-4216-9935-8E9EDE7F3E4B}" dt="2020-03-03T10:08:16.023" v="8051" actId="47"/>
        <pc:sldMkLst>
          <pc:docMk/>
          <pc:sldMk cId="2965784761" sldId="537"/>
        </pc:sldMkLst>
      </pc:sldChg>
      <pc:sldChg chg="addSp delSp modSp add">
        <pc:chgData name="Bai, Lu" userId="365cff9c-9192-451d-b72d-eb41caba823e" providerId="ADAL" clId="{214D3A8F-A729-4216-9935-8E9EDE7F3E4B}" dt="2020-02-19T11:45:33.430" v="4913" actId="1076"/>
        <pc:sldMkLst>
          <pc:docMk/>
          <pc:sldMk cId="839161211" sldId="538"/>
        </pc:sldMkLst>
      </pc:sldChg>
      <pc:sldChg chg="addSp modSp add ord modNotesTx">
        <pc:chgData name="Bai, Lu" userId="365cff9c-9192-451d-b72d-eb41caba823e" providerId="ADAL" clId="{214D3A8F-A729-4216-9935-8E9EDE7F3E4B}" dt="2020-02-25T15:48:00.955" v="7520" actId="20577"/>
        <pc:sldMkLst>
          <pc:docMk/>
          <pc:sldMk cId="2308996729" sldId="539"/>
        </pc:sldMkLst>
      </pc:sldChg>
      <pc:sldChg chg="add del">
        <pc:chgData name="Bai, Lu" userId="365cff9c-9192-451d-b72d-eb41caba823e" providerId="ADAL" clId="{214D3A8F-A729-4216-9935-8E9EDE7F3E4B}" dt="2020-02-19T12:16:52.946" v="4929" actId="47"/>
        <pc:sldMkLst>
          <pc:docMk/>
          <pc:sldMk cId="375574640" sldId="540"/>
        </pc:sldMkLst>
      </pc:sldChg>
      <pc:sldChg chg="addSp modSp add">
        <pc:chgData name="Bai, Lu" userId="365cff9c-9192-451d-b72d-eb41caba823e" providerId="ADAL" clId="{214D3A8F-A729-4216-9935-8E9EDE7F3E4B}" dt="2020-02-25T16:06:48.127" v="7620" actId="1076"/>
        <pc:sldMkLst>
          <pc:docMk/>
          <pc:sldMk cId="1415482969" sldId="540"/>
        </pc:sldMkLst>
      </pc:sldChg>
      <pc:sldChg chg="addSp delSp modSp add delAnim modAnim">
        <pc:chgData name="Bai, Lu" userId="365cff9c-9192-451d-b72d-eb41caba823e" providerId="ADAL" clId="{214D3A8F-A729-4216-9935-8E9EDE7F3E4B}" dt="2020-02-19T13:35:24.437" v="5442" actId="1076"/>
        <pc:sldMkLst>
          <pc:docMk/>
          <pc:sldMk cId="2035951022" sldId="541"/>
        </pc:sldMkLst>
      </pc:sldChg>
      <pc:sldChg chg="addSp delSp modSp add modNotesTx">
        <pc:chgData name="Bai, Lu" userId="365cff9c-9192-451d-b72d-eb41caba823e" providerId="ADAL" clId="{214D3A8F-A729-4216-9935-8E9EDE7F3E4B}" dt="2020-03-03T11:18:58.977" v="8212" actId="790"/>
        <pc:sldMkLst>
          <pc:docMk/>
          <pc:sldMk cId="4109287502" sldId="542"/>
        </pc:sldMkLst>
      </pc:sldChg>
      <pc:sldChg chg="addSp delSp modSp add">
        <pc:chgData name="Bai, Lu" userId="365cff9c-9192-451d-b72d-eb41caba823e" providerId="ADAL" clId="{214D3A8F-A729-4216-9935-8E9EDE7F3E4B}" dt="2020-03-11T09:29:40.045" v="8535" actId="1076"/>
        <pc:sldMkLst>
          <pc:docMk/>
          <pc:sldMk cId="2803539637" sldId="543"/>
        </pc:sldMkLst>
      </pc:sldChg>
      <pc:sldChg chg="addSp delSp modSp add">
        <pc:chgData name="Bai, Lu" userId="365cff9c-9192-451d-b72d-eb41caba823e" providerId="ADAL" clId="{214D3A8F-A729-4216-9935-8E9EDE7F3E4B}" dt="2020-02-25T17:12:31.663" v="7626" actId="1036"/>
        <pc:sldMkLst>
          <pc:docMk/>
          <pc:sldMk cId="793634084" sldId="544"/>
        </pc:sldMkLst>
      </pc:sldChg>
      <pc:sldChg chg="modSp add">
        <pc:chgData name="Bai, Lu" userId="365cff9c-9192-451d-b72d-eb41caba823e" providerId="ADAL" clId="{214D3A8F-A729-4216-9935-8E9EDE7F3E4B}" dt="2020-02-19T14:34:30.346" v="6687" actId="27636"/>
        <pc:sldMkLst>
          <pc:docMk/>
          <pc:sldMk cId="1548109302" sldId="545"/>
        </pc:sldMkLst>
      </pc:sldChg>
      <pc:sldChg chg="addSp delSp modSp add modAnim">
        <pc:chgData name="Bai, Lu" userId="365cff9c-9192-451d-b72d-eb41caba823e" providerId="ADAL" clId="{214D3A8F-A729-4216-9935-8E9EDE7F3E4B}" dt="2020-02-25T13:14:48.798" v="7385" actId="20577"/>
        <pc:sldMkLst>
          <pc:docMk/>
          <pc:sldMk cId="3510810830" sldId="546"/>
        </pc:sldMkLst>
      </pc:sldChg>
      <pc:sldChg chg="addSp modSp add">
        <pc:chgData name="Bai, Lu" userId="365cff9c-9192-451d-b72d-eb41caba823e" providerId="ADAL" clId="{214D3A8F-A729-4216-9935-8E9EDE7F3E4B}" dt="2020-02-25T14:27:58.002" v="7448" actId="14100"/>
        <pc:sldMkLst>
          <pc:docMk/>
          <pc:sldMk cId="1111392670" sldId="547"/>
        </pc:sldMkLst>
      </pc:sldChg>
      <pc:sldChg chg="add del">
        <pc:chgData name="Bai, Lu" userId="365cff9c-9192-451d-b72d-eb41caba823e" providerId="ADAL" clId="{214D3A8F-A729-4216-9935-8E9EDE7F3E4B}" dt="2020-02-25T15:22:28.963" v="7461" actId="47"/>
        <pc:sldMkLst>
          <pc:docMk/>
          <pc:sldMk cId="349987481" sldId="548"/>
        </pc:sldMkLst>
      </pc:sldChg>
      <pc:sldChg chg="addSp delSp modSp add modAnim">
        <pc:chgData name="Bai, Lu" userId="365cff9c-9192-451d-b72d-eb41caba823e" providerId="ADAL" clId="{214D3A8F-A729-4216-9935-8E9EDE7F3E4B}" dt="2020-02-27T13:14:48.790" v="7896"/>
        <pc:sldMkLst>
          <pc:docMk/>
          <pc:sldMk cId="3207655976" sldId="548"/>
        </pc:sldMkLst>
      </pc:sldChg>
      <pc:sldChg chg="modSp add del">
        <pc:chgData name="Bai, Lu" userId="365cff9c-9192-451d-b72d-eb41caba823e" providerId="ADAL" clId="{214D3A8F-A729-4216-9935-8E9EDE7F3E4B}" dt="2020-02-25T17:18:04.894" v="7648" actId="47"/>
        <pc:sldMkLst>
          <pc:docMk/>
          <pc:sldMk cId="4133770083" sldId="548"/>
        </pc:sldMkLst>
      </pc:sldChg>
      <pc:sldChg chg="modSp add modNotesTx">
        <pc:chgData name="Bai, Lu" userId="365cff9c-9192-451d-b72d-eb41caba823e" providerId="ADAL" clId="{214D3A8F-A729-4216-9935-8E9EDE7F3E4B}" dt="2020-02-27T15:41:19.270" v="7920" actId="20577"/>
        <pc:sldMkLst>
          <pc:docMk/>
          <pc:sldMk cId="1617810432" sldId="549"/>
        </pc:sldMkLst>
      </pc:sldChg>
      <pc:sldChg chg="modSp add modNotesTx">
        <pc:chgData name="Bai, Lu" userId="365cff9c-9192-451d-b72d-eb41caba823e" providerId="ADAL" clId="{214D3A8F-A729-4216-9935-8E9EDE7F3E4B}" dt="2020-03-03T16:08:10.212" v="8473" actId="20577"/>
        <pc:sldMkLst>
          <pc:docMk/>
          <pc:sldMk cId="3653842195" sldId="550"/>
        </pc:sldMkLst>
      </pc:sldChg>
      <pc:sldChg chg="del">
        <pc:chgData name="Bai, Lu" userId="365cff9c-9192-451d-b72d-eb41caba823e" providerId="ADAL" clId="{214D3A8F-A729-4216-9935-8E9EDE7F3E4B}" dt="2020-01-08T16:00:32.506" v="119" actId="47"/>
        <pc:sldMkLst>
          <pc:docMk/>
          <pc:sldMk cId="562115617" sldId="601"/>
        </pc:sldMkLst>
      </pc:sldChg>
      <pc:sldChg chg="del">
        <pc:chgData name="Bai, Lu" userId="365cff9c-9192-451d-b72d-eb41caba823e" providerId="ADAL" clId="{214D3A8F-A729-4216-9935-8E9EDE7F3E4B}" dt="2020-01-08T16:00:26.822" v="73" actId="47"/>
        <pc:sldMkLst>
          <pc:docMk/>
          <pc:sldMk cId="1441836728" sldId="602"/>
        </pc:sldMkLst>
      </pc:sldChg>
      <pc:sldChg chg="del">
        <pc:chgData name="Bai, Lu" userId="365cff9c-9192-451d-b72d-eb41caba823e" providerId="ADAL" clId="{214D3A8F-A729-4216-9935-8E9EDE7F3E4B}" dt="2020-01-08T16:00:24.620" v="46" actId="47"/>
        <pc:sldMkLst>
          <pc:docMk/>
          <pc:sldMk cId="3563305359" sldId="603"/>
        </pc:sldMkLst>
      </pc:sldChg>
      <pc:sldChg chg="del">
        <pc:chgData name="Bai, Lu" userId="365cff9c-9192-451d-b72d-eb41caba823e" providerId="ADAL" clId="{214D3A8F-A729-4216-9935-8E9EDE7F3E4B}" dt="2020-01-08T16:00:25.065" v="48" actId="47"/>
        <pc:sldMkLst>
          <pc:docMk/>
          <pc:sldMk cId="1108929170" sldId="604"/>
        </pc:sldMkLst>
      </pc:sldChg>
      <pc:sldChg chg="del">
        <pc:chgData name="Bai, Lu" userId="365cff9c-9192-451d-b72d-eb41caba823e" providerId="ADAL" clId="{214D3A8F-A729-4216-9935-8E9EDE7F3E4B}" dt="2020-01-08T16:00:28.425" v="90" actId="47"/>
        <pc:sldMkLst>
          <pc:docMk/>
          <pc:sldMk cId="1497989263" sldId="605"/>
        </pc:sldMkLst>
      </pc:sldChg>
      <pc:sldChg chg="del">
        <pc:chgData name="Bai, Lu" userId="365cff9c-9192-451d-b72d-eb41caba823e" providerId="ADAL" clId="{214D3A8F-A729-4216-9935-8E9EDE7F3E4B}" dt="2020-01-08T16:00:26.673" v="70" actId="47"/>
        <pc:sldMkLst>
          <pc:docMk/>
          <pc:sldMk cId="350045785" sldId="606"/>
        </pc:sldMkLst>
      </pc:sldChg>
      <pc:sldChg chg="del">
        <pc:chgData name="Bai, Lu" userId="365cff9c-9192-451d-b72d-eb41caba823e" providerId="ADAL" clId="{214D3A8F-A729-4216-9935-8E9EDE7F3E4B}" dt="2020-01-08T16:00:31.647" v="116" actId="47"/>
        <pc:sldMkLst>
          <pc:docMk/>
          <pc:sldMk cId="3187507075" sldId="608"/>
        </pc:sldMkLst>
      </pc:sldChg>
      <pc:sldChg chg="add del">
        <pc:chgData name="Bai, Lu" userId="365cff9c-9192-451d-b72d-eb41caba823e" providerId="ADAL" clId="{214D3A8F-A729-4216-9935-8E9EDE7F3E4B}" dt="2020-01-08T16:00:33.361" v="131" actId="47"/>
        <pc:sldMkLst>
          <pc:docMk/>
          <pc:sldMk cId="105496912" sldId="609"/>
        </pc:sldMkLst>
      </pc:sldChg>
      <pc:sldMasterChg chg="modSldLayout">
        <pc:chgData name="Bai, Lu" userId="365cff9c-9192-451d-b72d-eb41caba823e" providerId="ADAL" clId="{214D3A8F-A729-4216-9935-8E9EDE7F3E4B}" dt="2020-03-11T08:54:06.634" v="8530"/>
        <pc:sldMasterMkLst>
          <pc:docMk/>
          <pc:sldMasterMk cId="2684464804" sldId="2147483648"/>
        </pc:sldMasterMkLst>
        <pc:sldLayoutChg chg="addSp modSp">
          <pc:chgData name="Bai, Lu" userId="365cff9c-9192-451d-b72d-eb41caba823e" providerId="ADAL" clId="{214D3A8F-A729-4216-9935-8E9EDE7F3E4B}" dt="2020-03-11T08:54:06.634" v="8530"/>
          <pc:sldLayoutMkLst>
            <pc:docMk/>
            <pc:sldMasterMk cId="2684464804" sldId="2147483648"/>
            <pc:sldLayoutMk cId="665369270" sldId="2147483668"/>
          </pc:sldLayoutMkLst>
        </pc:sldLayoutChg>
      </pc:sldMasterChg>
    </pc:docChg>
  </pc:docChgLst>
  <pc:docChgLst>
    <pc:chgData name="Lu Bai" userId="365cff9c-9192-451d-b72d-eb41caba823e" providerId="ADAL" clId="{87BA1FB7-D338-4EE8-B876-AB35A0870FB8}"/>
    <pc:docChg chg="undo redo custSel addSld delSld modSld sldOrd modMainMaster">
      <pc:chgData name="Lu Bai" userId="365cff9c-9192-451d-b72d-eb41caba823e" providerId="ADAL" clId="{87BA1FB7-D338-4EE8-B876-AB35A0870FB8}" dt="2019-10-23T09:17:10.574" v="9975" actId="1076"/>
      <pc:docMkLst>
        <pc:docMk/>
      </pc:docMkLst>
      <pc:sldChg chg="modSp modTransition">
        <pc:chgData name="Lu Bai" userId="365cff9c-9192-451d-b72d-eb41caba823e" providerId="ADAL" clId="{87BA1FB7-D338-4EE8-B876-AB35A0870FB8}" dt="2019-10-07T11:03:45.938" v="4055" actId="20577"/>
        <pc:sldMkLst>
          <pc:docMk/>
          <pc:sldMk cId="1604373905" sldId="352"/>
        </pc:sldMkLst>
      </pc:sldChg>
      <pc:sldChg chg="modSp modTransition">
        <pc:chgData name="Lu Bai" userId="365cff9c-9192-451d-b72d-eb41caba823e" providerId="ADAL" clId="{87BA1FB7-D338-4EE8-B876-AB35A0870FB8}" dt="2019-10-09T13:59:23.740" v="8497" actId="27636"/>
        <pc:sldMkLst>
          <pc:docMk/>
          <pc:sldMk cId="1805125777" sldId="377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11974725" sldId="378"/>
        </pc:sldMkLst>
      </pc:sldChg>
      <pc:sldChg chg="modTransition modNotesTx">
        <pc:chgData name="Lu Bai" userId="365cff9c-9192-451d-b72d-eb41caba823e" providerId="ADAL" clId="{87BA1FB7-D338-4EE8-B876-AB35A0870FB8}" dt="2019-10-07T12:51:11.759" v="5449" actId="20577"/>
        <pc:sldMkLst>
          <pc:docMk/>
          <pc:sldMk cId="775923214" sldId="37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4154056479" sldId="380"/>
        </pc:sldMkLst>
      </pc:sldChg>
      <pc:sldChg chg="modSp modTransition">
        <pc:chgData name="Lu Bai" userId="365cff9c-9192-451d-b72d-eb41caba823e" providerId="ADAL" clId="{87BA1FB7-D338-4EE8-B876-AB35A0870FB8}" dt="2019-10-08T15:44:21.285" v="7951" actId="1076"/>
        <pc:sldMkLst>
          <pc:docMk/>
          <pc:sldMk cId="1227206688" sldId="382"/>
        </pc:sldMkLst>
      </pc:sldChg>
      <pc:sldChg chg="add">
        <pc:chgData name="Lu Bai" userId="365cff9c-9192-451d-b72d-eb41caba823e" providerId="ADAL" clId="{87BA1FB7-D338-4EE8-B876-AB35A0870FB8}" dt="2019-10-11T12:45:25.493" v="9761"/>
        <pc:sldMkLst>
          <pc:docMk/>
          <pc:sldMk cId="2118964895" sldId="383"/>
        </pc:sldMkLst>
      </pc:sldChg>
      <pc:sldChg chg="modSp del modTransition">
        <pc:chgData name="Lu Bai" userId="365cff9c-9192-451d-b72d-eb41caba823e" providerId="ADAL" clId="{87BA1FB7-D338-4EE8-B876-AB35A0870FB8}" dt="2019-10-11T12:45:13.227" v="9760" actId="2696"/>
        <pc:sldMkLst>
          <pc:docMk/>
          <pc:sldMk cId="3115871237" sldId="383"/>
        </pc:sldMkLst>
      </pc:sldChg>
      <pc:sldChg chg="modSp modTransition">
        <pc:chgData name="Lu Bai" userId="365cff9c-9192-451d-b72d-eb41caba823e" providerId="ADAL" clId="{87BA1FB7-D338-4EE8-B876-AB35A0870FB8}" dt="2019-10-07T13:30:15.058" v="5464" actId="20577"/>
        <pc:sldMkLst>
          <pc:docMk/>
          <pc:sldMk cId="1481656379" sldId="384"/>
        </pc:sldMkLst>
      </pc:sldChg>
      <pc:sldChg chg="modSp modTransition modNotesTx">
        <pc:chgData name="Lu Bai" userId="365cff9c-9192-451d-b72d-eb41caba823e" providerId="ADAL" clId="{87BA1FB7-D338-4EE8-B876-AB35A0870FB8}" dt="2019-10-08T15:55:19.943" v="7997" actId="6549"/>
        <pc:sldMkLst>
          <pc:docMk/>
          <pc:sldMk cId="2656916351" sldId="385"/>
        </pc:sldMkLst>
      </pc:sldChg>
      <pc:sldChg chg="modSp modTransition">
        <pc:chgData name="Lu Bai" userId="365cff9c-9192-451d-b72d-eb41caba823e" providerId="ADAL" clId="{87BA1FB7-D338-4EE8-B876-AB35A0870FB8}" dt="2019-10-11T12:56:08.522" v="9764" actId="20577"/>
        <pc:sldMkLst>
          <pc:docMk/>
          <pc:sldMk cId="3567634759" sldId="386"/>
        </pc:sldMkLst>
      </pc:sldChg>
      <pc:sldChg chg="modSp modTransition">
        <pc:chgData name="Lu Bai" userId="365cff9c-9192-451d-b72d-eb41caba823e" providerId="ADAL" clId="{87BA1FB7-D338-4EE8-B876-AB35A0870FB8}" dt="2019-10-11T14:24:37.148" v="9925" actId="1076"/>
        <pc:sldMkLst>
          <pc:docMk/>
          <pc:sldMk cId="559772410" sldId="387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654856326" sldId="388"/>
        </pc:sldMkLst>
      </pc:sldChg>
      <pc:sldChg chg="modSp modTransition modNotesTx">
        <pc:chgData name="Lu Bai" userId="365cff9c-9192-451d-b72d-eb41caba823e" providerId="ADAL" clId="{87BA1FB7-D338-4EE8-B876-AB35A0870FB8}" dt="2019-10-04T16:34:39.784" v="4048" actId="20577"/>
        <pc:sldMkLst>
          <pc:docMk/>
          <pc:sldMk cId="1555805441" sldId="391"/>
        </pc:sldMkLst>
      </pc:sldChg>
      <pc:sldChg chg="modSp modTransition modNotesTx">
        <pc:chgData name="Lu Bai" userId="365cff9c-9192-451d-b72d-eb41caba823e" providerId="ADAL" clId="{87BA1FB7-D338-4EE8-B876-AB35A0870FB8}" dt="2019-10-04T16:32:08.820" v="3945" actId="313"/>
        <pc:sldMkLst>
          <pc:docMk/>
          <pc:sldMk cId="3919517598" sldId="392"/>
        </pc:sldMkLst>
      </pc:sldChg>
      <pc:sldChg chg="modSp modTransition">
        <pc:chgData name="Lu Bai" userId="365cff9c-9192-451d-b72d-eb41caba823e" providerId="ADAL" clId="{87BA1FB7-D338-4EE8-B876-AB35A0870FB8}" dt="2019-10-09T16:31:47.937" v="9759" actId="20577"/>
        <pc:sldMkLst>
          <pc:docMk/>
          <pc:sldMk cId="2846321434" sldId="393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270185905" sldId="394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499657700" sldId="395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916392711" sldId="396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1462748164" sldId="397"/>
        </pc:sldMkLst>
      </pc:sldChg>
      <pc:sldChg chg="modSp modTransition">
        <pc:chgData name="Lu Bai" userId="365cff9c-9192-451d-b72d-eb41caba823e" providerId="ADAL" clId="{87BA1FB7-D338-4EE8-B876-AB35A0870FB8}" dt="2019-10-07T13:50:21.715" v="5724" actId="1076"/>
        <pc:sldMkLst>
          <pc:docMk/>
          <pc:sldMk cId="2633188989" sldId="398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978715421" sldId="399"/>
        </pc:sldMkLst>
      </pc:sldChg>
      <pc:sldChg chg="modSp modTransition">
        <pc:chgData name="Lu Bai" userId="365cff9c-9192-451d-b72d-eb41caba823e" providerId="ADAL" clId="{87BA1FB7-D338-4EE8-B876-AB35A0870FB8}" dt="2019-10-11T13:37:19.462" v="9787" actId="113"/>
        <pc:sldMkLst>
          <pc:docMk/>
          <pc:sldMk cId="416468643" sldId="400"/>
        </pc:sldMkLst>
      </pc:sldChg>
      <pc:sldChg chg="addSp modSp modTransition">
        <pc:chgData name="Lu Bai" userId="365cff9c-9192-451d-b72d-eb41caba823e" providerId="ADAL" clId="{87BA1FB7-D338-4EE8-B876-AB35A0870FB8}" dt="2019-10-07T14:11:31.600" v="6508" actId="27636"/>
        <pc:sldMkLst>
          <pc:docMk/>
          <pc:sldMk cId="2508661166" sldId="401"/>
        </pc:sldMkLst>
      </pc:sldChg>
      <pc:sldChg chg="modSp modTransition">
        <pc:chgData name="Lu Bai" userId="365cff9c-9192-451d-b72d-eb41caba823e" providerId="ADAL" clId="{87BA1FB7-D338-4EE8-B876-AB35A0870FB8}" dt="2019-10-11T14:26:22.448" v="9957" actId="20577"/>
        <pc:sldMkLst>
          <pc:docMk/>
          <pc:sldMk cId="2678630024" sldId="402"/>
        </pc:sldMkLst>
      </pc:sldChg>
      <pc:sldChg chg="addSp delSp modSp modTransition modNotesTx">
        <pc:chgData name="Lu Bai" userId="365cff9c-9192-451d-b72d-eb41caba823e" providerId="ADAL" clId="{87BA1FB7-D338-4EE8-B876-AB35A0870FB8}" dt="2019-10-11T14:26:40.929" v="9959" actId="1076"/>
        <pc:sldMkLst>
          <pc:docMk/>
          <pc:sldMk cId="2446093422" sldId="403"/>
        </pc:sldMkLst>
      </pc:sldChg>
      <pc:sldChg chg="modSp del modTransition modNotesTx">
        <pc:chgData name="Lu Bai" userId="365cff9c-9192-451d-b72d-eb41caba823e" providerId="ADAL" clId="{87BA1FB7-D338-4EE8-B876-AB35A0870FB8}" dt="2019-10-04T10:48:02.867" v="1511" actId="2696"/>
        <pc:sldMkLst>
          <pc:docMk/>
          <pc:sldMk cId="1968035138" sldId="404"/>
        </pc:sldMkLst>
      </pc:sldChg>
      <pc:sldChg chg="addSp delSp modSp del modTransition">
        <pc:chgData name="Lu Bai" userId="365cff9c-9192-451d-b72d-eb41caba823e" providerId="ADAL" clId="{87BA1FB7-D338-4EE8-B876-AB35A0870FB8}" dt="2019-10-04T12:03:16.014" v="2117" actId="2696"/>
        <pc:sldMkLst>
          <pc:docMk/>
          <pc:sldMk cId="3059109077" sldId="405"/>
        </pc:sldMkLst>
      </pc:sldChg>
      <pc:sldChg chg="modSp modTransition modNotesTx">
        <pc:chgData name="Lu Bai" userId="365cff9c-9192-451d-b72d-eb41caba823e" providerId="ADAL" clId="{87BA1FB7-D338-4EE8-B876-AB35A0870FB8}" dt="2019-10-09T15:45:37.060" v="8788" actId="20577"/>
        <pc:sldMkLst>
          <pc:docMk/>
          <pc:sldMk cId="1230520131" sldId="406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587592872" sldId="407"/>
        </pc:sldMkLst>
      </pc:sldChg>
      <pc:sldChg chg="delSp modSp modTransition modAnim modNotesTx">
        <pc:chgData name="Lu Bai" userId="365cff9c-9192-451d-b72d-eb41caba823e" providerId="ADAL" clId="{87BA1FB7-D338-4EE8-B876-AB35A0870FB8}" dt="2019-10-07T14:15:09.813" v="6699" actId="20577"/>
        <pc:sldMkLst>
          <pc:docMk/>
          <pc:sldMk cId="1956824501" sldId="409"/>
        </pc:sldMkLst>
      </pc:sldChg>
      <pc:sldChg chg="modTransition modNotesTx">
        <pc:chgData name="Lu Bai" userId="365cff9c-9192-451d-b72d-eb41caba823e" providerId="ADAL" clId="{87BA1FB7-D338-4EE8-B876-AB35A0870FB8}" dt="2019-10-09T14:46:07.663" v="8518" actId="20577"/>
        <pc:sldMkLst>
          <pc:docMk/>
          <pc:sldMk cId="1985761698" sldId="410"/>
        </pc:sldMkLst>
      </pc:sldChg>
      <pc:sldChg chg="modTransition modNotesTx">
        <pc:chgData name="Lu Bai" userId="365cff9c-9192-451d-b72d-eb41caba823e" providerId="ADAL" clId="{87BA1FB7-D338-4EE8-B876-AB35A0870FB8}" dt="2019-10-07T14:30:03.947" v="6993" actId="20577"/>
        <pc:sldMkLst>
          <pc:docMk/>
          <pc:sldMk cId="180549970" sldId="411"/>
        </pc:sldMkLst>
      </pc:sldChg>
      <pc:sldChg chg="del modTransition">
        <pc:chgData name="Lu Bai" userId="365cff9c-9192-451d-b72d-eb41caba823e" providerId="ADAL" clId="{87BA1FB7-D338-4EE8-B876-AB35A0870FB8}" dt="2019-10-04T10:48:06.904" v="1512" actId="2696"/>
        <pc:sldMkLst>
          <pc:docMk/>
          <pc:sldMk cId="1320071197" sldId="412"/>
        </pc:sldMkLst>
      </pc:sldChg>
      <pc:sldChg chg="modSp del modTransition">
        <pc:chgData name="Lu Bai" userId="365cff9c-9192-451d-b72d-eb41caba823e" providerId="ADAL" clId="{87BA1FB7-D338-4EE8-B876-AB35A0870FB8}" dt="2019-10-04T10:48:10.871" v="1513" actId="2696"/>
        <pc:sldMkLst>
          <pc:docMk/>
          <pc:sldMk cId="4100602274" sldId="413"/>
        </pc:sldMkLst>
      </pc:sldChg>
      <pc:sldChg chg="modSp del modTransition">
        <pc:chgData name="Lu Bai" userId="365cff9c-9192-451d-b72d-eb41caba823e" providerId="ADAL" clId="{87BA1FB7-D338-4EE8-B876-AB35A0870FB8}" dt="2019-10-04T10:48:11.489" v="1514" actId="2696"/>
        <pc:sldMkLst>
          <pc:docMk/>
          <pc:sldMk cId="604704247" sldId="414"/>
        </pc:sldMkLst>
      </pc:sldChg>
      <pc:sldChg chg="modTransition modNotesTx">
        <pc:chgData name="Lu Bai" userId="365cff9c-9192-451d-b72d-eb41caba823e" providerId="ADAL" clId="{87BA1FB7-D338-4EE8-B876-AB35A0870FB8}" dt="2019-10-09T15:44:56.918" v="8785" actId="20577"/>
        <pc:sldMkLst>
          <pc:docMk/>
          <pc:sldMk cId="487368875" sldId="415"/>
        </pc:sldMkLst>
      </pc:sldChg>
      <pc:sldChg chg="modTransition modNotesTx">
        <pc:chgData name="Lu Bai" userId="365cff9c-9192-451d-b72d-eb41caba823e" providerId="ADAL" clId="{87BA1FB7-D338-4EE8-B876-AB35A0870FB8}" dt="2019-10-07T14:26:49.923" v="6861" actId="20577"/>
        <pc:sldMkLst>
          <pc:docMk/>
          <pc:sldMk cId="974239445" sldId="416"/>
        </pc:sldMkLst>
      </pc:sldChg>
      <pc:sldChg chg="modSp modTransition modNotesTx">
        <pc:chgData name="Lu Bai" userId="365cff9c-9192-451d-b72d-eb41caba823e" providerId="ADAL" clId="{87BA1FB7-D338-4EE8-B876-AB35A0870FB8}" dt="2019-10-07T14:46:56.269" v="7298" actId="20577"/>
        <pc:sldMkLst>
          <pc:docMk/>
          <pc:sldMk cId="2182339545" sldId="418"/>
        </pc:sldMkLst>
      </pc:sldChg>
      <pc:sldChg chg="delSp modSp modTransition">
        <pc:chgData name="Lu Bai" userId="365cff9c-9192-451d-b72d-eb41caba823e" providerId="ADAL" clId="{87BA1FB7-D338-4EE8-B876-AB35A0870FB8}" dt="2019-10-09T16:24:18.315" v="9696" actId="20577"/>
        <pc:sldMkLst>
          <pc:docMk/>
          <pc:sldMk cId="948839682" sldId="419"/>
        </pc:sldMkLst>
      </pc:sldChg>
      <pc:sldChg chg="modTransition modNotesTx">
        <pc:chgData name="Lu Bai" userId="365cff9c-9192-451d-b72d-eb41caba823e" providerId="ADAL" clId="{87BA1FB7-D338-4EE8-B876-AB35A0870FB8}" dt="2019-10-09T16:28:07.384" v="9755" actId="20577"/>
        <pc:sldMkLst>
          <pc:docMk/>
          <pc:sldMk cId="3037692628" sldId="42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018008715" sldId="421"/>
        </pc:sldMkLst>
      </pc:sldChg>
      <pc:sldChg chg="addSp delSp modSp modTransition">
        <pc:chgData name="Lu Bai" userId="365cff9c-9192-451d-b72d-eb41caba823e" providerId="ADAL" clId="{87BA1FB7-D338-4EE8-B876-AB35A0870FB8}" dt="2019-10-11T14:24:13.554" v="9922" actId="1076"/>
        <pc:sldMkLst>
          <pc:docMk/>
          <pc:sldMk cId="3555727168" sldId="424"/>
        </pc:sldMkLst>
      </pc:sldChg>
      <pc:sldChg chg="modTransition modNotesTx">
        <pc:chgData name="Lu Bai" userId="365cff9c-9192-451d-b72d-eb41caba823e" providerId="ADAL" clId="{87BA1FB7-D338-4EE8-B876-AB35A0870FB8}" dt="2019-10-07T12:46:50.943" v="5307" actId="20577"/>
        <pc:sldMkLst>
          <pc:docMk/>
          <pc:sldMk cId="122841816" sldId="425"/>
        </pc:sldMkLst>
      </pc:sldChg>
      <pc:sldChg chg="modSp modTransition modNotesTx">
        <pc:chgData name="Lu Bai" userId="365cff9c-9192-451d-b72d-eb41caba823e" providerId="ADAL" clId="{87BA1FB7-D338-4EE8-B876-AB35A0870FB8}" dt="2019-10-09T14:10:35.854" v="8499" actId="1076"/>
        <pc:sldMkLst>
          <pc:docMk/>
          <pc:sldMk cId="1961221831" sldId="427"/>
        </pc:sldMkLst>
      </pc:sldChg>
      <pc:sldChg chg="addSp modSp modTransition">
        <pc:chgData name="Lu Bai" userId="365cff9c-9192-451d-b72d-eb41caba823e" providerId="ADAL" clId="{87BA1FB7-D338-4EE8-B876-AB35A0870FB8}" dt="2019-10-07T12:48:56.287" v="5354" actId="1035"/>
        <pc:sldMkLst>
          <pc:docMk/>
          <pc:sldMk cId="3125902792" sldId="428"/>
        </pc:sldMkLst>
      </pc:sldChg>
      <pc:sldChg chg="modTransition modNotesTx">
        <pc:chgData name="Lu Bai" userId="365cff9c-9192-451d-b72d-eb41caba823e" providerId="ADAL" clId="{87BA1FB7-D338-4EE8-B876-AB35A0870FB8}" dt="2019-10-07T12:30:23.854" v="5017" actId="20577"/>
        <pc:sldMkLst>
          <pc:docMk/>
          <pc:sldMk cId="187564511" sldId="42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3908620278" sldId="430"/>
        </pc:sldMkLst>
      </pc:sldChg>
      <pc:sldChg chg="modTransition modNotesTx">
        <pc:chgData name="Lu Bai" userId="365cff9c-9192-451d-b72d-eb41caba823e" providerId="ADAL" clId="{87BA1FB7-D338-4EE8-B876-AB35A0870FB8}" dt="2019-10-07T12:34:08.390" v="5071" actId="20577"/>
        <pc:sldMkLst>
          <pc:docMk/>
          <pc:sldMk cId="3812850092" sldId="431"/>
        </pc:sldMkLst>
      </pc:sldChg>
      <pc:sldChg chg="addSp delSp modTransition modAnim">
        <pc:chgData name="Lu Bai" userId="365cff9c-9192-451d-b72d-eb41caba823e" providerId="ADAL" clId="{87BA1FB7-D338-4EE8-B876-AB35A0870FB8}" dt="2019-10-08T10:54:04.148" v="7898"/>
        <pc:sldMkLst>
          <pc:docMk/>
          <pc:sldMk cId="2070269372" sldId="432"/>
        </pc:sldMkLst>
      </pc:sldChg>
      <pc:sldChg chg="del">
        <pc:chgData name="Lu Bai" userId="365cff9c-9192-451d-b72d-eb41caba823e" providerId="ADAL" clId="{87BA1FB7-D338-4EE8-B876-AB35A0870FB8}" dt="2019-09-05T08:50:47.430" v="106" actId="2696"/>
        <pc:sldMkLst>
          <pc:docMk/>
          <pc:sldMk cId="3066336717" sldId="433"/>
        </pc:sldMkLst>
      </pc:sldChg>
      <pc:sldChg chg="addSp delSp modSp add del modTransition">
        <pc:chgData name="Lu Bai" userId="365cff9c-9192-451d-b72d-eb41caba823e" providerId="ADAL" clId="{87BA1FB7-D338-4EE8-B876-AB35A0870FB8}" dt="2019-10-04T13:29:20.569" v="3123" actId="2696"/>
        <pc:sldMkLst>
          <pc:docMk/>
          <pc:sldMk cId="2099305484" sldId="434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809161896" sldId="439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386893386" sldId="441"/>
        </pc:sldMkLst>
      </pc:sldChg>
      <pc:sldChg chg="modSp modTransition">
        <pc:chgData name="Lu Bai" userId="365cff9c-9192-451d-b72d-eb41caba823e" providerId="ADAL" clId="{87BA1FB7-D338-4EE8-B876-AB35A0870FB8}" dt="2019-10-07T12:43:10.557" v="5074"/>
        <pc:sldMkLst>
          <pc:docMk/>
          <pc:sldMk cId="2093078521" sldId="442"/>
        </pc:sldMkLst>
      </pc:sldChg>
      <pc:sldChg chg="modSp add del modTransition">
        <pc:chgData name="Lu Bai" userId="365cff9c-9192-451d-b72d-eb41caba823e" providerId="ADAL" clId="{87BA1FB7-D338-4EE8-B876-AB35A0870FB8}" dt="2019-10-11T14:24:56.197" v="9928" actId="1076"/>
        <pc:sldMkLst>
          <pc:docMk/>
          <pc:sldMk cId="1887434689" sldId="444"/>
        </pc:sldMkLst>
      </pc:sldChg>
      <pc:sldChg chg="modSp modTransition">
        <pc:chgData name="Lu Bai" userId="365cff9c-9192-451d-b72d-eb41caba823e" providerId="ADAL" clId="{87BA1FB7-D338-4EE8-B876-AB35A0870FB8}" dt="2019-10-04T10:10:07.201" v="1039"/>
        <pc:sldMkLst>
          <pc:docMk/>
          <pc:sldMk cId="4263072557" sldId="445"/>
        </pc:sldMkLst>
      </pc:sldChg>
      <pc:sldChg chg="addSp delSp modSp modTransition modAnim modNotesTx">
        <pc:chgData name="Lu Bai" userId="365cff9c-9192-451d-b72d-eb41caba823e" providerId="ADAL" clId="{87BA1FB7-D338-4EE8-B876-AB35A0870FB8}" dt="2019-10-09T13:47:37.067" v="8485"/>
        <pc:sldMkLst>
          <pc:docMk/>
          <pc:sldMk cId="2512388011" sldId="446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085808307" sldId="45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1950319647" sldId="453"/>
        </pc:sldMkLst>
      </pc:sldChg>
      <pc:sldChg chg="modSp modTransition">
        <pc:chgData name="Lu Bai" userId="365cff9c-9192-451d-b72d-eb41caba823e" providerId="ADAL" clId="{87BA1FB7-D338-4EE8-B876-AB35A0870FB8}" dt="2019-10-08T15:51:53.471" v="7952" actId="20577"/>
        <pc:sldMkLst>
          <pc:docMk/>
          <pc:sldMk cId="2138855965" sldId="454"/>
        </pc:sldMkLst>
      </pc:sldChg>
      <pc:sldChg chg="ord modTransition">
        <pc:chgData name="Lu Bai" userId="365cff9c-9192-451d-b72d-eb41caba823e" providerId="ADAL" clId="{87BA1FB7-D338-4EE8-B876-AB35A0870FB8}" dt="2019-10-11T12:46:09.870" v="9762"/>
        <pc:sldMkLst>
          <pc:docMk/>
          <pc:sldMk cId="3475455080" sldId="455"/>
        </pc:sldMkLst>
      </pc:sldChg>
      <pc:sldChg chg="addSp delSp modSp modTransition modAnim">
        <pc:chgData name="Lu Bai" userId="365cff9c-9192-451d-b72d-eb41caba823e" providerId="ADAL" clId="{87BA1FB7-D338-4EE8-B876-AB35A0870FB8}" dt="2019-10-07T15:51:10.127" v="7428" actId="20577"/>
        <pc:sldMkLst>
          <pc:docMk/>
          <pc:sldMk cId="2176388027" sldId="456"/>
        </pc:sldMkLst>
      </pc:sldChg>
      <pc:sldChg chg="modSp modTransition">
        <pc:chgData name="Lu Bai" userId="365cff9c-9192-451d-b72d-eb41caba823e" providerId="ADAL" clId="{87BA1FB7-D338-4EE8-B876-AB35A0870FB8}" dt="2019-10-08T16:04:19.255" v="7999" actId="1076"/>
        <pc:sldMkLst>
          <pc:docMk/>
          <pc:sldMk cId="3178192354" sldId="457"/>
        </pc:sldMkLst>
      </pc:sldChg>
      <pc:sldChg chg="addSp delSp modSp modTransition modAnim">
        <pc:chgData name="Lu Bai" userId="365cff9c-9192-451d-b72d-eb41caba823e" providerId="ADAL" clId="{87BA1FB7-D338-4EE8-B876-AB35A0870FB8}" dt="2019-10-09T14:34:52.130" v="8517" actId="478"/>
        <pc:sldMkLst>
          <pc:docMk/>
          <pc:sldMk cId="3226922107" sldId="458"/>
        </pc:sldMkLst>
      </pc:sldChg>
      <pc:sldChg chg="modSp modTransition">
        <pc:chgData name="Lu Bai" userId="365cff9c-9192-451d-b72d-eb41caba823e" providerId="ADAL" clId="{87BA1FB7-D338-4EE8-B876-AB35A0870FB8}" dt="2019-10-08T10:57:18.640" v="7914" actId="1076"/>
        <pc:sldMkLst>
          <pc:docMk/>
          <pc:sldMk cId="3521126176" sldId="459"/>
        </pc:sldMkLst>
      </pc:sldChg>
      <pc:sldChg chg="addSp delSp modSp modTransition">
        <pc:chgData name="Lu Bai" userId="365cff9c-9192-451d-b72d-eb41caba823e" providerId="ADAL" clId="{87BA1FB7-D338-4EE8-B876-AB35A0870FB8}" dt="2019-10-11T14:25:36.671" v="9938"/>
        <pc:sldMkLst>
          <pc:docMk/>
          <pc:sldMk cId="2425174175" sldId="460"/>
        </pc:sldMkLst>
      </pc:sldChg>
      <pc:sldChg chg="modTransition">
        <pc:chgData name="Lu Bai" userId="365cff9c-9192-451d-b72d-eb41caba823e" providerId="ADAL" clId="{87BA1FB7-D338-4EE8-B876-AB35A0870FB8}" dt="2019-10-04T10:10:07.201" v="1039"/>
        <pc:sldMkLst>
          <pc:docMk/>
          <pc:sldMk cId="2205371635" sldId="461"/>
        </pc:sldMkLst>
      </pc:sldChg>
      <pc:sldChg chg="modSp modTransition modNotesTx">
        <pc:chgData name="Lu Bai" userId="365cff9c-9192-451d-b72d-eb41caba823e" providerId="ADAL" clId="{87BA1FB7-D338-4EE8-B876-AB35A0870FB8}" dt="2019-10-11T14:27:46.912" v="9968" actId="255"/>
        <pc:sldMkLst>
          <pc:docMk/>
          <pc:sldMk cId="2400174460" sldId="462"/>
        </pc:sldMkLst>
      </pc:sldChg>
      <pc:sldChg chg="add del modTransition">
        <pc:chgData name="Lu Bai" userId="365cff9c-9192-451d-b72d-eb41caba823e" providerId="ADAL" clId="{87BA1FB7-D338-4EE8-B876-AB35A0870FB8}" dt="2019-10-04T13:26:02.734" v="3051" actId="2696"/>
        <pc:sldMkLst>
          <pc:docMk/>
          <pc:sldMk cId="2884999129" sldId="463"/>
        </pc:sldMkLst>
      </pc:sldChg>
      <pc:sldChg chg="modSp modTransition">
        <pc:chgData name="Lu Bai" userId="365cff9c-9192-451d-b72d-eb41caba823e" providerId="ADAL" clId="{87BA1FB7-D338-4EE8-B876-AB35A0870FB8}" dt="2019-10-07T14:16:52.540" v="6718" actId="1076"/>
        <pc:sldMkLst>
          <pc:docMk/>
          <pc:sldMk cId="2462738702" sldId="464"/>
        </pc:sldMkLst>
      </pc:sldChg>
      <pc:sldChg chg="modSp modTransition">
        <pc:chgData name="Lu Bai" userId="365cff9c-9192-451d-b72d-eb41caba823e" providerId="ADAL" clId="{87BA1FB7-D338-4EE8-B876-AB35A0870FB8}" dt="2019-10-11T14:21:37.968" v="9917" actId="14100"/>
        <pc:sldMkLst>
          <pc:docMk/>
          <pc:sldMk cId="3693388729" sldId="465"/>
        </pc:sldMkLst>
      </pc:sldChg>
      <pc:sldChg chg="modTransition modNotesTx">
        <pc:chgData name="Lu Bai" userId="365cff9c-9192-451d-b72d-eb41caba823e" providerId="ADAL" clId="{87BA1FB7-D338-4EE8-B876-AB35A0870FB8}" dt="2019-10-07T13:51:04.483" v="5748" actId="20577"/>
        <pc:sldMkLst>
          <pc:docMk/>
          <pc:sldMk cId="1129536450" sldId="467"/>
        </pc:sldMkLst>
      </pc:sldChg>
      <pc:sldChg chg="modSp modTransition modNotesTx">
        <pc:chgData name="Lu Bai" userId="365cff9c-9192-451d-b72d-eb41caba823e" providerId="ADAL" clId="{87BA1FB7-D338-4EE8-B876-AB35A0870FB8}" dt="2019-10-11T13:23:18.039" v="9769" actId="20577"/>
        <pc:sldMkLst>
          <pc:docMk/>
          <pc:sldMk cId="982438054" sldId="468"/>
        </pc:sldMkLst>
      </pc:sldChg>
      <pc:sldChg chg="modSp modTransition">
        <pc:chgData name="Lu Bai" userId="365cff9c-9192-451d-b72d-eb41caba823e" providerId="ADAL" clId="{87BA1FB7-D338-4EE8-B876-AB35A0870FB8}" dt="2019-10-08T09:22:46.937" v="7605" actId="27636"/>
        <pc:sldMkLst>
          <pc:docMk/>
          <pc:sldMk cId="3420926777" sldId="469"/>
        </pc:sldMkLst>
      </pc:sldChg>
      <pc:sldChg chg="modSp modTransition">
        <pc:chgData name="Lu Bai" userId="365cff9c-9192-451d-b72d-eb41caba823e" providerId="ADAL" clId="{87BA1FB7-D338-4EE8-B876-AB35A0870FB8}" dt="2019-10-07T13:49:36.002" v="5722" actId="20577"/>
        <pc:sldMkLst>
          <pc:docMk/>
          <pc:sldMk cId="2119508335" sldId="471"/>
        </pc:sldMkLst>
      </pc:sldChg>
      <pc:sldChg chg="modSp modTransition">
        <pc:chgData name="Lu Bai" userId="365cff9c-9192-451d-b72d-eb41caba823e" providerId="ADAL" clId="{87BA1FB7-D338-4EE8-B876-AB35A0870FB8}" dt="2019-10-11T13:25:44.855" v="9786" actId="1037"/>
        <pc:sldMkLst>
          <pc:docMk/>
          <pc:sldMk cId="2879774015" sldId="472"/>
        </pc:sldMkLst>
      </pc:sldChg>
      <pc:sldChg chg="modSp modTransition modNotesTx">
        <pc:chgData name="Lu Bai" userId="365cff9c-9192-451d-b72d-eb41caba823e" providerId="ADAL" clId="{87BA1FB7-D338-4EE8-B876-AB35A0870FB8}" dt="2019-10-07T16:10:27.833" v="7482" actId="20577"/>
        <pc:sldMkLst>
          <pc:docMk/>
          <pc:sldMk cId="4233674540" sldId="473"/>
        </pc:sldMkLst>
      </pc:sldChg>
      <pc:sldChg chg="modSp modTransition modNotesTx">
        <pc:chgData name="Lu Bai" userId="365cff9c-9192-451d-b72d-eb41caba823e" providerId="ADAL" clId="{87BA1FB7-D338-4EE8-B876-AB35A0870FB8}" dt="2019-10-07T13:56:11.357" v="6087" actId="20577"/>
        <pc:sldMkLst>
          <pc:docMk/>
          <pc:sldMk cId="4132725804" sldId="474"/>
        </pc:sldMkLst>
      </pc:sldChg>
      <pc:sldChg chg="addSp modSp modTransition modNotesTx">
        <pc:chgData name="Lu Bai" userId="365cff9c-9192-451d-b72d-eb41caba823e" providerId="ADAL" clId="{87BA1FB7-D338-4EE8-B876-AB35A0870FB8}" dt="2019-10-07T14:04:25.900" v="6458" actId="1076"/>
        <pc:sldMkLst>
          <pc:docMk/>
          <pc:sldMk cId="1643922000" sldId="475"/>
        </pc:sldMkLst>
      </pc:sldChg>
      <pc:sldChg chg="modSp modTransition">
        <pc:chgData name="Lu Bai" userId="365cff9c-9192-451d-b72d-eb41caba823e" providerId="ADAL" clId="{87BA1FB7-D338-4EE8-B876-AB35A0870FB8}" dt="2019-10-08T16:29:14.017" v="8076" actId="20577"/>
        <pc:sldMkLst>
          <pc:docMk/>
          <pc:sldMk cId="2249914699" sldId="476"/>
        </pc:sldMkLst>
      </pc:sldChg>
      <pc:sldChg chg="addSp delSp modSp add modTransition modNotesTx">
        <pc:chgData name="Lu Bai" userId="365cff9c-9192-451d-b72d-eb41caba823e" providerId="ADAL" clId="{87BA1FB7-D338-4EE8-B876-AB35A0870FB8}" dt="2019-10-07T14:20:44.279" v="6741" actId="14734"/>
        <pc:sldMkLst>
          <pc:docMk/>
          <pc:sldMk cId="389366395" sldId="477"/>
        </pc:sldMkLst>
      </pc:sldChg>
      <pc:sldChg chg="addSp delSp modSp add">
        <pc:chgData name="Lu Bai" userId="365cff9c-9192-451d-b72d-eb41caba823e" providerId="ADAL" clId="{87BA1FB7-D338-4EE8-B876-AB35A0870FB8}" dt="2019-10-23T09:17:10.574" v="9975" actId="1076"/>
        <pc:sldMkLst>
          <pc:docMk/>
          <pc:sldMk cId="2474653254" sldId="478"/>
        </pc:sldMkLst>
      </pc:sldChg>
      <pc:sldChg chg="add del">
        <pc:chgData name="Lu Bai" userId="365cff9c-9192-451d-b72d-eb41caba823e" providerId="ADAL" clId="{87BA1FB7-D338-4EE8-B876-AB35A0870FB8}" dt="2019-10-04T11:13:05.630" v="1736" actId="2696"/>
        <pc:sldMkLst>
          <pc:docMk/>
          <pc:sldMk cId="930313471" sldId="479"/>
        </pc:sldMkLst>
      </pc:sldChg>
      <pc:sldChg chg="addSp delSp modSp add modNotesTx">
        <pc:chgData name="Lu Bai" userId="365cff9c-9192-451d-b72d-eb41caba823e" providerId="ADAL" clId="{87BA1FB7-D338-4EE8-B876-AB35A0870FB8}" dt="2019-10-11T14:27:19.594" v="9965" actId="1076"/>
        <pc:sldMkLst>
          <pc:docMk/>
          <pc:sldMk cId="1000441228" sldId="480"/>
        </pc:sldMkLst>
      </pc:sldChg>
      <pc:sldChg chg="addSp delSp modSp add modNotesTx">
        <pc:chgData name="Lu Bai" userId="365cff9c-9192-451d-b72d-eb41caba823e" providerId="ADAL" clId="{87BA1FB7-D338-4EE8-B876-AB35A0870FB8}" dt="2019-10-11T14:27:26.136" v="9966" actId="255"/>
        <pc:sldMkLst>
          <pc:docMk/>
          <pc:sldMk cId="2195456119" sldId="481"/>
        </pc:sldMkLst>
      </pc:sldChg>
      <pc:sldChg chg="addSp delSp modSp add modNotesTx">
        <pc:chgData name="Lu Bai" userId="365cff9c-9192-451d-b72d-eb41caba823e" providerId="ADAL" clId="{87BA1FB7-D338-4EE8-B876-AB35A0870FB8}" dt="2019-10-11T14:27:33.347" v="9967" actId="255"/>
        <pc:sldMkLst>
          <pc:docMk/>
          <pc:sldMk cId="1745074762" sldId="482"/>
        </pc:sldMkLst>
      </pc:sldChg>
      <pc:sldChg chg="addSp delSp modSp add modNotesTx">
        <pc:chgData name="Lu Bai" userId="365cff9c-9192-451d-b72d-eb41caba823e" providerId="ADAL" clId="{87BA1FB7-D338-4EE8-B876-AB35A0870FB8}" dt="2019-10-11T14:27:56.015" v="9970" actId="14100"/>
        <pc:sldMkLst>
          <pc:docMk/>
          <pc:sldMk cId="1385857222" sldId="483"/>
        </pc:sldMkLst>
      </pc:sldChg>
      <pc:sldChg chg="modSp add">
        <pc:chgData name="Lu Bai" userId="365cff9c-9192-451d-b72d-eb41caba823e" providerId="ADAL" clId="{87BA1FB7-D338-4EE8-B876-AB35A0870FB8}" dt="2019-10-04T13:29:15.645" v="3122" actId="20577"/>
        <pc:sldMkLst>
          <pc:docMk/>
          <pc:sldMk cId="1798041238" sldId="484"/>
        </pc:sldMkLst>
      </pc:sldChg>
      <pc:sldChg chg="addSp delSp modSp add modNotesTx">
        <pc:chgData name="Lu Bai" userId="365cff9c-9192-451d-b72d-eb41caba823e" providerId="ADAL" clId="{87BA1FB7-D338-4EE8-B876-AB35A0870FB8}" dt="2019-10-11T14:25:59.544" v="9956"/>
        <pc:sldMkLst>
          <pc:docMk/>
          <pc:sldMk cId="2893868955" sldId="485"/>
        </pc:sldMkLst>
      </pc:sldChg>
      <pc:sldChg chg="addSp delSp modSp add">
        <pc:chgData name="Lu Bai" userId="365cff9c-9192-451d-b72d-eb41caba823e" providerId="ADAL" clId="{87BA1FB7-D338-4EE8-B876-AB35A0870FB8}" dt="2019-10-09T16:01:32.005" v="8984" actId="14100"/>
        <pc:sldMkLst>
          <pc:docMk/>
          <pc:sldMk cId="4029885236" sldId="486"/>
        </pc:sldMkLst>
      </pc:sldChg>
      <pc:sldChg chg="addSp delSp modSp add modNotesTx">
        <pc:chgData name="Lu Bai" userId="365cff9c-9192-451d-b72d-eb41caba823e" providerId="ADAL" clId="{87BA1FB7-D338-4EE8-B876-AB35A0870FB8}" dt="2019-10-09T15:59:28.715" v="8967" actId="313"/>
        <pc:sldMkLst>
          <pc:docMk/>
          <pc:sldMk cId="3234014495" sldId="487"/>
        </pc:sldMkLst>
      </pc:sldChg>
      <pc:sldChg chg="addSp delSp modSp add">
        <pc:chgData name="Lu Bai" userId="365cff9c-9192-451d-b72d-eb41caba823e" providerId="ADAL" clId="{87BA1FB7-D338-4EE8-B876-AB35A0870FB8}" dt="2019-10-11T13:43:08.976" v="9789" actId="20577"/>
        <pc:sldMkLst>
          <pc:docMk/>
          <pc:sldMk cId="3316643165" sldId="488"/>
        </pc:sldMkLst>
      </pc:sldChg>
      <pc:sldChg chg="addSp delSp modSp add del">
        <pc:chgData name="Lu Bai" userId="365cff9c-9192-451d-b72d-eb41caba823e" providerId="ADAL" clId="{87BA1FB7-D338-4EE8-B876-AB35A0870FB8}" dt="2019-10-07T14:39:37.538" v="7084" actId="2696"/>
        <pc:sldMkLst>
          <pc:docMk/>
          <pc:sldMk cId="2265546075" sldId="489"/>
        </pc:sldMkLst>
      </pc:sldChg>
      <pc:sldChg chg="add del">
        <pc:chgData name="Lu Bai" userId="365cff9c-9192-451d-b72d-eb41caba823e" providerId="ADAL" clId="{87BA1FB7-D338-4EE8-B876-AB35A0870FB8}" dt="2019-10-07T14:38:41.979" v="7076"/>
        <pc:sldMkLst>
          <pc:docMk/>
          <pc:sldMk cId="612826271" sldId="490"/>
        </pc:sldMkLst>
      </pc:sldChg>
      <pc:sldChg chg="addSp delSp modSp add del setBg delDesignElem">
        <pc:chgData name="Lu Bai" userId="365cff9c-9192-451d-b72d-eb41caba823e" providerId="ADAL" clId="{87BA1FB7-D338-4EE8-B876-AB35A0870FB8}" dt="2019-10-07T16:22:59.207" v="7493" actId="2696"/>
        <pc:sldMkLst>
          <pc:docMk/>
          <pc:sldMk cId="711528333" sldId="600"/>
        </pc:sldMkLst>
      </pc:sldChg>
      <pc:sldChg chg="addSp delSp modSp add ord">
        <pc:chgData name="Lu Bai" userId="365cff9c-9192-451d-b72d-eb41caba823e" providerId="ADAL" clId="{87BA1FB7-D338-4EE8-B876-AB35A0870FB8}" dt="2019-10-09T16:26:53.262" v="9700" actId="14100"/>
        <pc:sldMkLst>
          <pc:docMk/>
          <pc:sldMk cId="562115617" sldId="601"/>
        </pc:sldMkLst>
      </pc:sldChg>
      <pc:sldChg chg="addSp delSp add del setBg delDesignElem">
        <pc:chgData name="Lu Bai" userId="365cff9c-9192-451d-b72d-eb41caba823e" providerId="ADAL" clId="{87BA1FB7-D338-4EE8-B876-AB35A0870FB8}" dt="2019-10-07T14:39:33.700" v="7083"/>
        <pc:sldMkLst>
          <pc:docMk/>
          <pc:sldMk cId="4291077759" sldId="601"/>
        </pc:sldMkLst>
      </pc:sldChg>
      <pc:sldChg chg="addSp delSp modSp add">
        <pc:chgData name="Lu Bai" userId="365cff9c-9192-451d-b72d-eb41caba823e" providerId="ADAL" clId="{87BA1FB7-D338-4EE8-B876-AB35A0870FB8}" dt="2019-10-07T16:02:18.976" v="7480" actId="20577"/>
        <pc:sldMkLst>
          <pc:docMk/>
          <pc:sldMk cId="1441836728" sldId="602"/>
        </pc:sldMkLst>
      </pc:sldChg>
      <pc:sldChg chg="add del">
        <pc:chgData name="Lu Bai" userId="365cff9c-9192-451d-b72d-eb41caba823e" providerId="ADAL" clId="{87BA1FB7-D338-4EE8-B876-AB35A0870FB8}" dt="2019-10-07T16:22:57.043" v="7492" actId="2696"/>
        <pc:sldMkLst>
          <pc:docMk/>
          <pc:sldMk cId="2686471729" sldId="603"/>
        </pc:sldMkLst>
      </pc:sldChg>
      <pc:sldChg chg="addSp delSp modSp add modNotesTx">
        <pc:chgData name="Lu Bai" userId="365cff9c-9192-451d-b72d-eb41caba823e" providerId="ADAL" clId="{87BA1FB7-D338-4EE8-B876-AB35A0870FB8}" dt="2019-10-08T10:29:09.446" v="7834" actId="20577"/>
        <pc:sldMkLst>
          <pc:docMk/>
          <pc:sldMk cId="3563305359" sldId="603"/>
        </pc:sldMkLst>
      </pc:sldChg>
      <pc:sldChg chg="addSp delSp modSp add modAnim">
        <pc:chgData name="Lu Bai" userId="365cff9c-9192-451d-b72d-eb41caba823e" providerId="ADAL" clId="{87BA1FB7-D338-4EE8-B876-AB35A0870FB8}" dt="2019-10-08T14:51:25.618" v="7949"/>
        <pc:sldMkLst>
          <pc:docMk/>
          <pc:sldMk cId="1108929170" sldId="604"/>
        </pc:sldMkLst>
      </pc:sldChg>
      <pc:sldChg chg="addSp delSp modSp add">
        <pc:chgData name="Lu Bai" userId="365cff9c-9192-451d-b72d-eb41caba823e" providerId="ADAL" clId="{87BA1FB7-D338-4EE8-B876-AB35A0870FB8}" dt="2019-10-09T14:58:57.826" v="8553" actId="1076"/>
        <pc:sldMkLst>
          <pc:docMk/>
          <pc:sldMk cId="1497989263" sldId="605"/>
        </pc:sldMkLst>
      </pc:sldChg>
      <pc:sldChg chg="delSp modSp add delAnim">
        <pc:chgData name="Lu Bai" userId="365cff9c-9192-451d-b72d-eb41caba823e" providerId="ADAL" clId="{87BA1FB7-D338-4EE8-B876-AB35A0870FB8}" dt="2019-10-09T14:34:45.097" v="8516" actId="1076"/>
        <pc:sldMkLst>
          <pc:docMk/>
          <pc:sldMk cId="350045785" sldId="606"/>
        </pc:sldMkLst>
      </pc:sldChg>
      <pc:sldChg chg="add del">
        <pc:chgData name="Lu Bai" userId="365cff9c-9192-451d-b72d-eb41caba823e" providerId="ADAL" clId="{87BA1FB7-D338-4EE8-B876-AB35A0870FB8}" dt="2019-10-08T16:43:30.072" v="8412" actId="2696"/>
        <pc:sldMkLst>
          <pc:docMk/>
          <pc:sldMk cId="4117579233" sldId="606"/>
        </pc:sldMkLst>
      </pc:sldChg>
      <pc:sldChg chg="add del">
        <pc:chgData name="Lu Bai" userId="365cff9c-9192-451d-b72d-eb41caba823e" providerId="ADAL" clId="{87BA1FB7-D338-4EE8-B876-AB35A0870FB8}" dt="2019-10-09T16:03:14.878" v="8987" actId="2696"/>
        <pc:sldMkLst>
          <pc:docMk/>
          <pc:sldMk cId="4067607220" sldId="607"/>
        </pc:sldMkLst>
      </pc:sldChg>
      <pc:sldChg chg="addSp delSp modSp add">
        <pc:chgData name="Lu Bai" userId="365cff9c-9192-451d-b72d-eb41caba823e" providerId="ADAL" clId="{87BA1FB7-D338-4EE8-B876-AB35A0870FB8}" dt="2019-10-09T16:20:22.815" v="9640" actId="14734"/>
        <pc:sldMkLst>
          <pc:docMk/>
          <pc:sldMk cId="3187507075" sldId="608"/>
        </pc:sldMkLst>
      </pc:sldChg>
      <pc:sldMasterChg chg="modSldLayout">
        <pc:chgData name="Lu Bai" userId="365cff9c-9192-451d-b72d-eb41caba823e" providerId="ADAL" clId="{87BA1FB7-D338-4EE8-B876-AB35A0870FB8}" dt="2019-10-04T10:10:07.201" v="1039"/>
        <pc:sldMasterMkLst>
          <pc:docMk/>
          <pc:sldMasterMk cId="2684464804" sldId="2147483648"/>
        </pc:sldMasterMkLst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3363841432" sldId="2147483649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329385228" sldId="2147483689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388573561" sldId="2147483690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2877580252" sldId="2147483691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3652321754" sldId="2147483694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263163038" sldId="2147483695"/>
          </pc:sldLayoutMkLst>
        </pc:sldLayoutChg>
        <pc:sldLayoutChg chg="modTransition">
          <pc:chgData name="Lu Bai" userId="365cff9c-9192-451d-b72d-eb41caba823e" providerId="ADAL" clId="{87BA1FB7-D338-4EE8-B876-AB35A0870FB8}" dt="2019-10-04T10:10:07.201" v="1039"/>
          <pc:sldLayoutMkLst>
            <pc:docMk/>
            <pc:sldMasterMk cId="2684464804" sldId="2147483648"/>
            <pc:sldLayoutMk cId="1234099782" sldId="2147483696"/>
          </pc:sldLayoutMkLst>
        </pc:sldLayoutChg>
      </pc:sldMasterChg>
    </pc:docChg>
  </pc:docChgLst>
  <pc:docChgLst>
    <pc:chgData name="Bai, Lu" userId="365cff9c-9192-451d-b72d-eb41caba823e" providerId="ADAL" clId="{48B21F2E-3274-4025-A93E-19C7CAF6DB47}"/>
    <pc:docChg chg="undo custSel addSld delSld modSld sldOrd modMainMaster">
      <pc:chgData name="Bai, Lu" userId="365cff9c-9192-451d-b72d-eb41caba823e" providerId="ADAL" clId="{48B21F2E-3274-4025-A93E-19C7CAF6DB47}" dt="2022-01-30T09:37:45.756" v="3562"/>
      <pc:docMkLst>
        <pc:docMk/>
      </pc:docMkLst>
      <pc:sldChg chg="modTransition">
        <pc:chgData name="Bai, Lu" userId="365cff9c-9192-451d-b72d-eb41caba823e" providerId="ADAL" clId="{48B21F2E-3274-4025-A93E-19C7CAF6DB47}" dt="2022-01-25T12:11:11.285" v="3465"/>
        <pc:sldMkLst>
          <pc:docMk/>
          <pc:sldMk cId="4074573366" sldId="376"/>
        </pc:sldMkLst>
      </pc:sldChg>
      <pc:sldChg chg="del">
        <pc:chgData name="Bai, Lu" userId="365cff9c-9192-451d-b72d-eb41caba823e" providerId="ADAL" clId="{48B21F2E-3274-4025-A93E-19C7CAF6DB47}" dt="2021-11-10T13:20:29.807" v="0" actId="47"/>
        <pc:sldMkLst>
          <pc:docMk/>
          <pc:sldMk cId="3693388729" sldId="465"/>
        </pc:sldMkLst>
      </pc:sldChg>
      <pc:sldChg chg="modSp mod modTransition">
        <pc:chgData name="Bai, Lu" userId="365cff9c-9192-451d-b72d-eb41caba823e" providerId="ADAL" clId="{48B21F2E-3274-4025-A93E-19C7CAF6DB47}" dt="2022-01-25T12:11:11.285" v="3465"/>
        <pc:sldMkLst>
          <pc:docMk/>
          <pc:sldMk cId="1536129915" sldId="466"/>
        </pc:sldMkLst>
      </pc:sldChg>
      <pc:sldChg chg="del">
        <pc:chgData name="Bai, Lu" userId="365cff9c-9192-451d-b72d-eb41caba823e" providerId="ADAL" clId="{48B21F2E-3274-4025-A93E-19C7CAF6DB47}" dt="2021-11-10T13:20:30.232" v="1" actId="47"/>
        <pc:sldMkLst>
          <pc:docMk/>
          <pc:sldMk cId="3161244212" sldId="555"/>
        </pc:sldMkLst>
      </pc:sldChg>
      <pc:sldChg chg="del">
        <pc:chgData name="Bai, Lu" userId="365cff9c-9192-451d-b72d-eb41caba823e" providerId="ADAL" clId="{48B21F2E-3274-4025-A93E-19C7CAF6DB47}" dt="2021-11-10T13:20:30.632" v="2" actId="47"/>
        <pc:sldMkLst>
          <pc:docMk/>
          <pc:sldMk cId="3211637162" sldId="556"/>
        </pc:sldMkLst>
      </pc:sldChg>
      <pc:sldChg chg="del">
        <pc:chgData name="Bai, Lu" userId="365cff9c-9192-451d-b72d-eb41caba823e" providerId="ADAL" clId="{48B21F2E-3274-4025-A93E-19C7CAF6DB47}" dt="2021-11-10T13:20:30.920" v="3" actId="47"/>
        <pc:sldMkLst>
          <pc:docMk/>
          <pc:sldMk cId="60073102" sldId="557"/>
        </pc:sldMkLst>
      </pc:sldChg>
      <pc:sldChg chg="del">
        <pc:chgData name="Bai, Lu" userId="365cff9c-9192-451d-b72d-eb41caba823e" providerId="ADAL" clId="{48B21F2E-3274-4025-A93E-19C7CAF6DB47}" dt="2021-11-10T13:20:31.332" v="4" actId="47"/>
        <pc:sldMkLst>
          <pc:docMk/>
          <pc:sldMk cId="3919604332" sldId="558"/>
        </pc:sldMkLst>
      </pc:sldChg>
      <pc:sldChg chg="del">
        <pc:chgData name="Bai, Lu" userId="365cff9c-9192-451d-b72d-eb41caba823e" providerId="ADAL" clId="{48B21F2E-3274-4025-A93E-19C7CAF6DB47}" dt="2021-11-10T13:20:31.855" v="5" actId="47"/>
        <pc:sldMkLst>
          <pc:docMk/>
          <pc:sldMk cId="2767443693" sldId="559"/>
        </pc:sldMkLst>
      </pc:sldChg>
      <pc:sldChg chg="del">
        <pc:chgData name="Bai, Lu" userId="365cff9c-9192-451d-b72d-eb41caba823e" providerId="ADAL" clId="{48B21F2E-3274-4025-A93E-19C7CAF6DB47}" dt="2021-11-10T13:20:32.379" v="6" actId="47"/>
        <pc:sldMkLst>
          <pc:docMk/>
          <pc:sldMk cId="2846501504" sldId="560"/>
        </pc:sldMkLst>
      </pc:sldChg>
      <pc:sldChg chg="modSp mod modTransition">
        <pc:chgData name="Bai, Lu" userId="365cff9c-9192-451d-b72d-eb41caba823e" providerId="ADAL" clId="{48B21F2E-3274-4025-A93E-19C7CAF6DB47}" dt="2022-01-25T12:11:11.285" v="3465"/>
        <pc:sldMkLst>
          <pc:docMk/>
          <pc:sldMk cId="3083170289" sldId="561"/>
        </pc:sldMkLst>
      </pc:sldChg>
      <pc:sldChg chg="addSp delSp modSp mod modTransition">
        <pc:chgData name="Bai, Lu" userId="365cff9c-9192-451d-b72d-eb41caba823e" providerId="ADAL" clId="{48B21F2E-3274-4025-A93E-19C7CAF6DB47}" dt="2022-01-25T12:11:11.285" v="3465"/>
        <pc:sldMkLst>
          <pc:docMk/>
          <pc:sldMk cId="907628075" sldId="562"/>
        </pc:sldMkLst>
      </pc:sldChg>
      <pc:sldChg chg="del">
        <pc:chgData name="Bai, Lu" userId="365cff9c-9192-451d-b72d-eb41caba823e" providerId="ADAL" clId="{48B21F2E-3274-4025-A93E-19C7CAF6DB47}" dt="2021-11-10T13:48:16.066" v="157" actId="47"/>
        <pc:sldMkLst>
          <pc:docMk/>
          <pc:sldMk cId="3910269353" sldId="563"/>
        </pc:sldMkLst>
      </pc:sldChg>
      <pc:sldChg chg="del">
        <pc:chgData name="Bai, Lu" userId="365cff9c-9192-451d-b72d-eb41caba823e" providerId="ADAL" clId="{48B21F2E-3274-4025-A93E-19C7CAF6DB47}" dt="2021-11-10T13:48:16.530" v="158" actId="47"/>
        <pc:sldMkLst>
          <pc:docMk/>
          <pc:sldMk cId="2164963468" sldId="564"/>
        </pc:sldMkLst>
      </pc:sldChg>
      <pc:sldChg chg="del">
        <pc:chgData name="Bai, Lu" userId="365cff9c-9192-451d-b72d-eb41caba823e" providerId="ADAL" clId="{48B21F2E-3274-4025-A93E-19C7CAF6DB47}" dt="2021-11-10T13:48:16.989" v="159" actId="47"/>
        <pc:sldMkLst>
          <pc:docMk/>
          <pc:sldMk cId="2553611546" sldId="565"/>
        </pc:sldMkLst>
      </pc:sldChg>
      <pc:sldChg chg="del">
        <pc:chgData name="Bai, Lu" userId="365cff9c-9192-451d-b72d-eb41caba823e" providerId="ADAL" clId="{48B21F2E-3274-4025-A93E-19C7CAF6DB47}" dt="2021-11-10T13:48:19.408" v="166" actId="47"/>
        <pc:sldMkLst>
          <pc:docMk/>
          <pc:sldMk cId="2095334582" sldId="566"/>
        </pc:sldMkLst>
      </pc:sldChg>
      <pc:sldChg chg="del">
        <pc:chgData name="Bai, Lu" userId="365cff9c-9192-451d-b72d-eb41caba823e" providerId="ADAL" clId="{48B21F2E-3274-4025-A93E-19C7CAF6DB47}" dt="2021-11-10T13:48:21.124" v="172" actId="47"/>
        <pc:sldMkLst>
          <pc:docMk/>
          <pc:sldMk cId="4224389290" sldId="567"/>
        </pc:sldMkLst>
      </pc:sldChg>
      <pc:sldChg chg="del">
        <pc:chgData name="Bai, Lu" userId="365cff9c-9192-451d-b72d-eb41caba823e" providerId="ADAL" clId="{48B21F2E-3274-4025-A93E-19C7CAF6DB47}" dt="2021-11-10T13:48:21.464" v="173" actId="47"/>
        <pc:sldMkLst>
          <pc:docMk/>
          <pc:sldMk cId="2682248162" sldId="568"/>
        </pc:sldMkLst>
      </pc:sldChg>
      <pc:sldChg chg="del">
        <pc:chgData name="Bai, Lu" userId="365cff9c-9192-451d-b72d-eb41caba823e" providerId="ADAL" clId="{48B21F2E-3274-4025-A93E-19C7CAF6DB47}" dt="2021-11-10T13:48:21.761" v="174" actId="47"/>
        <pc:sldMkLst>
          <pc:docMk/>
          <pc:sldMk cId="2328469922" sldId="569"/>
        </pc:sldMkLst>
      </pc:sldChg>
      <pc:sldChg chg="del">
        <pc:chgData name="Bai, Lu" userId="365cff9c-9192-451d-b72d-eb41caba823e" providerId="ADAL" clId="{48B21F2E-3274-4025-A93E-19C7CAF6DB47}" dt="2021-11-10T13:48:22.061" v="175" actId="47"/>
        <pc:sldMkLst>
          <pc:docMk/>
          <pc:sldMk cId="3931040378" sldId="570"/>
        </pc:sldMkLst>
      </pc:sldChg>
      <pc:sldChg chg="del">
        <pc:chgData name="Bai, Lu" userId="365cff9c-9192-451d-b72d-eb41caba823e" providerId="ADAL" clId="{48B21F2E-3274-4025-A93E-19C7CAF6DB47}" dt="2021-11-10T13:48:22.375" v="176" actId="47"/>
        <pc:sldMkLst>
          <pc:docMk/>
          <pc:sldMk cId="4165068190" sldId="571"/>
        </pc:sldMkLst>
      </pc:sldChg>
      <pc:sldChg chg="del">
        <pc:chgData name="Bai, Lu" userId="365cff9c-9192-451d-b72d-eb41caba823e" providerId="ADAL" clId="{48B21F2E-3274-4025-A93E-19C7CAF6DB47}" dt="2021-11-10T13:48:22.730" v="177" actId="47"/>
        <pc:sldMkLst>
          <pc:docMk/>
          <pc:sldMk cId="2252226665" sldId="572"/>
        </pc:sldMkLst>
      </pc:sldChg>
      <pc:sldChg chg="del">
        <pc:chgData name="Bai, Lu" userId="365cff9c-9192-451d-b72d-eb41caba823e" providerId="ADAL" clId="{48B21F2E-3274-4025-A93E-19C7CAF6DB47}" dt="2021-11-10T13:48:23.009" v="178" actId="47"/>
        <pc:sldMkLst>
          <pc:docMk/>
          <pc:sldMk cId="375092420" sldId="573"/>
        </pc:sldMkLst>
      </pc:sldChg>
      <pc:sldChg chg="del">
        <pc:chgData name="Bai, Lu" userId="365cff9c-9192-451d-b72d-eb41caba823e" providerId="ADAL" clId="{48B21F2E-3274-4025-A93E-19C7CAF6DB47}" dt="2021-11-10T13:48:23.232" v="179" actId="47"/>
        <pc:sldMkLst>
          <pc:docMk/>
          <pc:sldMk cId="2059698829" sldId="574"/>
        </pc:sldMkLst>
      </pc:sldChg>
      <pc:sldChg chg="del">
        <pc:chgData name="Bai, Lu" userId="365cff9c-9192-451d-b72d-eb41caba823e" providerId="ADAL" clId="{48B21F2E-3274-4025-A93E-19C7CAF6DB47}" dt="2021-11-10T13:48:23.425" v="180" actId="47"/>
        <pc:sldMkLst>
          <pc:docMk/>
          <pc:sldMk cId="929867602" sldId="575"/>
        </pc:sldMkLst>
      </pc:sldChg>
      <pc:sldChg chg="del">
        <pc:chgData name="Bai, Lu" userId="365cff9c-9192-451d-b72d-eb41caba823e" providerId="ADAL" clId="{48B21F2E-3274-4025-A93E-19C7CAF6DB47}" dt="2021-11-10T13:48:23.880" v="181" actId="47"/>
        <pc:sldMkLst>
          <pc:docMk/>
          <pc:sldMk cId="4259839391" sldId="576"/>
        </pc:sldMkLst>
      </pc:sldChg>
      <pc:sldChg chg="del">
        <pc:chgData name="Bai, Lu" userId="365cff9c-9192-451d-b72d-eb41caba823e" providerId="ADAL" clId="{48B21F2E-3274-4025-A93E-19C7CAF6DB47}" dt="2021-11-10T13:48:24.242" v="182" actId="47"/>
        <pc:sldMkLst>
          <pc:docMk/>
          <pc:sldMk cId="1910333032" sldId="577"/>
        </pc:sldMkLst>
      </pc:sldChg>
      <pc:sldChg chg="del">
        <pc:chgData name="Bai, Lu" userId="365cff9c-9192-451d-b72d-eb41caba823e" providerId="ADAL" clId="{48B21F2E-3274-4025-A93E-19C7CAF6DB47}" dt="2021-11-10T13:48:24.747" v="184" actId="47"/>
        <pc:sldMkLst>
          <pc:docMk/>
          <pc:sldMk cId="3581804049" sldId="578"/>
        </pc:sldMkLst>
      </pc:sldChg>
      <pc:sldChg chg="del">
        <pc:chgData name="Bai, Lu" userId="365cff9c-9192-451d-b72d-eb41caba823e" providerId="ADAL" clId="{48B21F2E-3274-4025-A93E-19C7CAF6DB47}" dt="2021-11-10T13:48:24.960" v="185" actId="47"/>
        <pc:sldMkLst>
          <pc:docMk/>
          <pc:sldMk cId="525928261" sldId="579"/>
        </pc:sldMkLst>
      </pc:sldChg>
      <pc:sldChg chg="del">
        <pc:chgData name="Bai, Lu" userId="365cff9c-9192-451d-b72d-eb41caba823e" providerId="ADAL" clId="{48B21F2E-3274-4025-A93E-19C7CAF6DB47}" dt="2021-11-10T13:48:25.178" v="186" actId="47"/>
        <pc:sldMkLst>
          <pc:docMk/>
          <pc:sldMk cId="3332286115" sldId="580"/>
        </pc:sldMkLst>
      </pc:sldChg>
      <pc:sldChg chg="del">
        <pc:chgData name="Bai, Lu" userId="365cff9c-9192-451d-b72d-eb41caba823e" providerId="ADAL" clId="{48B21F2E-3274-4025-A93E-19C7CAF6DB47}" dt="2021-11-10T13:48:25.415" v="187" actId="47"/>
        <pc:sldMkLst>
          <pc:docMk/>
          <pc:sldMk cId="2321328518" sldId="581"/>
        </pc:sldMkLst>
      </pc:sldChg>
      <pc:sldChg chg="del">
        <pc:chgData name="Bai, Lu" userId="365cff9c-9192-451d-b72d-eb41caba823e" providerId="ADAL" clId="{48B21F2E-3274-4025-A93E-19C7CAF6DB47}" dt="2021-11-10T13:48:17.348" v="160" actId="47"/>
        <pc:sldMkLst>
          <pc:docMk/>
          <pc:sldMk cId="2416524310" sldId="582"/>
        </pc:sldMkLst>
      </pc:sldChg>
      <pc:sldChg chg="del">
        <pc:chgData name="Bai, Lu" userId="365cff9c-9192-451d-b72d-eb41caba823e" providerId="ADAL" clId="{48B21F2E-3274-4025-A93E-19C7CAF6DB47}" dt="2021-11-10T13:48:17.778" v="161" actId="47"/>
        <pc:sldMkLst>
          <pc:docMk/>
          <pc:sldMk cId="1721496912" sldId="583"/>
        </pc:sldMkLst>
      </pc:sldChg>
      <pc:sldChg chg="del">
        <pc:chgData name="Bai, Lu" userId="365cff9c-9192-451d-b72d-eb41caba823e" providerId="ADAL" clId="{48B21F2E-3274-4025-A93E-19C7CAF6DB47}" dt="2021-11-10T13:48:18.119" v="162" actId="47"/>
        <pc:sldMkLst>
          <pc:docMk/>
          <pc:sldMk cId="3509140496" sldId="584"/>
        </pc:sldMkLst>
      </pc:sldChg>
      <pc:sldChg chg="del">
        <pc:chgData name="Bai, Lu" userId="365cff9c-9192-451d-b72d-eb41caba823e" providerId="ADAL" clId="{48B21F2E-3274-4025-A93E-19C7CAF6DB47}" dt="2021-11-10T13:48:18.441" v="163" actId="47"/>
        <pc:sldMkLst>
          <pc:docMk/>
          <pc:sldMk cId="3773941251" sldId="585"/>
        </pc:sldMkLst>
      </pc:sldChg>
      <pc:sldChg chg="del">
        <pc:chgData name="Bai, Lu" userId="365cff9c-9192-451d-b72d-eb41caba823e" providerId="ADAL" clId="{48B21F2E-3274-4025-A93E-19C7CAF6DB47}" dt="2021-11-10T13:48:18.738" v="164" actId="47"/>
        <pc:sldMkLst>
          <pc:docMk/>
          <pc:sldMk cId="2677490712" sldId="586"/>
        </pc:sldMkLst>
      </pc:sldChg>
      <pc:sldChg chg="del">
        <pc:chgData name="Bai, Lu" userId="365cff9c-9192-451d-b72d-eb41caba823e" providerId="ADAL" clId="{48B21F2E-3274-4025-A93E-19C7CAF6DB47}" dt="2021-11-10T13:48:19.042" v="165" actId="47"/>
        <pc:sldMkLst>
          <pc:docMk/>
          <pc:sldMk cId="3660417383" sldId="587"/>
        </pc:sldMkLst>
      </pc:sldChg>
      <pc:sldChg chg="del">
        <pc:chgData name="Bai, Lu" userId="365cff9c-9192-451d-b72d-eb41caba823e" providerId="ADAL" clId="{48B21F2E-3274-4025-A93E-19C7CAF6DB47}" dt="2021-11-10T13:48:19.623" v="167" actId="47"/>
        <pc:sldMkLst>
          <pc:docMk/>
          <pc:sldMk cId="3050372459" sldId="588"/>
        </pc:sldMkLst>
      </pc:sldChg>
      <pc:sldChg chg="del">
        <pc:chgData name="Bai, Lu" userId="365cff9c-9192-451d-b72d-eb41caba823e" providerId="ADAL" clId="{48B21F2E-3274-4025-A93E-19C7CAF6DB47}" dt="2021-11-10T13:48:19.898" v="168" actId="47"/>
        <pc:sldMkLst>
          <pc:docMk/>
          <pc:sldMk cId="3859194413" sldId="589"/>
        </pc:sldMkLst>
      </pc:sldChg>
      <pc:sldChg chg="del">
        <pc:chgData name="Bai, Lu" userId="365cff9c-9192-451d-b72d-eb41caba823e" providerId="ADAL" clId="{48B21F2E-3274-4025-A93E-19C7CAF6DB47}" dt="2021-11-10T13:48:20.193" v="169" actId="47"/>
        <pc:sldMkLst>
          <pc:docMk/>
          <pc:sldMk cId="1040280272" sldId="590"/>
        </pc:sldMkLst>
      </pc:sldChg>
      <pc:sldChg chg="del">
        <pc:chgData name="Bai, Lu" userId="365cff9c-9192-451d-b72d-eb41caba823e" providerId="ADAL" clId="{48B21F2E-3274-4025-A93E-19C7CAF6DB47}" dt="2021-11-10T13:48:20.440" v="170" actId="47"/>
        <pc:sldMkLst>
          <pc:docMk/>
          <pc:sldMk cId="4181965852" sldId="591"/>
        </pc:sldMkLst>
      </pc:sldChg>
      <pc:sldChg chg="del">
        <pc:chgData name="Bai, Lu" userId="365cff9c-9192-451d-b72d-eb41caba823e" providerId="ADAL" clId="{48B21F2E-3274-4025-A93E-19C7CAF6DB47}" dt="2021-11-10T13:48:20.738" v="171" actId="47"/>
        <pc:sldMkLst>
          <pc:docMk/>
          <pc:sldMk cId="70531359" sldId="592"/>
        </pc:sldMkLst>
      </pc:sldChg>
      <pc:sldChg chg="del">
        <pc:chgData name="Bai, Lu" userId="365cff9c-9192-451d-b72d-eb41caba823e" providerId="ADAL" clId="{48B21F2E-3274-4025-A93E-19C7CAF6DB47}" dt="2021-11-10T13:48:25.632" v="188" actId="47"/>
        <pc:sldMkLst>
          <pc:docMk/>
          <pc:sldMk cId="49408071" sldId="593"/>
        </pc:sldMkLst>
      </pc:sldChg>
      <pc:sldChg chg="del">
        <pc:chgData name="Bai, Lu" userId="365cff9c-9192-451d-b72d-eb41caba823e" providerId="ADAL" clId="{48B21F2E-3274-4025-A93E-19C7CAF6DB47}" dt="2021-11-10T13:48:25.988" v="189" actId="47"/>
        <pc:sldMkLst>
          <pc:docMk/>
          <pc:sldMk cId="540810321" sldId="594"/>
        </pc:sldMkLst>
      </pc:sldChg>
      <pc:sldChg chg="del">
        <pc:chgData name="Bai, Lu" userId="365cff9c-9192-451d-b72d-eb41caba823e" providerId="ADAL" clId="{48B21F2E-3274-4025-A93E-19C7CAF6DB47}" dt="2021-11-10T13:48:26.446" v="190" actId="47"/>
        <pc:sldMkLst>
          <pc:docMk/>
          <pc:sldMk cId="3744079661" sldId="595"/>
        </pc:sldMkLst>
      </pc:sldChg>
      <pc:sldChg chg="del">
        <pc:chgData name="Bai, Lu" userId="365cff9c-9192-451d-b72d-eb41caba823e" providerId="ADAL" clId="{48B21F2E-3274-4025-A93E-19C7CAF6DB47}" dt="2021-11-10T13:48:26.689" v="191" actId="47"/>
        <pc:sldMkLst>
          <pc:docMk/>
          <pc:sldMk cId="3615688843" sldId="596"/>
        </pc:sldMkLst>
      </pc:sldChg>
      <pc:sldChg chg="del">
        <pc:chgData name="Bai, Lu" userId="365cff9c-9192-451d-b72d-eb41caba823e" providerId="ADAL" clId="{48B21F2E-3274-4025-A93E-19C7CAF6DB47}" dt="2021-11-10T13:48:26.883" v="192" actId="47"/>
        <pc:sldMkLst>
          <pc:docMk/>
          <pc:sldMk cId="3069414259" sldId="597"/>
        </pc:sldMkLst>
      </pc:sldChg>
      <pc:sldChg chg="del">
        <pc:chgData name="Bai, Lu" userId="365cff9c-9192-451d-b72d-eb41caba823e" providerId="ADAL" clId="{48B21F2E-3274-4025-A93E-19C7CAF6DB47}" dt="2021-11-10T13:48:27.078" v="193" actId="47"/>
        <pc:sldMkLst>
          <pc:docMk/>
          <pc:sldMk cId="4022001756" sldId="598"/>
        </pc:sldMkLst>
      </pc:sldChg>
      <pc:sldChg chg="modSp del mod modNotesTx">
        <pc:chgData name="Bai, Lu" userId="365cff9c-9192-451d-b72d-eb41caba823e" providerId="ADAL" clId="{48B21F2E-3274-4025-A93E-19C7CAF6DB47}" dt="2021-11-18T23:12:03.524" v="950" actId="47"/>
        <pc:sldMkLst>
          <pc:docMk/>
          <pc:sldMk cId="403309976" sldId="599"/>
        </pc:sldMkLst>
      </pc:sldChg>
      <pc:sldChg chg="del">
        <pc:chgData name="Bai, Lu" userId="365cff9c-9192-451d-b72d-eb41caba823e" providerId="ADAL" clId="{48B21F2E-3274-4025-A93E-19C7CAF6DB47}" dt="2021-11-10T13:48:24.525" v="183" actId="47"/>
        <pc:sldMkLst>
          <pc:docMk/>
          <pc:sldMk cId="533622511" sldId="600"/>
        </pc:sldMkLst>
      </pc:sldChg>
      <pc:sldChg chg="add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2749490930" sldId="601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911477083" sldId="602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040627217" sldId="603"/>
        </pc:sldMkLst>
      </pc:sldChg>
      <pc:sldChg chg="addSp delSp modSp add mod modTransition">
        <pc:chgData name="Bai, Lu" userId="365cff9c-9192-451d-b72d-eb41caba823e" providerId="ADAL" clId="{48B21F2E-3274-4025-A93E-19C7CAF6DB47}" dt="2022-01-29T18:06:17.672" v="3508"/>
        <pc:sldMkLst>
          <pc:docMk/>
          <pc:sldMk cId="703498254" sldId="604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4108421226" sldId="605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121967697" sldId="606"/>
        </pc:sldMkLst>
      </pc:sldChg>
      <pc:sldChg chg="add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1645346291" sldId="607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812973743" sldId="608"/>
        </pc:sldMkLst>
      </pc:sldChg>
      <pc:sldChg chg="add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2557390245" sldId="609"/>
        </pc:sldMkLst>
      </pc:sldChg>
      <pc:sldChg chg="modSp new del mod">
        <pc:chgData name="Bai, Lu" userId="365cff9c-9192-451d-b72d-eb41caba823e" providerId="ADAL" clId="{48B21F2E-3274-4025-A93E-19C7CAF6DB47}" dt="2021-11-19T12:58:50.383" v="1637" actId="47"/>
        <pc:sldMkLst>
          <pc:docMk/>
          <pc:sldMk cId="2548522705" sldId="610"/>
        </pc:sldMkLst>
      </pc:sldChg>
      <pc:sldChg chg="modSp add del mod">
        <pc:chgData name="Bai, Lu" userId="365cff9c-9192-451d-b72d-eb41caba823e" providerId="ADAL" clId="{48B21F2E-3274-4025-A93E-19C7CAF6DB47}" dt="2021-11-22T15:48:39.544" v="2786" actId="47"/>
        <pc:sldMkLst>
          <pc:docMk/>
          <pc:sldMk cId="2468459487" sldId="611"/>
        </pc:sldMkLst>
      </pc:sldChg>
      <pc:sldChg chg="modSp add del mod ord">
        <pc:chgData name="Bai, Lu" userId="365cff9c-9192-451d-b72d-eb41caba823e" providerId="ADAL" clId="{48B21F2E-3274-4025-A93E-19C7CAF6DB47}" dt="2022-01-25T09:52:45.917" v="3432" actId="47"/>
        <pc:sldMkLst>
          <pc:docMk/>
          <pc:sldMk cId="2944663640" sldId="612"/>
        </pc:sldMkLst>
      </pc:sldChg>
      <pc:sldChg chg="modSp add del mod">
        <pc:chgData name="Bai, Lu" userId="365cff9c-9192-451d-b72d-eb41caba823e" providerId="ADAL" clId="{48B21F2E-3274-4025-A93E-19C7CAF6DB47}" dt="2022-01-25T09:52:38.222" v="3431" actId="47"/>
        <pc:sldMkLst>
          <pc:docMk/>
          <pc:sldMk cId="2638132516" sldId="613"/>
        </pc:sldMkLst>
      </pc:sldChg>
      <pc:sldChg chg="add del">
        <pc:chgData name="Bai, Lu" userId="365cff9c-9192-451d-b72d-eb41caba823e" providerId="ADAL" clId="{48B21F2E-3274-4025-A93E-19C7CAF6DB47}" dt="2021-11-22T15:43:33.162" v="2764" actId="47"/>
        <pc:sldMkLst>
          <pc:docMk/>
          <pc:sldMk cId="1315147295" sldId="614"/>
        </pc:sldMkLst>
      </pc:sldChg>
      <pc:sldChg chg="addSp modSp add del mod">
        <pc:chgData name="Bai, Lu" userId="365cff9c-9192-451d-b72d-eb41caba823e" providerId="ADAL" clId="{48B21F2E-3274-4025-A93E-19C7CAF6DB47}" dt="2022-01-25T09:52:56.153" v="3433" actId="47"/>
        <pc:sldMkLst>
          <pc:docMk/>
          <pc:sldMk cId="2283521273" sldId="615"/>
        </pc:sldMkLst>
      </pc:sldChg>
      <pc:sldChg chg="modSp add del mod ord">
        <pc:chgData name="Bai, Lu" userId="365cff9c-9192-451d-b72d-eb41caba823e" providerId="ADAL" clId="{48B21F2E-3274-4025-A93E-19C7CAF6DB47}" dt="2021-11-22T13:35:07.193" v="2250" actId="47"/>
        <pc:sldMkLst>
          <pc:docMk/>
          <pc:sldMk cId="3565081052" sldId="616"/>
        </pc:sldMkLst>
      </pc:sldChg>
      <pc:sldChg chg="add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204292157" sldId="617"/>
        </pc:sldMkLst>
      </pc:sldChg>
      <pc:sldChg chg="addSp modSp add del mod modNotesTx">
        <pc:chgData name="Bai, Lu" userId="365cff9c-9192-451d-b72d-eb41caba823e" providerId="ADAL" clId="{48B21F2E-3274-4025-A93E-19C7CAF6DB47}" dt="2021-11-22T10:58:58.469" v="1983" actId="2696"/>
        <pc:sldMkLst>
          <pc:docMk/>
          <pc:sldMk cId="2188126038" sldId="617"/>
        </pc:sldMkLst>
      </pc:sldChg>
      <pc:sldChg chg="addSp 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7459178" sldId="618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607940361" sldId="619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103683427" sldId="620"/>
        </pc:sldMkLst>
      </pc:sldChg>
      <pc:sldChg chg="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280505282" sldId="621"/>
        </pc:sldMkLst>
      </pc:sldChg>
      <pc:sldChg chg="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023669144" sldId="622"/>
        </pc:sldMkLst>
      </pc:sldChg>
      <pc:sldChg chg="addSp modSp add mod modTransition modNotesTx">
        <pc:chgData name="Bai, Lu" userId="365cff9c-9192-451d-b72d-eb41caba823e" providerId="ADAL" clId="{48B21F2E-3274-4025-A93E-19C7CAF6DB47}" dt="2022-01-25T12:11:11.285" v="3465"/>
        <pc:sldMkLst>
          <pc:docMk/>
          <pc:sldMk cId="1123643598" sldId="623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712824142" sldId="624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452208730" sldId="625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980214639" sldId="626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356278300" sldId="627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296958793" sldId="628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480452558" sldId="629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1325207157" sldId="630"/>
        </pc:sldMkLst>
      </pc:sldChg>
      <pc:sldChg chg="addSp modSp new mod modTransition modNotesTx">
        <pc:chgData name="Bai, Lu" userId="365cff9c-9192-451d-b72d-eb41caba823e" providerId="ADAL" clId="{48B21F2E-3274-4025-A93E-19C7CAF6DB47}" dt="2022-01-25T12:11:11.285" v="3465"/>
        <pc:sldMkLst>
          <pc:docMk/>
          <pc:sldMk cId="2329765523" sldId="631"/>
        </pc:sldMkLst>
      </pc:sldChg>
      <pc:sldChg chg="addSp del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362776057" sldId="632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951743802" sldId="633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4066961312" sldId="634"/>
        </pc:sldMkLst>
      </pc:sldChg>
      <pc:sldChg chg="addSp delSp modSp add mod modTransition modNotesTx">
        <pc:chgData name="Bai, Lu" userId="365cff9c-9192-451d-b72d-eb41caba823e" providerId="ADAL" clId="{48B21F2E-3274-4025-A93E-19C7CAF6DB47}" dt="2022-01-25T12:11:11.285" v="3465"/>
        <pc:sldMkLst>
          <pc:docMk/>
          <pc:sldMk cId="3396140486" sldId="635"/>
        </pc:sldMkLst>
      </pc:sldChg>
      <pc:sldChg chg="addSp delSp modSp add del mod ord">
        <pc:chgData name="Bai, Lu" userId="365cff9c-9192-451d-b72d-eb41caba823e" providerId="ADAL" clId="{48B21F2E-3274-4025-A93E-19C7CAF6DB47}" dt="2021-12-08T12:19:08.056" v="2883" actId="47"/>
        <pc:sldMkLst>
          <pc:docMk/>
          <pc:sldMk cId="120563840" sldId="636"/>
        </pc:sldMkLst>
      </pc:sldChg>
      <pc:sldChg chg="addSp modSp add del mod ord">
        <pc:chgData name="Bai, Lu" userId="365cff9c-9192-451d-b72d-eb41caba823e" providerId="ADAL" clId="{48B21F2E-3274-4025-A93E-19C7CAF6DB47}" dt="2021-11-22T10:58:58.469" v="1983" actId="2696"/>
        <pc:sldMkLst>
          <pc:docMk/>
          <pc:sldMk cId="12940872" sldId="637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592959553" sldId="637"/>
        </pc:sldMkLst>
      </pc:sldChg>
      <pc:sldChg chg="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3602254813" sldId="638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946553038" sldId="639"/>
        </pc:sldMkLst>
      </pc:sldChg>
      <pc:sldChg chg="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994351778" sldId="640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4118762305" sldId="641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440161625" sldId="642"/>
        </pc:sldMkLst>
      </pc:sldChg>
      <pc:sldChg chg="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714278089" sldId="643"/>
        </pc:sldMkLst>
      </pc:sldChg>
      <pc:sldChg chg="addSp modSp add mod modTransition modNotesTx">
        <pc:chgData name="Bai, Lu" userId="365cff9c-9192-451d-b72d-eb41caba823e" providerId="ADAL" clId="{48B21F2E-3274-4025-A93E-19C7CAF6DB47}" dt="2022-01-25T12:11:11.285" v="3465"/>
        <pc:sldMkLst>
          <pc:docMk/>
          <pc:sldMk cId="3122442132" sldId="644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033830551" sldId="645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987643583" sldId="646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3620089802" sldId="647"/>
        </pc:sldMkLst>
      </pc:sldChg>
      <pc:sldChg chg="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69880775" sldId="648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140636608" sldId="649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180689553" sldId="650"/>
        </pc:sldMkLst>
      </pc:sldChg>
      <pc:sldChg chg="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647781889" sldId="651"/>
        </pc:sldMkLst>
      </pc:sldChg>
      <pc:sldChg chg="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247890827" sldId="652"/>
        </pc:sldMkLst>
      </pc:sldChg>
      <pc:sldChg chg="addSp delSp modSp add mod ord modTransition">
        <pc:chgData name="Bai, Lu" userId="365cff9c-9192-451d-b72d-eb41caba823e" providerId="ADAL" clId="{48B21F2E-3274-4025-A93E-19C7CAF6DB47}" dt="2022-01-25T12:11:11.285" v="3465"/>
        <pc:sldMkLst>
          <pc:docMk/>
          <pc:sldMk cId="2729795963" sldId="653"/>
        </pc:sldMkLst>
      </pc:sldChg>
      <pc:sldChg chg="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469736605" sldId="654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4173797858" sldId="655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546601992" sldId="656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838107914" sldId="657"/>
        </pc:sldMkLst>
      </pc:sldChg>
      <pc:sldChg chg="delSp modSp add del mod">
        <pc:chgData name="Bai, Lu" userId="365cff9c-9192-451d-b72d-eb41caba823e" providerId="ADAL" clId="{48B21F2E-3274-4025-A93E-19C7CAF6DB47}" dt="2021-11-22T15:25:58.293" v="2699" actId="47"/>
        <pc:sldMkLst>
          <pc:docMk/>
          <pc:sldMk cId="705272790" sldId="658"/>
        </pc:sldMkLst>
      </pc:sldChg>
      <pc:sldChg chg="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792202150" sldId="659"/>
        </pc:sldMkLst>
      </pc:sldChg>
      <pc:sldChg chg="add modTransition">
        <pc:chgData name="Bai, Lu" userId="365cff9c-9192-451d-b72d-eb41caba823e" providerId="ADAL" clId="{48B21F2E-3274-4025-A93E-19C7CAF6DB47}" dt="2022-01-25T12:11:11.285" v="3465"/>
        <pc:sldMkLst>
          <pc:docMk/>
          <pc:sldMk cId="1214256035" sldId="660"/>
        </pc:sldMkLst>
      </pc:sldChg>
      <pc:sldChg chg="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914496069" sldId="661"/>
        </pc:sldMkLst>
      </pc:sldChg>
      <pc:sldChg chg="addSp delSp modSp add mod modTransition">
        <pc:chgData name="Bai, Lu" userId="365cff9c-9192-451d-b72d-eb41caba823e" providerId="ADAL" clId="{48B21F2E-3274-4025-A93E-19C7CAF6DB47}" dt="2022-01-25T12:33:13.971" v="3468" actId="478"/>
        <pc:sldMkLst>
          <pc:docMk/>
          <pc:sldMk cId="3437429939" sldId="662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2500408688" sldId="663"/>
        </pc:sldMkLst>
      </pc:sldChg>
      <pc:sldChg chg="addSp delSp 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2047717888" sldId="664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1111490522" sldId="665"/>
        </pc:sldMkLst>
      </pc:sldChg>
      <pc:sldChg chg="addSp 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1326581597" sldId="666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1434874957" sldId="667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2339631181" sldId="668"/>
        </pc:sldMkLst>
      </pc:sldChg>
      <pc:sldChg chg="modSp new mod modTransition">
        <pc:chgData name="Bai, Lu" userId="365cff9c-9192-451d-b72d-eb41caba823e" providerId="ADAL" clId="{48B21F2E-3274-4025-A93E-19C7CAF6DB47}" dt="2022-01-25T12:11:11.285" v="3465"/>
        <pc:sldMkLst>
          <pc:docMk/>
          <pc:sldMk cId="3743813360" sldId="669"/>
        </pc:sldMkLst>
      </pc:sldChg>
      <pc:sldChg chg="addSp modSp new mod modTransition">
        <pc:chgData name="Bai, Lu" userId="365cff9c-9192-451d-b72d-eb41caba823e" providerId="ADAL" clId="{48B21F2E-3274-4025-A93E-19C7CAF6DB47}" dt="2022-01-30T09:04:09.359" v="3514" actId="20577"/>
        <pc:sldMkLst>
          <pc:docMk/>
          <pc:sldMk cId="1022585516" sldId="670"/>
        </pc:sldMkLst>
      </pc:sldChg>
      <pc:sldChg chg="add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3177293376" sldId="671"/>
        </pc:sldMkLst>
      </pc:sldChg>
      <pc:sldChg chg="addSp delSp modSp add mod ord modTransition modNotesTx">
        <pc:chgData name="Bai, Lu" userId="365cff9c-9192-451d-b72d-eb41caba823e" providerId="ADAL" clId="{48B21F2E-3274-4025-A93E-19C7CAF6DB47}" dt="2022-01-30T09:37:45.756" v="3562"/>
        <pc:sldMkLst>
          <pc:docMk/>
          <pc:sldMk cId="1389374169" sldId="672"/>
        </pc:sldMkLst>
      </pc:sldChg>
      <pc:sldChg chg="addSp delSp modSp add mod modTransition">
        <pc:chgData name="Bai, Lu" userId="365cff9c-9192-451d-b72d-eb41caba823e" providerId="ADAL" clId="{48B21F2E-3274-4025-A93E-19C7CAF6DB47}" dt="2022-01-25T12:11:11.285" v="3465"/>
        <pc:sldMkLst>
          <pc:docMk/>
          <pc:sldMk cId="832610131" sldId="673"/>
        </pc:sldMkLst>
      </pc:sldChg>
      <pc:sldChg chg="addSp modSp new mod">
        <pc:chgData name="Bai, Lu" userId="365cff9c-9192-451d-b72d-eb41caba823e" providerId="ADAL" clId="{48B21F2E-3274-4025-A93E-19C7CAF6DB47}" dt="2022-01-30T09:27:05.136" v="3558" actId="1076"/>
        <pc:sldMkLst>
          <pc:docMk/>
          <pc:sldMk cId="2693431524" sldId="674"/>
        </pc:sldMkLst>
      </pc:sldChg>
      <pc:sldChg chg="addSp delSp modSp new del mod">
        <pc:chgData name="Bai, Lu" userId="365cff9c-9192-451d-b72d-eb41caba823e" providerId="ADAL" clId="{48B21F2E-3274-4025-A93E-19C7CAF6DB47}" dt="2022-01-26T11:39:59.966" v="3505" actId="2696"/>
        <pc:sldMkLst>
          <pc:docMk/>
          <pc:sldMk cId="3957978093" sldId="674"/>
        </pc:sldMkLst>
      </pc:sldChg>
      <pc:sldMasterChg chg="modTransition modSldLayout">
        <pc:chgData name="Bai, Lu" userId="365cff9c-9192-451d-b72d-eb41caba823e" providerId="ADAL" clId="{48B21F2E-3274-4025-A93E-19C7CAF6DB47}" dt="2022-01-25T12:11:11.285" v="3465"/>
        <pc:sldMasterMkLst>
          <pc:docMk/>
          <pc:sldMasterMk cId="2684464804" sldId="2147483648"/>
        </pc:sldMasterMkLst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3363841432" sldId="2147483649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096415210" sldId="2147483651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2012606032" sldId="2147483662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665369270" sldId="2147483668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3765063829" sldId="2147483671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4242473491" sldId="2147483675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207762004" sldId="2147483676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364736831" sldId="2147483677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638655333" sldId="2147483683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2606024135" sldId="2147483687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521969926" sldId="2147483688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329385228" sldId="2147483689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388573561" sldId="2147483690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2877580252" sldId="2147483691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4046194122" sldId="2147483692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4061719614" sldId="2147483693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3652321754" sldId="2147483694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263163038" sldId="2147483695"/>
          </pc:sldLayoutMkLst>
        </pc:sldLayoutChg>
        <pc:sldLayoutChg chg="modTransition">
          <pc:chgData name="Bai, Lu" userId="365cff9c-9192-451d-b72d-eb41caba823e" providerId="ADAL" clId="{48B21F2E-3274-4025-A93E-19C7CAF6DB47}" dt="2022-01-25T12:11:11.285" v="3465"/>
          <pc:sldLayoutMkLst>
            <pc:docMk/>
            <pc:sldMasterMk cId="2684464804" sldId="2147483648"/>
            <pc:sldLayoutMk cId="1234099782" sldId="2147483696"/>
          </pc:sldLayoutMkLst>
        </pc:sldLayoutChg>
      </pc:sldMasterChg>
    </pc:docChg>
  </pc:docChgLst>
  <pc:docChgLst>
    <pc:chgData name="Glass, David" userId="5226af9f-468a-4fb5-8f8d-8da82854905a" providerId="ADAL" clId="{435A0D8E-FE1E-40C1-AD31-A1FC09800D9B}"/>
    <pc:docChg chg="undo custSel delSld modSld modMainMaster">
      <pc:chgData name="Glass, David" userId="5226af9f-468a-4fb5-8f8d-8da82854905a" providerId="ADAL" clId="{435A0D8E-FE1E-40C1-AD31-A1FC09800D9B}" dt="2025-01-31T07:31:33.290" v="41" actId="20577"/>
      <pc:docMkLst>
        <pc:docMk/>
      </pc:docMkLst>
      <pc:sldChg chg="modSp mod">
        <pc:chgData name="Glass, David" userId="5226af9f-468a-4fb5-8f8d-8da82854905a" providerId="ADAL" clId="{435A0D8E-FE1E-40C1-AD31-A1FC09800D9B}" dt="2025-01-31T07:19:19.298" v="25" actId="14100"/>
        <pc:sldMkLst>
          <pc:docMk/>
          <pc:sldMk cId="0" sldId="270"/>
        </pc:sldMkLst>
        <pc:spChg chg="mod">
          <ac:chgData name="Glass, David" userId="5226af9f-468a-4fb5-8f8d-8da82854905a" providerId="ADAL" clId="{435A0D8E-FE1E-40C1-AD31-A1FC09800D9B}" dt="2025-01-31T07:19:19.298" v="25" actId="14100"/>
          <ac:spMkLst>
            <pc:docMk/>
            <pc:sldMk cId="0" sldId="270"/>
            <ac:spMk id="2" creationId="{00000000-0000-0000-0000-000000000000}"/>
          </ac:spMkLst>
        </pc:spChg>
      </pc:sldChg>
      <pc:sldChg chg="del">
        <pc:chgData name="Glass, David" userId="5226af9f-468a-4fb5-8f8d-8da82854905a" providerId="ADAL" clId="{435A0D8E-FE1E-40C1-AD31-A1FC09800D9B}" dt="2025-01-31T07:19:25.683" v="27" actId="47"/>
        <pc:sldMkLst>
          <pc:docMk/>
          <pc:sldMk cId="4074573366" sldId="376"/>
        </pc:sldMkLst>
      </pc:sldChg>
      <pc:sldChg chg="addSp delSp del mod">
        <pc:chgData name="Glass, David" userId="5226af9f-468a-4fb5-8f8d-8da82854905a" providerId="ADAL" clId="{435A0D8E-FE1E-40C1-AD31-A1FC09800D9B}" dt="2025-01-31T07:19:23.321" v="26" actId="47"/>
        <pc:sldMkLst>
          <pc:docMk/>
          <pc:sldMk cId="1536129915" sldId="466"/>
        </pc:sldMkLst>
        <pc:spChg chg="add del">
          <ac:chgData name="Glass, David" userId="5226af9f-468a-4fb5-8f8d-8da82854905a" providerId="ADAL" clId="{435A0D8E-FE1E-40C1-AD31-A1FC09800D9B}" dt="2025-01-31T07:17:43.038" v="4" actId="22"/>
          <ac:spMkLst>
            <pc:docMk/>
            <pc:sldMk cId="1536129915" sldId="466"/>
            <ac:spMk id="4" creationId="{51CE45DE-DBBF-ACE9-E955-BDEDCC9F7331}"/>
          </ac:spMkLst>
        </pc:spChg>
      </pc:sldChg>
      <pc:sldChg chg="modNotesTx">
        <pc:chgData name="Glass, David" userId="5226af9f-468a-4fb5-8f8d-8da82854905a" providerId="ADAL" clId="{435A0D8E-FE1E-40C1-AD31-A1FC09800D9B}" dt="2025-01-31T07:31:06.020" v="37" actId="20577"/>
        <pc:sldMkLst>
          <pc:docMk/>
          <pc:sldMk cId="204292157" sldId="617"/>
        </pc:sldMkLst>
      </pc:sldChg>
      <pc:sldChg chg="modNotesTx">
        <pc:chgData name="Glass, David" userId="5226af9f-468a-4fb5-8f8d-8da82854905a" providerId="ADAL" clId="{435A0D8E-FE1E-40C1-AD31-A1FC09800D9B}" dt="2025-01-31T07:30:51.557" v="35" actId="20577"/>
        <pc:sldMkLst>
          <pc:docMk/>
          <pc:sldMk cId="1123643598" sldId="623"/>
        </pc:sldMkLst>
      </pc:sldChg>
      <pc:sldChg chg="delSp mod">
        <pc:chgData name="Glass, David" userId="5226af9f-468a-4fb5-8f8d-8da82854905a" providerId="ADAL" clId="{435A0D8E-FE1E-40C1-AD31-A1FC09800D9B}" dt="2025-01-31T07:20:11.726" v="28" actId="478"/>
        <pc:sldMkLst>
          <pc:docMk/>
          <pc:sldMk cId="3452208730" sldId="625"/>
        </pc:sldMkLst>
        <pc:spChg chg="del">
          <ac:chgData name="Glass, David" userId="5226af9f-468a-4fb5-8f8d-8da82854905a" providerId="ADAL" clId="{435A0D8E-FE1E-40C1-AD31-A1FC09800D9B}" dt="2025-01-31T07:20:11.726" v="28" actId="478"/>
          <ac:spMkLst>
            <pc:docMk/>
            <pc:sldMk cId="3452208730" sldId="625"/>
            <ac:spMk id="9" creationId="{72BF5140-DACE-43E8-8BE8-7939322755BD}"/>
          </ac:spMkLst>
        </pc:spChg>
      </pc:sldChg>
      <pc:sldChg chg="modNotesTx">
        <pc:chgData name="Glass, David" userId="5226af9f-468a-4fb5-8f8d-8da82854905a" providerId="ADAL" clId="{435A0D8E-FE1E-40C1-AD31-A1FC09800D9B}" dt="2025-01-31T07:30:47.940" v="34" actId="20577"/>
        <pc:sldMkLst>
          <pc:docMk/>
          <pc:sldMk cId="2329765523" sldId="631"/>
        </pc:sldMkLst>
      </pc:sldChg>
      <pc:sldChg chg="modNotesTx">
        <pc:chgData name="Glass, David" userId="5226af9f-468a-4fb5-8f8d-8da82854905a" providerId="ADAL" clId="{435A0D8E-FE1E-40C1-AD31-A1FC09800D9B}" dt="2025-01-31T07:30:58.102" v="36" actId="20577"/>
        <pc:sldMkLst>
          <pc:docMk/>
          <pc:sldMk cId="3396140486" sldId="635"/>
        </pc:sldMkLst>
      </pc:sldChg>
      <pc:sldChg chg="modSp mod">
        <pc:chgData name="Glass, David" userId="5226af9f-468a-4fb5-8f8d-8da82854905a" providerId="ADAL" clId="{435A0D8E-FE1E-40C1-AD31-A1FC09800D9B}" dt="2025-01-31T07:29:08.175" v="32" actId="14100"/>
        <pc:sldMkLst>
          <pc:docMk/>
          <pc:sldMk cId="3440161625" sldId="642"/>
        </pc:sldMkLst>
        <pc:picChg chg="mod">
          <ac:chgData name="Glass, David" userId="5226af9f-468a-4fb5-8f8d-8da82854905a" providerId="ADAL" clId="{435A0D8E-FE1E-40C1-AD31-A1FC09800D9B}" dt="2025-01-31T07:29:08.175" v="32" actId="14100"/>
          <ac:picMkLst>
            <pc:docMk/>
            <pc:sldMk cId="3440161625" sldId="642"/>
            <ac:picMk id="7" creationId="{08D235A2-41B5-44D7-AEC5-62408FBA1845}"/>
          </ac:picMkLst>
        </pc:picChg>
      </pc:sldChg>
      <pc:sldChg chg="modSp mod">
        <pc:chgData name="Glass, David" userId="5226af9f-468a-4fb5-8f8d-8da82854905a" providerId="ADAL" clId="{435A0D8E-FE1E-40C1-AD31-A1FC09800D9B}" dt="2025-01-31T07:29:21.584" v="33" actId="20577"/>
        <pc:sldMkLst>
          <pc:docMk/>
          <pc:sldMk cId="714278089" sldId="643"/>
        </pc:sldMkLst>
        <pc:spChg chg="mod">
          <ac:chgData name="Glass, David" userId="5226af9f-468a-4fb5-8f8d-8da82854905a" providerId="ADAL" clId="{435A0D8E-FE1E-40C1-AD31-A1FC09800D9B}" dt="2025-01-31T07:29:21.584" v="33" actId="20577"/>
          <ac:spMkLst>
            <pc:docMk/>
            <pc:sldMk cId="714278089" sldId="643"/>
            <ac:spMk id="4" creationId="{63322165-5FC3-495E-86EC-B2F2E60FCA77}"/>
          </ac:spMkLst>
        </pc:spChg>
      </pc:sldChg>
      <pc:sldChg chg="modNotesTx">
        <pc:chgData name="Glass, David" userId="5226af9f-468a-4fb5-8f8d-8da82854905a" providerId="ADAL" clId="{435A0D8E-FE1E-40C1-AD31-A1FC09800D9B}" dt="2025-01-31T07:31:17.945" v="38" actId="20577"/>
        <pc:sldMkLst>
          <pc:docMk/>
          <pc:sldMk cId="3033830551" sldId="645"/>
        </pc:sldMkLst>
      </pc:sldChg>
      <pc:sldChg chg="modNotesTx">
        <pc:chgData name="Glass, David" userId="5226af9f-468a-4fb5-8f8d-8da82854905a" providerId="ADAL" clId="{435A0D8E-FE1E-40C1-AD31-A1FC09800D9B}" dt="2025-01-31T07:31:24.842" v="40" actId="20577"/>
        <pc:sldMkLst>
          <pc:docMk/>
          <pc:sldMk cId="987643583" sldId="646"/>
        </pc:sldMkLst>
      </pc:sldChg>
      <pc:sldChg chg="modSp mod">
        <pc:chgData name="Glass, David" userId="5226af9f-468a-4fb5-8f8d-8da82854905a" providerId="ADAL" clId="{435A0D8E-FE1E-40C1-AD31-A1FC09800D9B}" dt="2025-01-31T07:28:52.083" v="31" actId="20577"/>
        <pc:sldMkLst>
          <pc:docMk/>
          <pc:sldMk cId="2500408688" sldId="663"/>
        </pc:sldMkLst>
        <pc:spChg chg="mod">
          <ac:chgData name="Glass, David" userId="5226af9f-468a-4fb5-8f8d-8da82854905a" providerId="ADAL" clId="{435A0D8E-FE1E-40C1-AD31-A1FC09800D9B}" dt="2025-01-31T07:28:52.083" v="31" actId="20577"/>
          <ac:spMkLst>
            <pc:docMk/>
            <pc:sldMk cId="2500408688" sldId="663"/>
            <ac:spMk id="4" creationId="{CE4C9E5A-3799-4DC2-B9E2-DF32940FE1DA}"/>
          </ac:spMkLst>
        </pc:spChg>
      </pc:sldChg>
      <pc:sldChg chg="modSp mod">
        <pc:chgData name="Glass, David" userId="5226af9f-468a-4fb5-8f8d-8da82854905a" providerId="ADAL" clId="{435A0D8E-FE1E-40C1-AD31-A1FC09800D9B}" dt="2025-01-31T07:24:22.785" v="30" actId="20577"/>
        <pc:sldMkLst>
          <pc:docMk/>
          <pc:sldMk cId="2047717888" sldId="664"/>
        </pc:sldMkLst>
        <pc:spChg chg="mod">
          <ac:chgData name="Glass, David" userId="5226af9f-468a-4fb5-8f8d-8da82854905a" providerId="ADAL" clId="{435A0D8E-FE1E-40C1-AD31-A1FC09800D9B}" dt="2025-01-31T07:24:22.785" v="30" actId="20577"/>
          <ac:spMkLst>
            <pc:docMk/>
            <pc:sldMk cId="2047717888" sldId="664"/>
            <ac:spMk id="4" creationId="{0FD94B38-2E6C-4858-A31A-B9C51FFC52D7}"/>
          </ac:spMkLst>
        </pc:spChg>
      </pc:sldChg>
      <pc:sldChg chg="del">
        <pc:chgData name="Glass, David" userId="5226af9f-468a-4fb5-8f8d-8da82854905a" providerId="ADAL" clId="{435A0D8E-FE1E-40C1-AD31-A1FC09800D9B}" dt="2025-01-31T07:31:20.393" v="39" actId="47"/>
        <pc:sldMkLst>
          <pc:docMk/>
          <pc:sldMk cId="1434874957" sldId="667"/>
        </pc:sldMkLst>
      </pc:sldChg>
      <pc:sldChg chg="modNotesTx">
        <pc:chgData name="Glass, David" userId="5226af9f-468a-4fb5-8f8d-8da82854905a" providerId="ADAL" clId="{435A0D8E-FE1E-40C1-AD31-A1FC09800D9B}" dt="2025-01-31T07:31:33.290" v="41" actId="20577"/>
        <pc:sldMkLst>
          <pc:docMk/>
          <pc:sldMk cId="1389374169" sldId="672"/>
        </pc:sldMkLst>
      </pc:sldChg>
      <pc:sldMasterChg chg="modSldLayout">
        <pc:chgData name="Glass, David" userId="5226af9f-468a-4fb5-8f8d-8da82854905a" providerId="ADAL" clId="{435A0D8E-FE1E-40C1-AD31-A1FC09800D9B}" dt="2025-01-31T07:16:39.315" v="2" actId="207"/>
        <pc:sldMasterMkLst>
          <pc:docMk/>
          <pc:sldMasterMk cId="2684464804" sldId="2147483648"/>
        </pc:sldMasterMkLst>
        <pc:sldLayoutChg chg="delSp modSp">
          <pc:chgData name="Glass, David" userId="5226af9f-468a-4fb5-8f8d-8da82854905a" providerId="ADAL" clId="{435A0D8E-FE1E-40C1-AD31-A1FC09800D9B}" dt="2025-01-31T07:16:39.315" v="2" actId="207"/>
          <pc:sldLayoutMkLst>
            <pc:docMk/>
            <pc:sldMasterMk cId="2684464804" sldId="2147483648"/>
            <pc:sldLayoutMk cId="665369270" sldId="2147483668"/>
          </pc:sldLayoutMkLst>
          <pc:spChg chg="mod">
            <ac:chgData name="Glass, David" userId="5226af9f-468a-4fb5-8f8d-8da82854905a" providerId="ADAL" clId="{435A0D8E-FE1E-40C1-AD31-A1FC09800D9B}" dt="2025-01-31T07:16:39.315" v="2" actId="207"/>
            <ac:spMkLst>
              <pc:docMk/>
              <pc:sldMasterMk cId="2684464804" sldId="2147483648"/>
              <pc:sldLayoutMk cId="665369270" sldId="2147483668"/>
              <ac:spMk id="2" creationId="{00000000-0000-0000-0000-000000000000}"/>
            </ac:spMkLst>
          </pc:spChg>
          <pc:picChg chg="del">
            <ac:chgData name="Glass, David" userId="5226af9f-468a-4fb5-8f8d-8da82854905a" providerId="ADAL" clId="{435A0D8E-FE1E-40C1-AD31-A1FC09800D9B}" dt="2025-01-31T07:16:18.708" v="0" actId="478"/>
            <ac:picMkLst>
              <pc:docMk/>
              <pc:sldMasterMk cId="2684464804" sldId="2147483648"/>
              <pc:sldLayoutMk cId="665369270" sldId="2147483668"/>
              <ac:picMk id="7" creationId="{00000000-0000-0000-0000-000000000000}"/>
            </ac:picMkLst>
          </pc:picChg>
        </pc:sldLayoutChg>
      </pc:sldMasterChg>
    </pc:docChg>
  </pc:docChgLst>
  <pc:docChgLst>
    <pc:chgData name="Bai, Lu" userId="365cff9c-9192-451d-b72d-eb41caba823e" providerId="ADAL" clId="{F200751B-2C8E-47A4-85DA-5F0C8BC9A111}"/>
    <pc:docChg chg="undo custSel addSld delSld modSld sldOrd">
      <pc:chgData name="Bai, Lu" userId="365cff9c-9192-451d-b72d-eb41caba823e" providerId="ADAL" clId="{F200751B-2C8E-47A4-85DA-5F0C8BC9A111}" dt="2020-03-11T20:06:54.518" v="3342" actId="14100"/>
      <pc:docMkLst>
        <pc:docMk/>
      </pc:docMkLst>
      <pc:sldChg chg="addSp modSp mod">
        <pc:chgData name="Bai, Lu" userId="365cff9c-9192-451d-b72d-eb41caba823e" providerId="ADAL" clId="{F200751B-2C8E-47A4-85DA-5F0C8BC9A111}" dt="2020-03-10T18:19:45.517" v="3042" actId="1076"/>
        <pc:sldMkLst>
          <pc:docMk/>
          <pc:sldMk cId="4074573366" sldId="376"/>
        </pc:sldMkLst>
      </pc:sldChg>
      <pc:sldChg chg="addSp delSp modSp mod">
        <pc:chgData name="Bai, Lu" userId="365cff9c-9192-451d-b72d-eb41caba823e" providerId="ADAL" clId="{F200751B-2C8E-47A4-85DA-5F0C8BC9A111}" dt="2020-02-06T10:44:48.595" v="824" actId="1076"/>
        <pc:sldMkLst>
          <pc:docMk/>
          <pc:sldMk cId="832888471" sldId="467"/>
        </pc:sldMkLst>
      </pc:sldChg>
      <pc:sldChg chg="modSp mod">
        <pc:chgData name="Bai, Lu" userId="365cff9c-9192-451d-b72d-eb41caba823e" providerId="ADAL" clId="{F200751B-2C8E-47A4-85DA-5F0C8BC9A111}" dt="2020-03-11T20:03:22.819" v="3298" actId="20577"/>
        <pc:sldMkLst>
          <pc:docMk/>
          <pc:sldMk cId="1009719022" sldId="469"/>
        </pc:sldMkLst>
      </pc:sldChg>
      <pc:sldChg chg="addSp modSp del mod">
        <pc:chgData name="Bai, Lu" userId="365cff9c-9192-451d-b72d-eb41caba823e" providerId="ADAL" clId="{F200751B-2C8E-47A4-85DA-5F0C8BC9A111}" dt="2020-02-06T14:59:58.661" v="1297" actId="47"/>
        <pc:sldMkLst>
          <pc:docMk/>
          <pc:sldMk cId="842000991" sldId="471"/>
        </pc:sldMkLst>
      </pc:sldChg>
      <pc:sldChg chg="addSp delSp modSp modNotesTx">
        <pc:chgData name="Bai, Lu" userId="365cff9c-9192-451d-b72d-eb41caba823e" providerId="ADAL" clId="{F200751B-2C8E-47A4-85DA-5F0C8BC9A111}" dt="2020-01-30T22:51:13.538" v="385" actId="20577"/>
        <pc:sldMkLst>
          <pc:docMk/>
          <pc:sldMk cId="4158117474" sldId="472"/>
        </pc:sldMkLst>
      </pc:sldChg>
      <pc:sldChg chg="addSp modSp modNotesTx">
        <pc:chgData name="Bai, Lu" userId="365cff9c-9192-451d-b72d-eb41caba823e" providerId="ADAL" clId="{F200751B-2C8E-47A4-85DA-5F0C8BC9A111}" dt="2020-02-06T15:03:36.458" v="1301" actId="20577"/>
        <pc:sldMkLst>
          <pc:docMk/>
          <pc:sldMk cId="1228598737" sldId="473"/>
        </pc:sldMkLst>
      </pc:sldChg>
      <pc:sldChg chg="addSp modSp">
        <pc:chgData name="Bai, Lu" userId="365cff9c-9192-451d-b72d-eb41caba823e" providerId="ADAL" clId="{F200751B-2C8E-47A4-85DA-5F0C8BC9A111}" dt="2020-01-26T12:20:45.798" v="249" actId="20577"/>
        <pc:sldMkLst>
          <pc:docMk/>
          <pc:sldMk cId="3787941088" sldId="474"/>
        </pc:sldMkLst>
      </pc:sldChg>
      <pc:sldChg chg="modSp modNotesTx">
        <pc:chgData name="Bai, Lu" userId="365cff9c-9192-451d-b72d-eb41caba823e" providerId="ADAL" clId="{F200751B-2C8E-47A4-85DA-5F0C8BC9A111}" dt="2020-02-16T12:39:56.842" v="2338" actId="20577"/>
        <pc:sldMkLst>
          <pc:docMk/>
          <pc:sldMk cId="52998392" sldId="475"/>
        </pc:sldMkLst>
      </pc:sldChg>
      <pc:sldChg chg="addSp delSp modSp mod">
        <pc:chgData name="Bai, Lu" userId="365cff9c-9192-451d-b72d-eb41caba823e" providerId="ADAL" clId="{F200751B-2C8E-47A4-85DA-5F0C8BC9A111}" dt="2020-03-10T10:25:25.024" v="2940" actId="20577"/>
        <pc:sldMkLst>
          <pc:docMk/>
          <pc:sldMk cId="1328734260" sldId="476"/>
        </pc:sldMkLst>
      </pc:sldChg>
      <pc:sldChg chg="addSp delSp modSp mod ord">
        <pc:chgData name="Bai, Lu" userId="365cff9c-9192-451d-b72d-eb41caba823e" providerId="ADAL" clId="{F200751B-2C8E-47A4-85DA-5F0C8BC9A111}" dt="2020-02-06T11:01:27.436" v="992" actId="1076"/>
        <pc:sldMkLst>
          <pc:docMk/>
          <pc:sldMk cId="1596247456" sldId="477"/>
        </pc:sldMkLst>
      </pc:sldChg>
      <pc:sldChg chg="ord">
        <pc:chgData name="Bai, Lu" userId="365cff9c-9192-451d-b72d-eb41caba823e" providerId="ADAL" clId="{F200751B-2C8E-47A4-85DA-5F0C8BC9A111}" dt="2020-01-31T11:46:21.981" v="454"/>
        <pc:sldMkLst>
          <pc:docMk/>
          <pc:sldMk cId="249275008" sldId="479"/>
        </pc:sldMkLst>
      </pc:sldChg>
      <pc:sldChg chg="addSp modSp mod ord modAnim modNotesTx">
        <pc:chgData name="Bai, Lu" userId="365cff9c-9192-451d-b72d-eb41caba823e" providerId="ADAL" clId="{F200751B-2C8E-47A4-85DA-5F0C8BC9A111}" dt="2020-03-06T21:07:11.325" v="2530" actId="20577"/>
        <pc:sldMkLst>
          <pc:docMk/>
          <pc:sldMk cId="3567004754" sldId="480"/>
        </pc:sldMkLst>
      </pc:sldChg>
      <pc:sldChg chg="modSp mod">
        <pc:chgData name="Bai, Lu" userId="365cff9c-9192-451d-b72d-eb41caba823e" providerId="ADAL" clId="{F200751B-2C8E-47A4-85DA-5F0C8BC9A111}" dt="2020-03-07T20:12:22.976" v="2790" actId="6549"/>
        <pc:sldMkLst>
          <pc:docMk/>
          <pc:sldMk cId="3888252335" sldId="482"/>
        </pc:sldMkLst>
      </pc:sldChg>
      <pc:sldChg chg="modSp mod">
        <pc:chgData name="Bai, Lu" userId="365cff9c-9192-451d-b72d-eb41caba823e" providerId="ADAL" clId="{F200751B-2C8E-47A4-85DA-5F0C8BC9A111}" dt="2020-02-06T11:17:21.452" v="1032" actId="27636"/>
        <pc:sldMkLst>
          <pc:docMk/>
          <pc:sldMk cId="1311968049" sldId="483"/>
        </pc:sldMkLst>
      </pc:sldChg>
      <pc:sldChg chg="addSp delSp modSp mod">
        <pc:chgData name="Bai, Lu" userId="365cff9c-9192-451d-b72d-eb41caba823e" providerId="ADAL" clId="{F200751B-2C8E-47A4-85DA-5F0C8BC9A111}" dt="2020-02-06T11:19:01.186" v="1037" actId="478"/>
        <pc:sldMkLst>
          <pc:docMk/>
          <pc:sldMk cId="736252424" sldId="484"/>
        </pc:sldMkLst>
      </pc:sldChg>
      <pc:sldChg chg="addSp delSp modSp mod">
        <pc:chgData name="Bai, Lu" userId="365cff9c-9192-451d-b72d-eb41caba823e" providerId="ADAL" clId="{F200751B-2C8E-47A4-85DA-5F0C8BC9A111}" dt="2020-03-07T20:38:36.723" v="2849" actId="1582"/>
        <pc:sldMkLst>
          <pc:docMk/>
          <pc:sldMk cId="895749338" sldId="485"/>
        </pc:sldMkLst>
      </pc:sldChg>
      <pc:sldChg chg="addSp modSp mod">
        <pc:chgData name="Bai, Lu" userId="365cff9c-9192-451d-b72d-eb41caba823e" providerId="ADAL" clId="{F200751B-2C8E-47A4-85DA-5F0C8BC9A111}" dt="2020-02-06T11:21:13.225" v="1056" actId="20577"/>
        <pc:sldMkLst>
          <pc:docMk/>
          <pc:sldMk cId="262206575" sldId="486"/>
        </pc:sldMkLst>
      </pc:sldChg>
      <pc:sldChg chg="modSp mod">
        <pc:chgData name="Bai, Lu" userId="365cff9c-9192-451d-b72d-eb41caba823e" providerId="ADAL" clId="{F200751B-2C8E-47A4-85DA-5F0C8BC9A111}" dt="2020-03-11T20:03:35.128" v="3302" actId="20577"/>
        <pc:sldMkLst>
          <pc:docMk/>
          <pc:sldMk cId="1061871908" sldId="487"/>
        </pc:sldMkLst>
      </pc:sldChg>
      <pc:sldChg chg="del">
        <pc:chgData name="Bai, Lu" userId="365cff9c-9192-451d-b72d-eb41caba823e" providerId="ADAL" clId="{F200751B-2C8E-47A4-85DA-5F0C8BC9A111}" dt="2020-01-31T13:14:33.632" v="807" actId="47"/>
        <pc:sldMkLst>
          <pc:docMk/>
          <pc:sldMk cId="1496123383" sldId="490"/>
        </pc:sldMkLst>
      </pc:sldChg>
      <pc:sldChg chg="modSp add">
        <pc:chgData name="Bai, Lu" userId="365cff9c-9192-451d-b72d-eb41caba823e" providerId="ADAL" clId="{F200751B-2C8E-47A4-85DA-5F0C8BC9A111}" dt="2020-01-26T11:24:45.176" v="50" actId="1076"/>
        <pc:sldMkLst>
          <pc:docMk/>
          <pc:sldMk cId="1757409418" sldId="491"/>
        </pc:sldMkLst>
      </pc:sldChg>
      <pc:sldChg chg="addSp modSp add mod">
        <pc:chgData name="Bai, Lu" userId="365cff9c-9192-451d-b72d-eb41caba823e" providerId="ADAL" clId="{F200751B-2C8E-47A4-85DA-5F0C8BC9A111}" dt="2020-02-06T15:04:58.857" v="1312" actId="14100"/>
        <pc:sldMkLst>
          <pc:docMk/>
          <pc:sldMk cId="2470065259" sldId="492"/>
        </pc:sldMkLst>
      </pc:sldChg>
      <pc:sldChg chg="addSp modSp add mod">
        <pc:chgData name="Bai, Lu" userId="365cff9c-9192-451d-b72d-eb41caba823e" providerId="ADAL" clId="{F200751B-2C8E-47A4-85DA-5F0C8BC9A111}" dt="2020-02-16T14:10:31.010" v="2527" actId="27636"/>
        <pc:sldMkLst>
          <pc:docMk/>
          <pc:sldMk cId="1680722310" sldId="493"/>
        </pc:sldMkLst>
      </pc:sldChg>
      <pc:sldChg chg="addSp modSp add">
        <pc:chgData name="Bai, Lu" userId="365cff9c-9192-451d-b72d-eb41caba823e" providerId="ADAL" clId="{F200751B-2C8E-47A4-85DA-5F0C8BC9A111}" dt="2020-01-26T12:23:40.443" v="270" actId="1076"/>
        <pc:sldMkLst>
          <pc:docMk/>
          <pc:sldMk cId="2979083191" sldId="494"/>
        </pc:sldMkLst>
      </pc:sldChg>
      <pc:sldChg chg="modSp add mod">
        <pc:chgData name="Bai, Lu" userId="365cff9c-9192-451d-b72d-eb41caba823e" providerId="ADAL" clId="{F200751B-2C8E-47A4-85DA-5F0C8BC9A111}" dt="2020-02-06T15:23:04.474" v="1314" actId="20577"/>
        <pc:sldMkLst>
          <pc:docMk/>
          <pc:sldMk cId="898699418" sldId="495"/>
        </pc:sldMkLst>
      </pc:sldChg>
      <pc:sldChg chg="modSp add">
        <pc:chgData name="Bai, Lu" userId="365cff9c-9192-451d-b72d-eb41caba823e" providerId="ADAL" clId="{F200751B-2C8E-47A4-85DA-5F0C8BC9A111}" dt="2020-01-26T12:28:10.385" v="380" actId="20577"/>
        <pc:sldMkLst>
          <pc:docMk/>
          <pc:sldMk cId="711682728" sldId="496"/>
        </pc:sldMkLst>
      </pc:sldChg>
      <pc:sldChg chg="addSp delSp modSp mod">
        <pc:chgData name="Bai, Lu" userId="365cff9c-9192-451d-b72d-eb41caba823e" providerId="ADAL" clId="{F200751B-2C8E-47A4-85DA-5F0C8BC9A111}" dt="2020-02-06T10:56:38.184" v="976" actId="1076"/>
        <pc:sldMkLst>
          <pc:docMk/>
          <pc:sldMk cId="2343211367" sldId="497"/>
        </pc:sldMkLst>
      </pc:sldChg>
      <pc:sldChg chg="addSp modSp mod">
        <pc:chgData name="Bai, Lu" userId="365cff9c-9192-451d-b72d-eb41caba823e" providerId="ADAL" clId="{F200751B-2C8E-47A4-85DA-5F0C8BC9A111}" dt="2020-03-11T20:03:53.989" v="3310" actId="20577"/>
        <pc:sldMkLst>
          <pc:docMk/>
          <pc:sldMk cId="4162813898" sldId="498"/>
        </pc:sldMkLst>
      </pc:sldChg>
      <pc:sldChg chg="addSp delSp modSp mod modNotesTx">
        <pc:chgData name="Bai, Lu" userId="365cff9c-9192-451d-b72d-eb41caba823e" providerId="ADAL" clId="{F200751B-2C8E-47A4-85DA-5F0C8BC9A111}" dt="2020-03-10T22:14:41.442" v="3050" actId="1076"/>
        <pc:sldMkLst>
          <pc:docMk/>
          <pc:sldMk cId="558312339" sldId="500"/>
        </pc:sldMkLst>
      </pc:sldChg>
      <pc:sldChg chg="addSp modSp mod">
        <pc:chgData name="Bai, Lu" userId="365cff9c-9192-451d-b72d-eb41caba823e" providerId="ADAL" clId="{F200751B-2C8E-47A4-85DA-5F0C8BC9A111}" dt="2020-02-06T11:45:15.202" v="1137" actId="1076"/>
        <pc:sldMkLst>
          <pc:docMk/>
          <pc:sldMk cId="1665090507" sldId="502"/>
        </pc:sldMkLst>
      </pc:sldChg>
      <pc:sldChg chg="add del">
        <pc:chgData name="Bai, Lu" userId="365cff9c-9192-451d-b72d-eb41caba823e" providerId="ADAL" clId="{F200751B-2C8E-47A4-85DA-5F0C8BC9A111}" dt="2020-01-31T11:53:27.791" v="529" actId="47"/>
        <pc:sldMkLst>
          <pc:docMk/>
          <pc:sldMk cId="43959940" sldId="503"/>
        </pc:sldMkLst>
      </pc:sldChg>
      <pc:sldChg chg="addSp delSp modSp add mod">
        <pc:chgData name="Bai, Lu" userId="365cff9c-9192-451d-b72d-eb41caba823e" providerId="ADAL" clId="{F200751B-2C8E-47A4-85DA-5F0C8BC9A111}" dt="2020-02-06T10:57:21.149" v="983" actId="14100"/>
        <pc:sldMkLst>
          <pc:docMk/>
          <pc:sldMk cId="4257721821" sldId="504"/>
        </pc:sldMkLst>
      </pc:sldChg>
      <pc:sldChg chg="addSp delSp modSp add modNotesTx">
        <pc:chgData name="Bai, Lu" userId="365cff9c-9192-451d-b72d-eb41caba823e" providerId="ADAL" clId="{F200751B-2C8E-47A4-85DA-5F0C8BC9A111}" dt="2020-01-31T12:15:31.834" v="803" actId="20577"/>
        <pc:sldMkLst>
          <pc:docMk/>
          <pc:sldMk cId="2889269485" sldId="505"/>
        </pc:sldMkLst>
      </pc:sldChg>
      <pc:sldChg chg="addSp delSp modSp add mod">
        <pc:chgData name="Bai, Lu" userId="365cff9c-9192-451d-b72d-eb41caba823e" providerId="ADAL" clId="{F200751B-2C8E-47A4-85DA-5F0C8BC9A111}" dt="2020-02-06T11:48:15.135" v="1165" actId="1076"/>
        <pc:sldMkLst>
          <pc:docMk/>
          <pc:sldMk cId="1741630835" sldId="506"/>
        </pc:sldMkLst>
      </pc:sldChg>
      <pc:sldChg chg="addSp modSp add mod modNotesTx">
        <pc:chgData name="Bai, Lu" userId="365cff9c-9192-451d-b72d-eb41caba823e" providerId="ADAL" clId="{F200751B-2C8E-47A4-85DA-5F0C8BC9A111}" dt="2020-02-16T13:04:16.129" v="2472" actId="14100"/>
        <pc:sldMkLst>
          <pc:docMk/>
          <pc:sldMk cId="599178987" sldId="507"/>
        </pc:sldMkLst>
      </pc:sldChg>
      <pc:sldChg chg="modSp add del mod">
        <pc:chgData name="Bai, Lu" userId="365cff9c-9192-451d-b72d-eb41caba823e" providerId="ADAL" clId="{F200751B-2C8E-47A4-85DA-5F0C8BC9A111}" dt="2020-02-06T14:59:59.502" v="1298" actId="47"/>
        <pc:sldMkLst>
          <pc:docMk/>
          <pc:sldMk cId="1317385985" sldId="507"/>
        </pc:sldMkLst>
      </pc:sldChg>
      <pc:sldChg chg="addSp delSp modSp add mod">
        <pc:chgData name="Bai, Lu" userId="365cff9c-9192-451d-b72d-eb41caba823e" providerId="ADAL" clId="{F200751B-2C8E-47A4-85DA-5F0C8BC9A111}" dt="2020-02-16T13:31:10.227" v="2508" actId="113"/>
        <pc:sldMkLst>
          <pc:docMk/>
          <pc:sldMk cId="849951831" sldId="508"/>
        </pc:sldMkLst>
      </pc:sldChg>
      <pc:sldChg chg="add del">
        <pc:chgData name="Bai, Lu" userId="365cff9c-9192-451d-b72d-eb41caba823e" providerId="ADAL" clId="{F200751B-2C8E-47A4-85DA-5F0C8BC9A111}" dt="2020-02-06T15:00:00.397" v="1299" actId="47"/>
        <pc:sldMkLst>
          <pc:docMk/>
          <pc:sldMk cId="1773329467" sldId="508"/>
        </pc:sldMkLst>
      </pc:sldChg>
      <pc:sldChg chg="addSp modSp mod ord">
        <pc:chgData name="Bai, Lu" userId="365cff9c-9192-451d-b72d-eb41caba823e" providerId="ADAL" clId="{F200751B-2C8E-47A4-85DA-5F0C8BC9A111}" dt="2020-02-13T18:03:54.664" v="2332" actId="1076"/>
        <pc:sldMkLst>
          <pc:docMk/>
          <pc:sldMk cId="2562123537" sldId="510"/>
        </pc:sldMkLst>
      </pc:sldChg>
      <pc:sldChg chg="modSp mod">
        <pc:chgData name="Bai, Lu" userId="365cff9c-9192-451d-b72d-eb41caba823e" providerId="ADAL" clId="{F200751B-2C8E-47A4-85DA-5F0C8BC9A111}" dt="2020-03-11T20:04:05.359" v="3318" actId="20577"/>
        <pc:sldMkLst>
          <pc:docMk/>
          <pc:sldMk cId="3922803473" sldId="510"/>
        </pc:sldMkLst>
      </pc:sldChg>
      <pc:sldChg chg="modSp mod">
        <pc:chgData name="Bai, Lu" userId="365cff9c-9192-451d-b72d-eb41caba823e" providerId="ADAL" clId="{F200751B-2C8E-47A4-85DA-5F0C8BC9A111}" dt="2020-03-11T20:02:46.805" v="3278" actId="20577"/>
        <pc:sldMkLst>
          <pc:docMk/>
          <pc:sldMk cId="3458632011" sldId="511"/>
        </pc:sldMkLst>
      </pc:sldChg>
      <pc:sldChg chg="modSp mod">
        <pc:chgData name="Bai, Lu" userId="365cff9c-9192-451d-b72d-eb41caba823e" providerId="ADAL" clId="{F200751B-2C8E-47A4-85DA-5F0C8BC9A111}" dt="2020-03-11T20:02:58.426" v="3286" actId="20577"/>
        <pc:sldMkLst>
          <pc:docMk/>
          <pc:sldMk cId="3564635628" sldId="512"/>
        </pc:sldMkLst>
      </pc:sldChg>
      <pc:sldChg chg="modSp mod">
        <pc:chgData name="Bai, Lu" userId="365cff9c-9192-451d-b72d-eb41caba823e" providerId="ADAL" clId="{F200751B-2C8E-47A4-85DA-5F0C8BC9A111}" dt="2020-03-11T20:03:16.278" v="3294" actId="20577"/>
        <pc:sldMkLst>
          <pc:docMk/>
          <pc:sldMk cId="2231626421" sldId="514"/>
        </pc:sldMkLst>
      </pc:sldChg>
      <pc:sldChg chg="modSp mod">
        <pc:chgData name="Bai, Lu" userId="365cff9c-9192-451d-b72d-eb41caba823e" providerId="ADAL" clId="{F200751B-2C8E-47A4-85DA-5F0C8BC9A111}" dt="2020-03-11T20:02:15.875" v="3270" actId="20577"/>
        <pc:sldMkLst>
          <pc:docMk/>
          <pc:sldMk cId="2182426266" sldId="516"/>
        </pc:sldMkLst>
      </pc:sldChg>
      <pc:sldChg chg="modSp mod">
        <pc:chgData name="Bai, Lu" userId="365cff9c-9192-451d-b72d-eb41caba823e" providerId="ADAL" clId="{F200751B-2C8E-47A4-85DA-5F0C8BC9A111}" dt="2020-03-11T20:02:52.623" v="3282" actId="20577"/>
        <pc:sldMkLst>
          <pc:docMk/>
          <pc:sldMk cId="2612301712" sldId="517"/>
        </pc:sldMkLst>
      </pc:sldChg>
      <pc:sldChg chg="modSp mod">
        <pc:chgData name="Bai, Lu" userId="365cff9c-9192-451d-b72d-eb41caba823e" providerId="ADAL" clId="{F200751B-2C8E-47A4-85DA-5F0C8BC9A111}" dt="2020-03-11T20:03:07.608" v="3290" actId="20577"/>
        <pc:sldMkLst>
          <pc:docMk/>
          <pc:sldMk cId="1786626639" sldId="518"/>
        </pc:sldMkLst>
      </pc:sldChg>
      <pc:sldChg chg="modSp mod">
        <pc:chgData name="Bai, Lu" userId="365cff9c-9192-451d-b72d-eb41caba823e" providerId="ADAL" clId="{F200751B-2C8E-47A4-85DA-5F0C8BC9A111}" dt="2020-03-11T20:03:44.024" v="3306" actId="20577"/>
        <pc:sldMkLst>
          <pc:docMk/>
          <pc:sldMk cId="3010106240" sldId="519"/>
        </pc:sldMkLst>
      </pc:sldChg>
      <pc:sldChg chg="del">
        <pc:chgData name="Bai, Lu" userId="365cff9c-9192-451d-b72d-eb41caba823e" providerId="ADAL" clId="{F200751B-2C8E-47A4-85DA-5F0C8BC9A111}" dt="2020-02-16T14:10:51.335" v="2528" actId="47"/>
        <pc:sldMkLst>
          <pc:docMk/>
          <pc:sldMk cId="4261107341" sldId="521"/>
        </pc:sldMkLst>
      </pc:sldChg>
      <pc:sldChg chg="addSp modSp add mod">
        <pc:chgData name="Bai, Lu" userId="365cff9c-9192-451d-b72d-eb41caba823e" providerId="ADAL" clId="{F200751B-2C8E-47A4-85DA-5F0C8BC9A111}" dt="2020-02-13T15:52:53.996" v="1674" actId="1076"/>
        <pc:sldMkLst>
          <pc:docMk/>
          <pc:sldMk cId="2862702625" sldId="522"/>
        </pc:sldMkLst>
      </pc:sldChg>
      <pc:sldChg chg="addSp modSp add mod">
        <pc:chgData name="Bai, Lu" userId="365cff9c-9192-451d-b72d-eb41caba823e" providerId="ADAL" clId="{F200751B-2C8E-47A4-85DA-5F0C8BC9A111}" dt="2020-02-13T15:49:14.057" v="1619" actId="1076"/>
        <pc:sldMkLst>
          <pc:docMk/>
          <pc:sldMk cId="1872795739" sldId="523"/>
        </pc:sldMkLst>
      </pc:sldChg>
      <pc:sldChg chg="addSp delSp modSp add mod">
        <pc:chgData name="Bai, Lu" userId="365cff9c-9192-451d-b72d-eb41caba823e" providerId="ADAL" clId="{F200751B-2C8E-47A4-85DA-5F0C8BC9A111}" dt="2020-02-13T16:56:38.765" v="1957" actId="14100"/>
        <pc:sldMkLst>
          <pc:docMk/>
          <pc:sldMk cId="257833503" sldId="524"/>
        </pc:sldMkLst>
      </pc:sldChg>
      <pc:sldChg chg="addSp delSp modSp add mod modNotesTx">
        <pc:chgData name="Bai, Lu" userId="365cff9c-9192-451d-b72d-eb41caba823e" providerId="ADAL" clId="{F200751B-2C8E-47A4-85DA-5F0C8BC9A111}" dt="2020-02-13T17:44:00.283" v="2271" actId="1037"/>
        <pc:sldMkLst>
          <pc:docMk/>
          <pc:sldMk cId="4202600833" sldId="525"/>
        </pc:sldMkLst>
      </pc:sldChg>
      <pc:sldChg chg="addSp delSp modSp add mod">
        <pc:chgData name="Bai, Lu" userId="365cff9c-9192-451d-b72d-eb41caba823e" providerId="ADAL" clId="{F200751B-2C8E-47A4-85DA-5F0C8BC9A111}" dt="2020-02-13T16:44:26.831" v="1861" actId="6549"/>
        <pc:sldMkLst>
          <pc:docMk/>
          <pc:sldMk cId="3458518167" sldId="526"/>
        </pc:sldMkLst>
      </pc:sldChg>
      <pc:sldChg chg="addSp modSp add mod">
        <pc:chgData name="Bai, Lu" userId="365cff9c-9192-451d-b72d-eb41caba823e" providerId="ADAL" clId="{F200751B-2C8E-47A4-85DA-5F0C8BC9A111}" dt="2020-02-13T16:48:48.868" v="1945"/>
        <pc:sldMkLst>
          <pc:docMk/>
          <pc:sldMk cId="4129129241" sldId="527"/>
        </pc:sldMkLst>
      </pc:sldChg>
      <pc:sldChg chg="addSp modSp add mod">
        <pc:chgData name="Bai, Lu" userId="365cff9c-9192-451d-b72d-eb41caba823e" providerId="ADAL" clId="{F200751B-2C8E-47A4-85DA-5F0C8BC9A111}" dt="2020-02-13T17:05:03.559" v="2066" actId="20577"/>
        <pc:sldMkLst>
          <pc:docMk/>
          <pc:sldMk cId="2463058173" sldId="528"/>
        </pc:sldMkLst>
      </pc:sldChg>
      <pc:sldChg chg="addSp delSp modSp add mod">
        <pc:chgData name="Bai, Lu" userId="365cff9c-9192-451d-b72d-eb41caba823e" providerId="ADAL" clId="{F200751B-2C8E-47A4-85DA-5F0C8BC9A111}" dt="2020-02-13T17:03:28.092" v="2044" actId="1076"/>
        <pc:sldMkLst>
          <pc:docMk/>
          <pc:sldMk cId="1128894375" sldId="529"/>
        </pc:sldMkLst>
      </pc:sldChg>
      <pc:sldChg chg="addSp modSp add mod">
        <pc:chgData name="Bai, Lu" userId="365cff9c-9192-451d-b72d-eb41caba823e" providerId="ADAL" clId="{F200751B-2C8E-47A4-85DA-5F0C8BC9A111}" dt="2020-02-13T17:11:58.399" v="2150" actId="20577"/>
        <pc:sldMkLst>
          <pc:docMk/>
          <pc:sldMk cId="4205670900" sldId="530"/>
        </pc:sldMkLst>
      </pc:sldChg>
      <pc:sldChg chg="addSp delSp modSp add mod modNotesTx">
        <pc:chgData name="Bai, Lu" userId="365cff9c-9192-451d-b72d-eb41caba823e" providerId="ADAL" clId="{F200751B-2C8E-47A4-85DA-5F0C8BC9A111}" dt="2020-02-13T17:44:36.910" v="2272" actId="478"/>
        <pc:sldMkLst>
          <pc:docMk/>
          <pc:sldMk cId="3690715253" sldId="531"/>
        </pc:sldMkLst>
      </pc:sldChg>
      <pc:sldChg chg="addSp modSp add mod">
        <pc:chgData name="Bai, Lu" userId="365cff9c-9192-451d-b72d-eb41caba823e" providerId="ADAL" clId="{F200751B-2C8E-47A4-85DA-5F0C8BC9A111}" dt="2020-02-13T17:43:52.139" v="2269" actId="1076"/>
        <pc:sldMkLst>
          <pc:docMk/>
          <pc:sldMk cId="206465398" sldId="532"/>
        </pc:sldMkLst>
      </pc:sldChg>
      <pc:sldChg chg="addSp modSp mod modAnim">
        <pc:chgData name="Bai, Lu" userId="365cff9c-9192-451d-b72d-eb41caba823e" providerId="ADAL" clId="{F200751B-2C8E-47A4-85DA-5F0C8BC9A111}" dt="2020-03-11T20:06:54.518" v="3342" actId="14100"/>
        <pc:sldMkLst>
          <pc:docMk/>
          <pc:sldMk cId="1030462763" sldId="535"/>
        </pc:sldMkLst>
      </pc:sldChg>
      <pc:sldChg chg="addSp delSp modSp del mod">
        <pc:chgData name="Bai, Lu" userId="365cff9c-9192-451d-b72d-eb41caba823e" providerId="ADAL" clId="{F200751B-2C8E-47A4-85DA-5F0C8BC9A111}" dt="2020-03-10T22:15:20.564" v="3051" actId="47"/>
        <pc:sldMkLst>
          <pc:docMk/>
          <pc:sldMk cId="1415482969" sldId="540"/>
        </pc:sldMkLst>
      </pc:sldChg>
      <pc:sldChg chg="modSp mod">
        <pc:chgData name="Bai, Lu" userId="365cff9c-9192-451d-b72d-eb41caba823e" providerId="ADAL" clId="{F200751B-2C8E-47A4-85DA-5F0C8BC9A111}" dt="2020-03-06T22:20:26.773" v="2532" actId="113"/>
        <pc:sldMkLst>
          <pc:docMk/>
          <pc:sldMk cId="3510810830" sldId="546"/>
        </pc:sldMkLst>
      </pc:sldChg>
      <pc:sldChg chg="ord">
        <pc:chgData name="Bai, Lu" userId="365cff9c-9192-451d-b72d-eb41caba823e" providerId="ADAL" clId="{F200751B-2C8E-47A4-85DA-5F0C8BC9A111}" dt="2020-03-07T21:05:22.824" v="2867"/>
        <pc:sldMkLst>
          <pc:docMk/>
          <pc:sldMk cId="1111392670" sldId="547"/>
        </pc:sldMkLst>
      </pc:sldChg>
      <pc:sldChg chg="addSp delSp modSp mod">
        <pc:chgData name="Bai, Lu" userId="365cff9c-9192-451d-b72d-eb41caba823e" providerId="ADAL" clId="{F200751B-2C8E-47A4-85DA-5F0C8BC9A111}" dt="2020-03-10T15:41:59.444" v="2952" actId="167"/>
        <pc:sldMkLst>
          <pc:docMk/>
          <pc:sldMk cId="3207655976" sldId="548"/>
        </pc:sldMkLst>
      </pc:sldChg>
      <pc:sldChg chg="addSp modSp mod">
        <pc:chgData name="Bai, Lu" userId="365cff9c-9192-451d-b72d-eb41caba823e" providerId="ADAL" clId="{F200751B-2C8E-47A4-85DA-5F0C8BC9A111}" dt="2020-03-10T15:41:04.973" v="2947" actId="1076"/>
        <pc:sldMkLst>
          <pc:docMk/>
          <pc:sldMk cId="1617810432" sldId="549"/>
        </pc:sldMkLst>
      </pc:sldChg>
      <pc:sldChg chg="addSp delSp modSp add mod">
        <pc:chgData name="Bai, Lu" userId="365cff9c-9192-451d-b72d-eb41caba823e" providerId="ADAL" clId="{F200751B-2C8E-47A4-85DA-5F0C8BC9A111}" dt="2020-03-10T10:53:29.970" v="2943" actId="20577"/>
        <pc:sldMkLst>
          <pc:docMk/>
          <pc:sldMk cId="2605330496" sldId="551"/>
        </pc:sldMkLst>
      </pc:sldChg>
      <pc:sldChg chg="modSp add mod">
        <pc:chgData name="Bai, Lu" userId="365cff9c-9192-451d-b72d-eb41caba823e" providerId="ADAL" clId="{F200751B-2C8E-47A4-85DA-5F0C8BC9A111}" dt="2020-03-11T20:02:33.738" v="3274" actId="20577"/>
        <pc:sldMkLst>
          <pc:docMk/>
          <pc:sldMk cId="296145160" sldId="552"/>
        </pc:sldMkLst>
      </pc:sldChg>
      <pc:sldChg chg="addSp modSp add mod">
        <pc:chgData name="Bai, Lu" userId="365cff9c-9192-451d-b72d-eb41caba823e" providerId="ADAL" clId="{F200751B-2C8E-47A4-85DA-5F0C8BC9A111}" dt="2020-03-07T20:28:53.358" v="2824" actId="1035"/>
        <pc:sldMkLst>
          <pc:docMk/>
          <pc:sldMk cId="601275797" sldId="553"/>
        </pc:sldMkLst>
      </pc:sldChg>
      <pc:sldChg chg="add del">
        <pc:chgData name="Bai, Lu" userId="365cff9c-9192-451d-b72d-eb41caba823e" providerId="ADAL" clId="{F200751B-2C8E-47A4-85DA-5F0C8BC9A111}" dt="2020-03-07T20:17:49.616" v="2792"/>
        <pc:sldMkLst>
          <pc:docMk/>
          <pc:sldMk cId="1975465036" sldId="553"/>
        </pc:sldMkLst>
      </pc:sldChg>
      <pc:sldChg chg="modSp add del mod">
        <pc:chgData name="Bai, Lu" userId="365cff9c-9192-451d-b72d-eb41caba823e" providerId="ADAL" clId="{F200751B-2C8E-47A4-85DA-5F0C8BC9A111}" dt="2020-03-07T21:52:38.694" v="2908" actId="47"/>
        <pc:sldMkLst>
          <pc:docMk/>
          <pc:sldMk cId="1797474370" sldId="554"/>
        </pc:sldMkLst>
      </pc:sldChg>
      <pc:sldChg chg="addSp modSp add mod">
        <pc:chgData name="Bai, Lu" userId="365cff9c-9192-451d-b72d-eb41caba823e" providerId="ADAL" clId="{F200751B-2C8E-47A4-85DA-5F0C8BC9A111}" dt="2020-03-10T22:28:34.899" v="3266" actId="1036"/>
        <pc:sldMkLst>
          <pc:docMk/>
          <pc:sldMk cId="3814892977" sldId="554"/>
        </pc:sldMkLst>
      </pc:sldChg>
      <pc:sldChg chg="add del">
        <pc:chgData name="Bai, Lu" userId="365cff9c-9192-451d-b72d-eb41caba823e" providerId="ADAL" clId="{F200751B-2C8E-47A4-85DA-5F0C8BC9A111}" dt="2020-03-10T22:27:56.735" v="3256" actId="47"/>
        <pc:sldMkLst>
          <pc:docMk/>
          <pc:sldMk cId="3409083043" sldId="555"/>
        </pc:sldMkLst>
      </pc:sldChg>
    </pc:docChg>
  </pc:docChgLst>
  <pc:docChgLst>
    <pc:chgData name="Bai, Lu" userId="S::l.bai@ulster.ac.uk::365cff9c-9192-451d-b72d-eb41caba823e" providerId="AD" clId="Web-{E5947B47-0559-9B2B-8AB1-6C41DDA8B124}"/>
    <pc:docChg chg="modSld">
      <pc:chgData name="Bai, Lu" userId="S::l.bai@ulster.ac.uk::365cff9c-9192-451d-b72d-eb41caba823e" providerId="AD" clId="Web-{E5947B47-0559-9B2B-8AB1-6C41DDA8B124}" dt="2019-10-05T16:52:29.968" v="9" actId="20577"/>
      <pc:docMkLst>
        <pc:docMk/>
      </pc:docMkLst>
      <pc:sldChg chg="modSp">
        <pc:chgData name="Bai, Lu" userId="S::l.bai@ulster.ac.uk::365cff9c-9192-451d-b72d-eb41caba823e" providerId="AD" clId="Web-{E5947B47-0559-9B2B-8AB1-6C41DDA8B124}" dt="2019-10-05T16:52:28.093" v="7" actId="20577"/>
        <pc:sldMkLst>
          <pc:docMk/>
          <pc:sldMk cId="2195456119" sldId="4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D00ADC-F565-4F1E-93B3-DC0FB5231920}" type="datetimeFigureOut">
              <a:rPr lang="en-GB" smtClean="0"/>
              <a:t>31/01/2025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2625F0-1729-458A-90DA-17B85977611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04258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0449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US" dirty="0"/>
            </a:b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62223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9382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52170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Table</a:t>
            </a:r>
            <a:r>
              <a:rPr lang="en-US" sz="1200" b="0" i="0" u="none" strike="noStrike" cap="none" baseline="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function is great for counting</a:t>
            </a:r>
            <a:endParaRPr lang="en-US"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24913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25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1368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21089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2625F0-1729-458A-90DA-17B859776112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3638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rporate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2708920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3933056"/>
            <a:ext cx="7992888" cy="1656184"/>
          </a:xfrm>
        </p:spPr>
        <p:txBody>
          <a:bodyPr>
            <a:normAutofit/>
          </a:bodyPr>
          <a:lstStyle>
            <a:lvl1pPr marL="0" indent="0" algn="l">
              <a:buNone/>
              <a:defRPr sz="3600" b="1">
                <a:solidFill>
                  <a:srgbClr val="BBA46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ulster.ac.uk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638414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27385"/>
            <a:ext cx="8397146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5" descr="UU Computers Logo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6024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21969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HAPTER TITLE -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2"/>
          <p:cNvSpPr>
            <a:spLocks noChangeArrowheads="1"/>
          </p:cNvSpPr>
          <p:nvPr userDrawn="1"/>
        </p:nvSpPr>
        <p:spPr bwMode="auto">
          <a:xfrm>
            <a:off x="0" y="6477000"/>
            <a:ext cx="9144000" cy="381000"/>
          </a:xfrm>
          <a:prstGeom prst="rect">
            <a:avLst/>
          </a:prstGeom>
          <a:solidFill>
            <a:srgbClr val="9F0F1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defRPr/>
            </a:pPr>
            <a:endParaRPr lang="en-US" dirty="0"/>
          </a:p>
        </p:txBody>
      </p:sp>
      <p:sp>
        <p:nvSpPr>
          <p:cNvPr id="6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 sz="5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Subtitle 2"/>
          <p:cNvSpPr>
            <a:spLocks noGrp="1"/>
          </p:cNvSpPr>
          <p:nvPr>
            <p:ph type="subTitle" idx="1"/>
          </p:nvPr>
        </p:nvSpPr>
        <p:spPr>
          <a:xfrm>
            <a:off x="1371600" y="533400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000" b="1">
                <a:latin typeface="Cambria" panose="020405030504060302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8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38200" y="5257800"/>
            <a:ext cx="6477000" cy="1066800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 b="1">
                <a:latin typeface="Cambria" panose="02040503050406030204" pitchFamily="18" charset="0"/>
              </a:defRPr>
            </a:lvl1pPr>
            <a:lvl2pPr marL="457200" indent="0">
              <a:buNone/>
              <a:defRPr sz="1800" i="1">
                <a:latin typeface="Cambria" panose="02040503050406030204" pitchFamily="18" charset="0"/>
              </a:defRPr>
            </a:lvl2pPr>
            <a:lvl3pPr marL="914400" indent="0">
              <a:buNone/>
              <a:defRPr sz="1600">
                <a:latin typeface="Cambria" panose="02040503050406030204" pitchFamily="18" charset="0"/>
              </a:defRPr>
            </a:lvl3pPr>
            <a:lvl4pPr marL="1371600" indent="0">
              <a:buNone/>
              <a:defRPr sz="1400">
                <a:latin typeface="Cambria" panose="02040503050406030204" pitchFamily="18" charset="0"/>
              </a:defRPr>
            </a:lvl4pPr>
            <a:lvl5pPr marL="1828800" indent="0">
              <a:buNone/>
              <a:defRPr sz="1400">
                <a:latin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93852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676400" y="18288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860550" y="4572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8573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Wider Standar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9"/>
          <p:cNvSpPr txBox="1">
            <a:spLocks noChangeArrowheads="1"/>
          </p:cNvSpPr>
          <p:nvPr userDrawn="1"/>
        </p:nvSpPr>
        <p:spPr bwMode="auto">
          <a:xfrm>
            <a:off x="1676400" y="1828800"/>
            <a:ext cx="184150" cy="4619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dirty="0"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4958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defRPr sz="3200" b="1">
                <a:solidFill>
                  <a:schemeClr val="tx1">
                    <a:lumMod val="95000"/>
                    <a:lumOff val="5000"/>
                  </a:schemeClr>
                </a:solidFill>
                <a:latin typeface="Calibri" pitchFamily="34" charset="0"/>
              </a:defRPr>
            </a:lvl1pPr>
            <a:lvl2pPr>
              <a:lnSpc>
                <a:spcPct val="90000"/>
              </a:lnSpc>
              <a:spcBef>
                <a:spcPts val="400"/>
              </a:spcBef>
              <a:spcAft>
                <a:spcPts val="600"/>
              </a:spcAft>
              <a:defRPr sz="2600" b="1">
                <a:latin typeface="Calibri" pitchFamily="34" charset="0"/>
              </a:defRPr>
            </a:lvl2pPr>
            <a:lvl3pPr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defRPr sz="2400">
                <a:latin typeface="Calibri" pitchFamily="34" charset="0"/>
              </a:defRPr>
            </a:lvl3pPr>
            <a:lvl4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4pPr>
            <a:lvl5pPr>
              <a:spcBef>
                <a:spcPts val="200"/>
              </a:spcBef>
              <a:spcAft>
                <a:spcPts val="400"/>
              </a:spcAft>
              <a:defRPr sz="20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2057400" y="5334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77580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46194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61719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IS - Mg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65177"/>
            <a:ext cx="8229600" cy="3959423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>
              <a:spcBef>
                <a:spcPts val="600"/>
              </a:spcBef>
              <a:spcAft>
                <a:spcPts val="1200"/>
              </a:spcAft>
              <a:defRPr sz="2800" b="1">
                <a:latin typeface="Calibri" pitchFamily="34" charset="0"/>
              </a:defRPr>
            </a:lvl1pPr>
            <a:lvl2pPr>
              <a:spcBef>
                <a:spcPts val="0"/>
              </a:spcBef>
              <a:spcAft>
                <a:spcPts val="600"/>
              </a:spcAft>
              <a:defRPr sz="2400">
                <a:latin typeface="Calibri" pitchFamily="34" charset="0"/>
              </a:defRPr>
            </a:lvl2pPr>
            <a:lvl3pPr>
              <a:spcBef>
                <a:spcPts val="0"/>
              </a:spcBef>
              <a:spcAft>
                <a:spcPts val="600"/>
              </a:spcAft>
              <a:defRPr sz="2000">
                <a:latin typeface="Calibri" pitchFamily="34" charset="0"/>
              </a:defRPr>
            </a:lvl3pPr>
            <a:lvl4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4pPr>
            <a:lvl5pPr>
              <a:spcBef>
                <a:spcPts val="0"/>
              </a:spcBef>
              <a:spcAft>
                <a:spcPts val="600"/>
              </a:spcAft>
              <a:defRPr sz="1800">
                <a:latin typeface="Calibr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457200" y="1600200"/>
            <a:ext cx="8229595" cy="381000"/>
          </a:xfrm>
          <a:prstGeom prst="rect">
            <a:avLst/>
          </a:prstGeom>
        </p:spPr>
        <p:txBody>
          <a:bodyPr/>
          <a:lstStyle>
            <a:lvl1pPr algn="ctr">
              <a:buNone/>
              <a:defRPr sz="2800" b="1" baseline="0">
                <a:solidFill>
                  <a:schemeClr val="accent4">
                    <a:lumMod val="50000"/>
                  </a:schemeClr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sz="2000" b="1">
                <a:solidFill>
                  <a:srgbClr val="9F0F10"/>
                </a:solidFill>
                <a:latin typeface="+mj-lt"/>
              </a:defRPr>
            </a:lvl2pPr>
            <a:lvl3pPr algn="ctr">
              <a:buNone/>
              <a:defRPr sz="2000" b="1">
                <a:solidFill>
                  <a:srgbClr val="9F0F10"/>
                </a:solidFill>
                <a:latin typeface="+mj-lt"/>
              </a:defRPr>
            </a:lvl3pPr>
            <a:lvl4pPr algn="ctr">
              <a:buNone/>
              <a:defRPr sz="2000" b="1">
                <a:solidFill>
                  <a:srgbClr val="9F0F10"/>
                </a:solidFill>
                <a:latin typeface="+mj-lt"/>
              </a:defRPr>
            </a:lvl4pPr>
            <a:lvl5pPr algn="ctr">
              <a:buNone/>
              <a:defRPr sz="2000" b="1">
                <a:solidFill>
                  <a:srgbClr val="9F0F10"/>
                </a:solidFill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2321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Image with Bottom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533400" y="1828800"/>
            <a:ext cx="8153400" cy="35052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1676400" y="5486400"/>
            <a:ext cx="7010400" cy="8382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533400" y="5486400"/>
            <a:ext cx="10668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9"/>
          </p:nvPr>
        </p:nvSpPr>
        <p:spPr>
          <a:xfrm>
            <a:off x="1905000" y="4572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316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Image with lefth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5"/>
          </p:nvPr>
        </p:nvSpPr>
        <p:spPr>
          <a:xfrm>
            <a:off x="2895600" y="1752600"/>
            <a:ext cx="5638800" cy="4572000"/>
          </a:xfrm>
          <a:prstGeom prst="rect">
            <a:avLst/>
          </a:prstGeom>
          <a:ln w="19050">
            <a:noFill/>
          </a:ln>
        </p:spPr>
        <p:txBody>
          <a:bodyPr/>
          <a:lstStyle/>
          <a:p>
            <a:pPr lvl="0"/>
            <a:endParaRPr lang="en-US" noProof="0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/>
          </p:nvPr>
        </p:nvSpPr>
        <p:spPr>
          <a:xfrm>
            <a:off x="457200" y="1775716"/>
            <a:ext cx="2133600" cy="3253483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8"/>
          </p:nvPr>
        </p:nvSpPr>
        <p:spPr>
          <a:xfrm>
            <a:off x="457200" y="5257800"/>
            <a:ext cx="2133600" cy="228600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itchFamily="34" charset="0"/>
              <a:buNone/>
              <a:defRPr sz="1200" b="1" baseline="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057400" y="533400"/>
            <a:ext cx="6172200" cy="3810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3200" b="1" i="0">
                <a:solidFill>
                  <a:schemeClr val="tx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algn="ctr">
              <a:defRPr sz="18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algn="ctr">
              <a:defRPr sz="16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409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orporate Divi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3861048"/>
            <a:ext cx="7772400" cy="1362075"/>
          </a:xfrm>
        </p:spPr>
        <p:txBody>
          <a:bodyPr anchor="t"/>
          <a:lstStyle>
            <a:lvl1pPr algn="l">
              <a:defRPr sz="4000" b="1" cap="none" baseline="0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cap="none" baseline="0" dirty="0"/>
              <a:t>Divider Title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722313" y="4593109"/>
            <a:ext cx="7772400" cy="1500187"/>
          </a:xfrm>
        </p:spPr>
        <p:txBody>
          <a:bodyPr anchor="t"/>
          <a:lstStyle>
            <a:lvl1pPr marL="0" indent="0">
              <a:buNone/>
              <a:defRPr sz="200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09641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F2248-AD48-E574-58C4-7C83E7FEC9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B8C5BD-0927-D6E1-2D11-DFCE5492E0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1E1FA3-4C18-68DE-8BAA-0B3A8921D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5F8BE5-175A-706D-A114-67BAAB0D9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995DF-57BD-7956-C47D-516E1B476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7082630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D9FCC-1FDA-63CE-8B9F-850679824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A0EC7-9B00-2704-8132-40BC7267F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E6301-9DD4-E4AE-FE73-6E88EEBFA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E4BCC3-E7B1-49F4-CFB3-CC585B43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45BFA-DB58-D728-EFBA-BA99E6D44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27055575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68247-14F9-99CB-389D-3960D6B31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BAF019-0789-D54B-8238-D5624A5570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A636-33CE-DF9B-8E73-2211D89FE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A9465-47DD-CEDA-AF51-C22F03B5D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2C3DB-1AD0-CDA3-DDE1-DF2E3AB52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50438441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0E95D-C458-1A2D-C14B-9F00430A8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466D5-EE94-8939-671D-309033613E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BC5433-DF0F-8721-9ED7-7DFDFD6AEE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F4E42B-4BDF-4F86-40D9-622FCD48D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5EF39-3EAC-E341-210A-3C63E63DE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B47B11-E651-BB83-DF88-F32A564A2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47477326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6482A-5163-F0D5-A406-BF0F255CD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17F5F-A6FB-EB08-8E84-F6D168501F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4577C-1124-9164-47E5-F107AF87FA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26B03B-236A-1BF9-192A-5B72BCB7D8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0D1581-5957-4F5D-453F-12F0441A5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21C6F-1D8A-B5CA-7C4E-14D3AF750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0DC3F7-D5D4-81C1-91A5-02353EAE7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7A830A-4130-925C-D205-9DDF5CE0E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15559084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594A59-6E8E-C310-81CB-DF68F1C0B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658D62-E405-1C0A-6D99-E7930C6A0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F659B3-4F5B-04B7-97E8-339267A0A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9ADCFB-3D4D-F1AE-5C1F-2DFB0C075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864312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1560ECD-0F5F-C354-43D9-C94E64C8B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C5E2ED-86FC-85D2-C96B-557A252592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A9C68A-BCB7-3F40-67D4-FB062F61D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188981392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1D035-8E83-B27E-B0F2-A32B71D95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6C519-9AE4-EC55-8219-AD699C652B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47FF29-D141-CA1A-7906-E8F2C2DA94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8B8A8-C857-0539-BFDF-01C7968F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214B5-0564-300A-0ECD-2A789CD8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676B9-E4C6-6C14-8001-804D60273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90933737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F4B52-9088-5E74-C48C-CF4B33548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401193-F885-3E35-18F0-568D57274E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18193-4121-B74C-51E0-72CB1EF009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5139BA-56C4-DA33-3EFE-A8939646B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D70559-DFEC-EE02-239F-424F18DF4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5395-6EDB-A2E8-0A47-75FB863FF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290716134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BB64E-2614-E37A-8DE5-E4B131EA4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E01333-D3F8-C17F-F3A9-63D1EB76F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E47BBD-9A76-A8A7-69EF-0213E8FB6D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C08AF4-3007-DD4D-6964-5871FFEE4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C96A4D-BD0E-D0BD-C290-1EF4A1060B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633019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rgbClr val="4A4A49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2050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24734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793255E-2318-E254-8C6F-0896A5972B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FC35B2-7733-594C-5D1E-4CD34BD5C6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0253AD-56A2-90DD-B221-BA47875FB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00D1B4-EF51-D425-F4A1-DFC4B29BD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6621-E06A-43C1-4815-04DBC140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52380804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rgbClr val="D65E06"/>
                </a:solidFill>
                <a:latin typeface="Arial"/>
                <a:cs typeface="Arial"/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9898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  <p:extLst>
      <p:ext uri="{BB962C8B-B14F-4D97-AF65-F5344CB8AC3E}">
        <p14:creationId xmlns:p14="http://schemas.microsoft.com/office/powerpoint/2010/main" val="3818086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207762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Imag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4" y="-27385"/>
            <a:ext cx="8397146" cy="6885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3" y="-27384"/>
            <a:ext cx="6264139" cy="68853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4474840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952128"/>
            <a:ext cx="4464496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4464496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6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8655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rporat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2" descr="C:\Users\MDunne\Desktop\UU Corporate 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6199"/>
            <a:ext cx="1310000" cy="72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1A2A4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BBA46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</p:spTree>
    <p:extLst>
      <p:ext uri="{BB962C8B-B14F-4D97-AF65-F5344CB8AC3E}">
        <p14:creationId xmlns:p14="http://schemas.microsoft.com/office/powerpoint/2010/main" val="136473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&amp;E Faculty Titl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683568" y="3140968"/>
            <a:ext cx="7992888" cy="1470025"/>
          </a:xfrm>
        </p:spPr>
        <p:txBody>
          <a:bodyPr anchor="b">
            <a:normAutofit/>
          </a:bodyPr>
          <a:lstStyle>
            <a:lvl1pPr algn="l">
              <a:defRPr sz="72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Title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683568" y="4437112"/>
            <a:ext cx="7992888" cy="1656184"/>
          </a:xfrm>
        </p:spPr>
        <p:txBody>
          <a:bodyPr anchor="t">
            <a:normAutofit/>
          </a:bodyPr>
          <a:lstStyle>
            <a:lvl1pPr marL="0" indent="0" algn="l">
              <a:buNone/>
              <a:defRPr sz="3600" b="1">
                <a:solidFill>
                  <a:srgbClr val="D65E06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Text</a:t>
            </a:r>
            <a:endParaRPr lang="en-GB" dirty="0"/>
          </a:p>
        </p:txBody>
      </p:sp>
      <p:sp>
        <p:nvSpPr>
          <p:cNvPr id="12" name="Subtitle 2"/>
          <p:cNvSpPr txBox="1">
            <a:spLocks/>
          </p:cNvSpPr>
          <p:nvPr userDrawn="1"/>
        </p:nvSpPr>
        <p:spPr>
          <a:xfrm>
            <a:off x="611560" y="5949280"/>
            <a:ext cx="2583904" cy="43204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600" b="1" kern="1200">
                <a:solidFill>
                  <a:srgbClr val="BBA46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D65E06"/>
                </a:solidFill>
              </a:rPr>
              <a:t>ulster.ac.uk</a:t>
            </a:r>
            <a:endParaRPr lang="en-GB" dirty="0">
              <a:solidFill>
                <a:srgbClr val="D65E0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26060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  <a:p>
            <a:pPr lvl="1"/>
            <a:r>
              <a:rPr lang="en-GB" dirty="0" err="1"/>
              <a:t>adsf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2FA414-2512-4E0F-913E-51D5294A87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22FFED-464A-473C-AE5B-65787095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8269559B-CBCD-4E9F-9E8E-105D30626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5369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&amp;E Faculty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6512" y="1"/>
            <a:ext cx="6286500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19256" cy="562074"/>
          </a:xfrm>
        </p:spPr>
        <p:txBody>
          <a:bodyPr>
            <a:noAutofit/>
          </a:bodyPr>
          <a:lstStyle>
            <a:lvl1pPr algn="l">
              <a:defRPr sz="3600" b="1">
                <a:solidFill>
                  <a:srgbClr val="D65E06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467544" y="764704"/>
            <a:ext cx="8208912" cy="460648"/>
          </a:xfrm>
        </p:spPr>
        <p:txBody>
          <a:bodyPr>
            <a:noAutofit/>
          </a:bodyPr>
          <a:lstStyle>
            <a:lvl1pPr marL="0" indent="0">
              <a:buNone/>
              <a:defRPr sz="3000" b="1">
                <a:solidFill>
                  <a:srgbClr val="8D8C8D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Sub Head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467544" y="1600201"/>
            <a:ext cx="8280920" cy="3917032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dirty="0"/>
              <a:t>Text</a:t>
            </a:r>
          </a:p>
        </p:txBody>
      </p:sp>
      <p:pic>
        <p:nvPicPr>
          <p:cNvPr id="8" name="Picture 7" descr="UU Computers Logo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5733256"/>
            <a:ext cx="1310000" cy="72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50638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5DD6A-4F4B-48C0-931C-A060E8E98EE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464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5" r:id="rId3"/>
    <p:sldLayoutId id="2147483676" r:id="rId4"/>
    <p:sldLayoutId id="2147483683" r:id="rId5"/>
    <p:sldLayoutId id="2147483677" r:id="rId6"/>
    <p:sldLayoutId id="2147483662" r:id="rId7"/>
    <p:sldLayoutId id="2147483668" r:id="rId8"/>
    <p:sldLayoutId id="2147483671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</p:sldLayoutIdLst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B88E87-6B59-193B-77C4-0C0FF66D3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A6088-652A-3DBD-C601-755DD0802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11706-F085-7190-47F3-D76BF84B5D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FA948-CEB7-6B0B-A8C4-62594BBA2C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8C41E-D78F-6207-2CEC-D8C0857435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lang="en-GB" spc="-25" smtClean="0"/>
              <a:t>‹#›</a:t>
            </a:fld>
            <a:endParaRPr lang="en-GB" spc="-25" dirty="0"/>
          </a:p>
        </p:txBody>
      </p:sp>
    </p:spTree>
    <p:extLst>
      <p:ext uri="{BB962C8B-B14F-4D97-AF65-F5344CB8AC3E}">
        <p14:creationId xmlns:p14="http://schemas.microsoft.com/office/powerpoint/2010/main" val="3619157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dh.glass@ulster.ac.uk" TargetMode="Externa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0.png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8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8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-bloggers.com/2021/01/learn-how-to-write-sql-from-r/" TargetMode="External"/><Relationship Id="rId2" Type="http://schemas.openxmlformats.org/officeDocument/2006/relationships/hyperlink" Target="https://carpentries-incubator.github.io/R-archaeology-lesson/05-r-and-databases.html" TargetMode="External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twitter.com/en/docs/tutorials/getting-started-with-r-and-v2-of-the-twitter-api" TargetMode="External"/><Relationship Id="rId2" Type="http://schemas.openxmlformats.org/officeDocument/2006/relationships/hyperlink" Target="https://www.rstudio.com/blog/rvest-easy-web-scraping-with-r/" TargetMode="External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8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8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8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8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8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8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8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support.rstudio.com/hc/en-us/articles/201057987-Quick-list-of-useful-R-packages" TargetMode="Externa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90298" y="4458716"/>
            <a:ext cx="7554110" cy="1841529"/>
          </a:xfrm>
          <a:prstGeom prst="rect">
            <a:avLst/>
          </a:prstGeom>
        </p:spPr>
        <p:txBody>
          <a:bodyPr vert="horz" wrap="square" lIns="0" tIns="33019" rIns="0" bIns="0" rtlCol="0">
            <a:spAutoFit/>
          </a:bodyPr>
          <a:lstStyle/>
          <a:p>
            <a:pPr marL="84455" marR="5080" lvl="0" indent="0" algn="l" defTabSz="914400" rtl="0" eaLnBrk="1" fontAlgn="auto" latinLnBrk="0" hangingPunct="1">
              <a:lnSpc>
                <a:spcPts val="4300"/>
              </a:lnSpc>
              <a:spcBef>
                <a:spcPts val="259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Week</a:t>
            </a:r>
            <a:r>
              <a:rPr kumimoji="0" sz="3600" b="1" i="0" u="none" strike="noStrike" kern="1200" cap="none" spc="-55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lang="en-GB" sz="3600" b="1" dirty="0">
                <a:solidFill>
                  <a:srgbClr val="002060"/>
                </a:solidFill>
                <a:latin typeface="Arial"/>
                <a:cs typeface="Arial"/>
              </a:rPr>
              <a:t>2</a:t>
            </a:r>
            <a:r>
              <a:rPr kumimoji="0" sz="3600" b="1" i="0" u="none" strike="noStrike" kern="1200" cap="none" spc="-5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600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–</a:t>
            </a:r>
            <a:r>
              <a:rPr kumimoji="0" sz="3600" b="1" i="0" u="none" strike="noStrike" kern="120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6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Introduction</a:t>
            </a:r>
            <a:r>
              <a:rPr kumimoji="0" sz="3600" b="1" i="0" u="none" strike="noStrike" kern="1200" cap="none" spc="-55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sz="36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to</a:t>
            </a:r>
            <a:r>
              <a:rPr kumimoji="0" sz="3600" b="1" i="0" u="none" strike="noStrike" kern="1200" cap="none" spc="-5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 </a:t>
            </a:r>
            <a:r>
              <a:rPr kumimoji="0" lang="en-GB" sz="3600" b="1" i="0" u="none" strike="noStrike" kern="1200" cap="none" spc="-5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Programming with </a:t>
            </a:r>
            <a:r>
              <a:rPr kumimoji="0" lang="en-GB" sz="3600" b="1" i="0" u="none" strike="noStrike" kern="1200" cap="none" spc="-2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R</a:t>
            </a:r>
            <a:endParaRPr kumimoji="0" sz="36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  <a:p>
            <a:pPr marL="12700" marR="0" lvl="0" indent="0" algn="l" defTabSz="914400" rtl="0" eaLnBrk="1" fontAlgn="auto" latinLnBrk="0" hangingPunct="1">
              <a:lnSpc>
                <a:spcPct val="100000"/>
              </a:lnSpc>
              <a:spcBef>
                <a:spcPts val="25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2500" b="1" i="0" u="none" strike="noStrike" kern="1200" cap="none" spc="-1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/>
                <a:ea typeface="+mn-ea"/>
                <a:cs typeface="Arial"/>
              </a:rPr>
              <a:t>ulster.ac.uk</a:t>
            </a:r>
            <a:endParaRPr kumimoji="0" sz="2500" b="0" i="0" u="none" strike="noStrike" kern="1200" cap="none" spc="0" normalizeH="0" baseline="0" noProof="0" dirty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Arial"/>
              <a:ea typeface="+mn-ea"/>
              <a:cs typeface="Arial"/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EAD9BB1-EA37-DC65-FED2-050D07654917}"/>
              </a:ext>
            </a:extLst>
          </p:cNvPr>
          <p:cNvSpPr txBox="1">
            <a:spLocks/>
          </p:cNvSpPr>
          <p:nvPr/>
        </p:nvSpPr>
        <p:spPr>
          <a:xfrm>
            <a:off x="1500506" y="1754235"/>
            <a:ext cx="6858000" cy="1290097"/>
          </a:xfrm>
          <a:prstGeom prst="rect">
            <a:avLst/>
          </a:prstGeom>
        </p:spPr>
        <p:txBody>
          <a:bodyPr/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6858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5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 Display" panose="02110004020202020204"/>
                <a:ea typeface="+mj-ea"/>
                <a:cs typeface="+mj-cs"/>
              </a:rPr>
              <a:t>Data Analytics (CMP330)</a:t>
            </a:r>
            <a:endParaRPr kumimoji="0" lang="en-GB" sz="45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 Display" panose="02110004020202020204"/>
              <a:ea typeface="+mj-ea"/>
              <a:cs typeface="+mj-cs"/>
            </a:endParaRP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3F434628-7D8A-E74C-2BB9-3712CE08EC92}"/>
              </a:ext>
            </a:extLst>
          </p:cNvPr>
          <p:cNvSpPr txBox="1">
            <a:spLocks/>
          </p:cNvSpPr>
          <p:nvPr/>
        </p:nvSpPr>
        <p:spPr>
          <a:xfrm>
            <a:off x="1143000" y="2601119"/>
            <a:ext cx="6858000" cy="1655762"/>
          </a:xfrm>
          <a:prstGeom prst="rect">
            <a:avLst/>
          </a:prstGeom>
        </p:spPr>
        <p:txBody>
          <a:bodyPr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Dr. David Glass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School of Computing</a:t>
            </a:r>
          </a:p>
          <a:p>
            <a:pPr marL="0" marR="0" lvl="0" indent="0" algn="ctr" defTabSz="685800" rtl="0" eaLnBrk="1" fontAlgn="auto" latinLnBrk="0" hangingPunct="1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  <a:hlinkClick r:id="rId2"/>
              </a:rPr>
              <a:t>dh.glass@ulster.ac.uk</a:t>
            </a:r>
            <a:r>
              <a:rPr kumimoji="0" lang="en-GB" sz="21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</a:t>
            </a:r>
            <a:r>
              <a:rPr lang="en-US" dirty="0" err="1"/>
              <a:t>subsetting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10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C96D2E8-851C-41A4-8C91-4E978FD69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4943475" cy="19621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98D1F4-AA6C-416D-9D74-41E716D164C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890"/>
          <a:stretch/>
        </p:blipFill>
        <p:spPr>
          <a:xfrm>
            <a:off x="899592" y="4179578"/>
            <a:ext cx="4943475" cy="1933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1743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</a:t>
            </a:r>
            <a:r>
              <a:rPr lang="en-US" dirty="0" err="1"/>
              <a:t>subsetting</a:t>
            </a:r>
            <a:endParaRPr lang="en-US" dirty="0"/>
          </a:p>
          <a:p>
            <a:pPr lvl="1"/>
            <a:r>
              <a:rPr lang="en-US" dirty="0"/>
              <a:t>Remember matrices are just vectors – to prove it: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A1085-2352-4B8E-9DC7-4AE8386A1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572879"/>
            <a:ext cx="38671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96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A-7A35-47BE-92AD-AB465894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C6B-A1FB-41E9-8ADB-FF076F26D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Matrix function in R - Apply()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04F1-F37D-4466-A852-395588346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One of the most used functions in R:</a:t>
            </a:r>
          </a:p>
          <a:p>
            <a:r>
              <a:rPr lang="en-US" b="1" dirty="0"/>
              <a:t>apply(x, MARGIN, FUN,…)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7EF3-EFFF-4B2A-9B08-5FF41F8A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4DB83A-8E62-4675-A00A-F248CC936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7263" y="2816696"/>
            <a:ext cx="4370312" cy="346402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DAB463-50BD-4122-A79B-27DF3B51A631}"/>
              </a:ext>
            </a:extLst>
          </p:cNvPr>
          <p:cNvSpPr txBox="1"/>
          <p:nvPr/>
        </p:nvSpPr>
        <p:spPr>
          <a:xfrm>
            <a:off x="476702" y="2592486"/>
            <a:ext cx="330321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dirty="0"/>
              <a:t>- </a:t>
            </a:r>
            <a:r>
              <a:rPr lang="en-US" b="1" dirty="0"/>
              <a:t>x</a:t>
            </a:r>
            <a:r>
              <a:rPr lang="en-US" dirty="0"/>
              <a:t> is an array, including a matrix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MARGIN</a:t>
            </a:r>
            <a:r>
              <a:rPr lang="en-US" dirty="0"/>
              <a:t>: 1 for rows, 2 for columns</a:t>
            </a:r>
          </a:p>
          <a:p>
            <a:pPr lvl="1"/>
            <a:r>
              <a:rPr lang="en-US" dirty="0"/>
              <a:t>- </a:t>
            </a:r>
            <a:r>
              <a:rPr lang="en-US" b="1" dirty="0"/>
              <a:t>FUN</a:t>
            </a:r>
            <a:r>
              <a:rPr lang="en-US" dirty="0"/>
              <a:t>: the function to be applied</a:t>
            </a:r>
          </a:p>
        </p:txBody>
      </p:sp>
    </p:spTree>
    <p:extLst>
      <p:ext uri="{BB962C8B-B14F-4D97-AF65-F5344CB8AC3E}">
        <p14:creationId xmlns:p14="http://schemas.microsoft.com/office/powerpoint/2010/main" val="204292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A-7A35-47BE-92AD-AB465894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C6B-A1FB-41E9-8ADB-FF076F26D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Matrix function in R - Apply()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04F1-F37D-4466-A852-395588346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apply(x, MARGIN, FUN,…)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7EF3-EFFF-4B2A-9B08-5FF41F8A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FEF100-3D99-4EF7-87BC-DD5D42CC3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60032" y="1382072"/>
            <a:ext cx="4152900" cy="498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254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A-7A35-47BE-92AD-AB465894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C6B-A1FB-41E9-8ADB-FF076F26D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Matrix function in R - Apply() Function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04F1-F37D-4466-A852-395588346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apply(x, MARGIN, FUN,…)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7EF3-EFFF-4B2A-9B08-5FF41F8A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14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ECF897-2B3B-442F-9F7B-5EC1CAA6F0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564904"/>
            <a:ext cx="4343400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295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E2D5A-7A35-47BE-92AD-AB465894C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4C6B-A1FB-41E9-8ADB-FF076F26D76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Other Matrix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9704F1-F37D-4466-A852-395588346AA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b="1" dirty="0"/>
              <a:t>Transpose</a:t>
            </a:r>
          </a:p>
          <a:p>
            <a:pPr lvl="1"/>
            <a:r>
              <a:rPr lang="en-US" b="1" dirty="0"/>
              <a:t>t()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147EF3-EFFF-4B2A-9B08-5FF41F8AC8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55B4CE5-6747-4622-9490-23A35455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780928"/>
            <a:ext cx="4162425" cy="2162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55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 (core in R)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R’s built-in data sets</a:t>
            </a:r>
          </a:p>
          <a:p>
            <a:pPr lvl="1"/>
            <a:r>
              <a:rPr lang="en-US" dirty="0"/>
              <a:t>data()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411208-C293-49E4-BC77-DFB35954FC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5856" y="2042765"/>
            <a:ext cx="5221560" cy="4490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627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2448272" cy="3917032"/>
          </a:xfrm>
        </p:spPr>
        <p:txBody>
          <a:bodyPr/>
          <a:lstStyle/>
          <a:p>
            <a:r>
              <a:rPr lang="en-US" dirty="0"/>
              <a:t>R’s built-in data 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17</a:t>
            </a:fld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4CC4B45-9F0F-45CD-87D5-E50ADA16C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1840" y="1340767"/>
            <a:ext cx="5866349" cy="5420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8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2448272" cy="3917032"/>
          </a:xfrm>
        </p:spPr>
        <p:txBody>
          <a:bodyPr/>
          <a:lstStyle/>
          <a:p>
            <a:r>
              <a:rPr lang="en-US" dirty="0"/>
              <a:t>R’s built-in data sets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18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F2457B-15EF-4DB1-B3AB-E0F9693ACF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67548" y="1704122"/>
            <a:ext cx="2321276" cy="648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179D3BF-9958-408A-A6E2-29A2C7F671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740834"/>
            <a:ext cx="6948264" cy="3980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10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7B672-1D74-47F9-9B42-86A360717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A0775-278E-4CBF-91D8-44A00A59C6D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6D394-59E7-4A12-A36E-9C40EB4A642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Stores tabular data </a:t>
            </a:r>
          </a:p>
          <a:p>
            <a:r>
              <a:rPr lang="en-US" dirty="0"/>
              <a:t>Every list element in the data frame must have the same length</a:t>
            </a:r>
          </a:p>
          <a:p>
            <a:r>
              <a:rPr lang="en-US" dirty="0"/>
              <a:t>Different from matrices as data frames can store different classes of elements just like lists</a:t>
            </a:r>
          </a:p>
          <a:p>
            <a:r>
              <a:rPr lang="en-US" dirty="0"/>
              <a:t>Can be described as a list of equal length vectors</a:t>
            </a:r>
          </a:p>
          <a:p>
            <a:r>
              <a:rPr lang="en-US" dirty="0"/>
              <a:t>Basically a 2-dimensional list (a list of lists) </a:t>
            </a:r>
          </a:p>
          <a:p>
            <a:r>
              <a:rPr lang="en-US" dirty="0"/>
              <a:t>Data frames are created or imported using </a:t>
            </a:r>
          </a:p>
          <a:p>
            <a:pPr marL="400050" lvl="1" indent="0">
              <a:buNone/>
            </a:pPr>
            <a:r>
              <a:rPr lang="en-US" dirty="0"/>
              <a:t>    </a:t>
            </a:r>
            <a:r>
              <a:rPr lang="en-US" dirty="0" err="1">
                <a:solidFill>
                  <a:srgbClr val="FF0000"/>
                </a:solidFill>
              </a:rPr>
              <a:t>data.frame</a:t>
            </a:r>
            <a:r>
              <a:rPr lang="en-US" dirty="0">
                <a:solidFill>
                  <a:srgbClr val="FF0000"/>
                </a:solidFill>
              </a:rPr>
              <a:t>(), </a:t>
            </a:r>
            <a:r>
              <a:rPr lang="en-US" dirty="0" err="1">
                <a:solidFill>
                  <a:srgbClr val="FF0000"/>
                </a:solidFill>
              </a:rPr>
              <a:t>read.table</a:t>
            </a:r>
            <a:r>
              <a:rPr lang="en-US" dirty="0">
                <a:solidFill>
                  <a:srgbClr val="FF0000"/>
                </a:solidFill>
              </a:rPr>
              <a:t>() or read.csv()</a:t>
            </a:r>
          </a:p>
          <a:p>
            <a:r>
              <a:rPr lang="en-US" dirty="0"/>
              <a:t>A data frame be converted to a matrix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   </a:t>
            </a:r>
            <a:r>
              <a:rPr lang="en-US" dirty="0" err="1">
                <a:solidFill>
                  <a:srgbClr val="FF0000"/>
                </a:solidFill>
              </a:rPr>
              <a:t>data.matrix</a:t>
            </a:r>
            <a:r>
              <a:rPr lang="en-US" dirty="0">
                <a:solidFill>
                  <a:srgbClr val="FF0000"/>
                </a:solidFill>
              </a:rPr>
              <a:t>(data frame)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FACF3-94FF-487D-958B-FA76E69FB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0089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4BC85-C342-4E92-864D-BE723523D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Week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E56C6-66BD-4287-A0AF-54824F0C92D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Content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ACCE53-D18E-4DD9-978A-C3BC73A4FC2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  <a:p>
            <a:pPr lvl="1"/>
            <a:r>
              <a:rPr lang="en-GB" dirty="0"/>
              <a:t>R Matrices</a:t>
            </a:r>
          </a:p>
          <a:p>
            <a:pPr lvl="1"/>
            <a:r>
              <a:rPr lang="en-GB" dirty="0"/>
              <a:t>R Data Frames</a:t>
            </a:r>
          </a:p>
          <a:p>
            <a:pPr lvl="1"/>
            <a:r>
              <a:rPr lang="en-GB" dirty="0"/>
              <a:t>R Lists</a:t>
            </a:r>
          </a:p>
          <a:p>
            <a:pPr lvl="1"/>
            <a:r>
              <a:rPr lang="en-GB" dirty="0"/>
              <a:t>R Factors</a:t>
            </a:r>
          </a:p>
          <a:p>
            <a:r>
              <a:rPr lang="en-GB" dirty="0"/>
              <a:t>Data Input and Output with R</a:t>
            </a:r>
          </a:p>
          <a:p>
            <a:r>
              <a:rPr lang="en-GB" dirty="0"/>
              <a:t>Useful functions in R</a:t>
            </a:r>
          </a:p>
          <a:p>
            <a:r>
              <a:rPr lang="en-GB" dirty="0"/>
              <a:t>R programming structures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86064E-E2ED-48A4-81C1-366FA0CF7A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170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3096344" cy="3917032"/>
          </a:xfrm>
        </p:spPr>
        <p:txBody>
          <a:bodyPr/>
          <a:lstStyle/>
          <a:p>
            <a:r>
              <a:rPr lang="en-US" dirty="0"/>
              <a:t>Some useful functions to do initial analysis</a:t>
            </a:r>
          </a:p>
          <a:p>
            <a:pPr lvl="1"/>
            <a:r>
              <a:rPr lang="en-US" dirty="0"/>
              <a:t>head()</a:t>
            </a:r>
          </a:p>
          <a:p>
            <a:pPr lvl="1"/>
            <a:r>
              <a:rPr lang="en-US" dirty="0"/>
              <a:t>tail()</a:t>
            </a:r>
          </a:p>
          <a:p>
            <a:pPr lvl="1"/>
            <a:r>
              <a:rPr lang="en-US" dirty="0"/>
              <a:t>str()</a:t>
            </a:r>
          </a:p>
          <a:p>
            <a:pPr lvl="1"/>
            <a:r>
              <a:rPr lang="en-US" dirty="0"/>
              <a:t>summary()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20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65243B6-E41B-4D0A-A3D2-474642E9F1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864" y="286433"/>
            <a:ext cx="5652120" cy="6414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498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Create a data frame from vectors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FF3818-9E55-4F3B-B705-A6C1B34E01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5" y="2332870"/>
            <a:ext cx="7207641" cy="152817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E0951D-91E6-4573-BF8E-C2B60CCC9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0728" y="3981813"/>
            <a:ext cx="4392488" cy="2383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208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 (core in R)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322165-5FC3-495E-86EC-B2F2E60FCA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1600201"/>
                <a:ext cx="3744416" cy="3917032"/>
              </a:xfrm>
            </p:spPr>
            <p:txBody>
              <a:bodyPr/>
              <a:lstStyle/>
              <a:p>
                <a:r>
                  <a:rPr lang="en-US" dirty="0"/>
                  <a:t>Data frame selection and Indexing</a:t>
                </a:r>
              </a:p>
              <a:p>
                <a:pPr lvl="1"/>
                <a:r>
                  <a:rPr lang="en-US" dirty="0"/>
                  <a:t>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selection: df[m,]</a:t>
                </a:r>
              </a:p>
              <a:p>
                <a:pPr lvl="1"/>
                <a:r>
                  <a:rPr lang="en-US" dirty="0"/>
                  <a:t>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 selection: df[,n]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322165-5FC3-495E-86EC-B2F2E60FC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1600201"/>
                <a:ext cx="3744416" cy="3917032"/>
              </a:xfrm>
              <a:blipFill>
                <a:blip r:embed="rId2"/>
                <a:stretch>
                  <a:fillRect l="-2280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22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17FAA4-323D-4C89-9633-14DBEA7A23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7984" y="2204864"/>
            <a:ext cx="4314252" cy="340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421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 (core in R)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7272808" cy="3917032"/>
          </a:xfrm>
        </p:spPr>
        <p:txBody>
          <a:bodyPr/>
          <a:lstStyle/>
          <a:p>
            <a:r>
              <a:rPr lang="en-US" dirty="0"/>
              <a:t>Data frame selection using subset() function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23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6F45455-D779-4CC2-97C0-A5BF5F591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925"/>
          <a:stretch/>
        </p:blipFill>
        <p:spPr>
          <a:xfrm>
            <a:off x="899592" y="2348880"/>
            <a:ext cx="5562600" cy="27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0214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 (core in R)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8424936" cy="3917032"/>
          </a:xfrm>
        </p:spPr>
        <p:txBody>
          <a:bodyPr/>
          <a:lstStyle/>
          <a:p>
            <a:r>
              <a:rPr lang="en-GB" dirty="0"/>
              <a:t>Ordering a data frame – order() function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EC39D8-455B-4A69-AFCD-1B299AC80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361" y="2177306"/>
            <a:ext cx="4786726" cy="4406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278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3672408" cy="3917032"/>
          </a:xfrm>
        </p:spPr>
        <p:txBody>
          <a:bodyPr/>
          <a:lstStyle/>
          <a:p>
            <a:r>
              <a:rPr lang="en-US" dirty="0"/>
              <a:t>Data frame operations</a:t>
            </a:r>
          </a:p>
          <a:p>
            <a:pPr lvl="1"/>
            <a:r>
              <a:rPr lang="en-US" dirty="0"/>
              <a:t>Getting information of a data frame</a:t>
            </a:r>
          </a:p>
          <a:p>
            <a:pPr marL="457200" lvl="1" indent="0">
              <a:buNone/>
            </a:pPr>
            <a:r>
              <a:rPr lang="en-US" dirty="0" err="1"/>
              <a:t>nrow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 err="1"/>
              <a:t>ncol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 err="1"/>
              <a:t>colnames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 err="1"/>
              <a:t>rownames</a:t>
            </a:r>
            <a:r>
              <a:rPr lang="en-US" dirty="0"/>
              <a:t>()</a:t>
            </a:r>
          </a:p>
          <a:p>
            <a:pPr marL="457200" lvl="1" indent="0">
              <a:buNone/>
            </a:pPr>
            <a:r>
              <a:rPr lang="en-US" dirty="0"/>
              <a:t>str()</a:t>
            </a:r>
          </a:p>
          <a:p>
            <a:pPr marL="457200" lvl="1" indent="0">
              <a:buNone/>
            </a:pPr>
            <a:r>
              <a:rPr lang="en-US" dirty="0"/>
              <a:t>summary()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F9D00B-D1A7-4215-B6AE-23AD85E1D7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613" y="274638"/>
            <a:ext cx="4917173" cy="5701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96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322165-5FC3-495E-86EC-B2F2E60FCA77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>
              <a:xfrm>
                <a:off x="467544" y="1600201"/>
                <a:ext cx="3816424" cy="3917032"/>
              </a:xfrm>
            </p:spPr>
            <p:txBody>
              <a:bodyPr/>
              <a:lstStyle/>
              <a:p>
                <a:r>
                  <a:rPr lang="en-US" dirty="0"/>
                  <a:t>Data frame operations</a:t>
                </a:r>
              </a:p>
              <a:p>
                <a:pPr lvl="1"/>
                <a:r>
                  <a:rPr lang="en-US" dirty="0"/>
                  <a:t>Reference cells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</a:t>
                </a:r>
              </a:p>
              <a:p>
                <a:pPr lvl="1"/>
                <a:r>
                  <a:rPr lang="en-US" dirty="0"/>
                  <a:t>df[[</a:t>
                </a:r>
                <a:r>
                  <a:rPr lang="en-US" dirty="0" err="1"/>
                  <a:t>m,n</a:t>
                </a:r>
                <a:r>
                  <a:rPr lang="en-US" dirty="0"/>
                  <a:t>]] 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63322165-5FC3-495E-86EC-B2F2E60FCA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67544" y="1600201"/>
                <a:ext cx="3816424" cy="3917032"/>
              </a:xfrm>
              <a:blipFill>
                <a:blip r:embed="rId2"/>
                <a:stretch>
                  <a:fillRect l="-2236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26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1725FD9-2C95-4001-85A6-F5E762FA79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930"/>
          <a:stretch/>
        </p:blipFill>
        <p:spPr>
          <a:xfrm>
            <a:off x="3995936" y="1029771"/>
            <a:ext cx="5148064" cy="5828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452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Data frames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8208912" cy="3917032"/>
          </a:xfrm>
        </p:spPr>
        <p:txBody>
          <a:bodyPr/>
          <a:lstStyle/>
          <a:p>
            <a:r>
              <a:rPr lang="en-US" dirty="0"/>
              <a:t>Data frame operations</a:t>
            </a:r>
          </a:p>
          <a:p>
            <a:pPr lvl="1"/>
            <a:r>
              <a:rPr lang="en-US" dirty="0"/>
              <a:t>Four ways of getting a column value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733828-D3FC-4CD2-833B-7C4DA9E92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03" y="2792412"/>
            <a:ext cx="85534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958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BDB37-85E2-405E-B12B-F13D52719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F29237-1D7C-4708-A238-815882F5132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Data frames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CE7A07-0E78-43C2-98DC-57FF3FE9E71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Merge different Data Frames</a:t>
            </a:r>
          </a:p>
          <a:p>
            <a:pPr lvl="1"/>
            <a:r>
              <a:rPr lang="en-GB" dirty="0"/>
              <a:t>merge()</a:t>
            </a:r>
          </a:p>
          <a:p>
            <a:pPr lvl="1"/>
            <a:r>
              <a:rPr lang="en-US" dirty="0"/>
              <a:t>merge(d1, d2, </a:t>
            </a:r>
            <a:r>
              <a:rPr lang="en-US" dirty="0" err="1"/>
              <a:t>by.x</a:t>
            </a:r>
            <a:r>
              <a:rPr lang="en-US" dirty="0"/>
              <a:t>=“</a:t>
            </a:r>
            <a:r>
              <a:rPr lang="en-US" dirty="0" err="1"/>
              <a:t>fullnames</a:t>
            </a:r>
            <a:r>
              <a:rPr lang="en-US" dirty="0"/>
              <a:t>”, </a:t>
            </a:r>
            <a:r>
              <a:rPr lang="en-US" dirty="0" err="1"/>
              <a:t>by.y</a:t>
            </a:r>
            <a:r>
              <a:rPr lang="en-US" dirty="0"/>
              <a:t>=“names”)</a:t>
            </a:r>
          </a:p>
          <a:p>
            <a:endParaRPr lang="en-GB" dirty="0"/>
          </a:p>
          <a:p>
            <a:r>
              <a:rPr lang="en-GB" dirty="0"/>
              <a:t>help(‘merge’)</a:t>
            </a:r>
          </a:p>
          <a:p>
            <a:endParaRPr lang="en-GB" dirty="0"/>
          </a:p>
          <a:p>
            <a:r>
              <a:rPr lang="en-GB" dirty="0"/>
              <a:t>Inner join, Outer join, left (outer) join, right (outer) join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142161E-B452-4A7D-BA93-587739ABA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1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list is a vector that can contain elements of different modes/classes/data types</a:t>
            </a:r>
            <a:endParaRPr lang="en-GB" dirty="0"/>
          </a:p>
          <a:p>
            <a:r>
              <a:rPr lang="en-US" dirty="0"/>
              <a:t>Note the use of double brackets!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29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85199-7B7E-4E46-BAF4-E95E7AA8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86328"/>
            <a:ext cx="2962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39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57A6A-929C-4BF8-A1A1-6702A8F0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908468-8BC3-411F-A93D-50E296C7247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B974B-3F6D-4541-A363-D7E00CB6BD8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are 2 dimensional vectors (or 2D arrays)</a:t>
            </a:r>
          </a:p>
          <a:p>
            <a:r>
              <a:rPr lang="en-US" dirty="0"/>
              <a:t>3 dimensional vectors are referred to as 3D arrays (no longer a matrix)</a:t>
            </a:r>
          </a:p>
          <a:p>
            <a:r>
              <a:rPr lang="en-US" dirty="0"/>
              <a:t>Column major order (what is this?)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5F42E-2221-42BC-852D-690B1CA01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AA1FD6-A311-40A6-A82E-C0BA36F87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3508947"/>
            <a:ext cx="6600825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765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 list is a vector that can contain elements of different modes/classes/data types</a:t>
            </a:r>
            <a:endParaRPr lang="en-GB" dirty="0"/>
          </a:p>
          <a:p>
            <a:r>
              <a:rPr lang="en-US" dirty="0"/>
              <a:t>Note the use of double brackets!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85199-7B7E-4E46-BAF4-E95E7AA892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3086328"/>
            <a:ext cx="29622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4351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Key value pairs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31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681FA1E-9DF3-4819-AE3F-F9C5A141DF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276872"/>
            <a:ext cx="42862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762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Lists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Lists within a list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32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D235A2-41B5-44D7-AEC5-62408FBA18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651"/>
          <a:stretch/>
        </p:blipFill>
        <p:spPr>
          <a:xfrm>
            <a:off x="395536" y="2259747"/>
            <a:ext cx="7920880" cy="4057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161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Factors represent nominal/categorical data.</a:t>
            </a:r>
          </a:p>
          <a:p>
            <a:pPr lvl="1"/>
            <a:r>
              <a:rPr lang="en-US" dirty="0"/>
              <a:t>“Male” and “Female”</a:t>
            </a:r>
          </a:p>
          <a:p>
            <a:pPr lvl="1"/>
            <a:endParaRPr lang="en-US" dirty="0"/>
          </a:p>
          <a:p>
            <a:pPr lvl="1"/>
            <a:r>
              <a:rPr lang="en-US"/>
              <a:t>“Labour</a:t>
            </a:r>
            <a:r>
              <a:rPr lang="en-US" dirty="0"/>
              <a:t>” and “Tory”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“GCSE” and “A-level” and “BSc”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“Cat” and “Dog”</a:t>
            </a:r>
          </a:p>
          <a:p>
            <a:pPr lvl="1"/>
            <a:endParaRPr lang="en-US" dirty="0"/>
          </a:p>
          <a:p>
            <a:pPr lvl="1"/>
            <a:r>
              <a:rPr lang="en-GB" dirty="0"/>
              <a:t>“Low” and “Medium” and “High”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427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Create a factor using factor()</a:t>
            </a:r>
          </a:p>
          <a:p>
            <a:pPr lvl="1"/>
            <a:r>
              <a:rPr lang="en-US" dirty="0"/>
              <a:t>table() function is great for counting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2A69C7-6050-4DFE-967D-54D4713F1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80928"/>
            <a:ext cx="4581525" cy="187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442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Unordered factors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Ordered factors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35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A8FE8FE-AFE5-43D6-8C93-41E8DFF08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753" y="2074763"/>
            <a:ext cx="8058150" cy="16002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B014664-10A0-4291-A601-169B97EBFE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4" y="4291832"/>
            <a:ext cx="9144000" cy="1431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830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 err="1"/>
              <a:t>tapply</a:t>
            </a:r>
            <a:r>
              <a:rPr lang="en-GB" dirty="0"/>
              <a:t>() function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E38E4BD-A954-4FAA-8ED4-0E4128A66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890" y="2276872"/>
            <a:ext cx="7381875" cy="3105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764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AD8C-D772-49F5-8E39-97953258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C41C-5313-47D3-873F-A3301B3E5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E676A-CA63-4BF0-A000-C8764BBE7D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Contingency table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0D26B-0C20-4D2B-86E5-7ED12FE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805AE2-641E-4A72-8E35-CCAB46249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348880"/>
            <a:ext cx="5543092" cy="2664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6581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5AD8C-D772-49F5-8E39-979532584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6C41C-5313-47D3-873F-A3301B3E566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R Factors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7E676A-CA63-4BF0-A000-C8764BBE7D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split() function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50D26B-0C20-4D2B-86E5-7ED12FEC2D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38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353D7EE-CB5F-49B2-8874-F15B9B9E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25336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31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Output with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CSV files with 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read &amp; write a CSV file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39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652767-3C19-4650-BEC0-2C96C636F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228" y="2314575"/>
            <a:ext cx="7315200" cy="2228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973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910B5B-5EC5-42EF-9C7E-9F0AB47A31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Create a Matrix</a:t>
                </a:r>
              </a:p>
              <a:p>
                <a14:m>
                  <m:oMath xmlns:m="http://schemas.openxmlformats.org/officeDocument/2006/math">
                    <m:r>
                      <a:rPr lang="en-GB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GB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GB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GB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6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Assign names to rows and columns of matrix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910B5B-5EC5-42EF-9C7E-9F0AB47A3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3"/>
                <a:stretch>
                  <a:fillRect l="-1031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40E84CB-65E1-4FC9-97A8-E4F13C1477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28231" y="638175"/>
            <a:ext cx="4848225" cy="27908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F44183E-B739-48C8-8FF2-4E6DD28E67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9418" y="4388405"/>
            <a:ext cx="3857625" cy="160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643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937F0-B41A-485E-9D00-C8078CD72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Output with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33F50-B459-4328-B547-E9DAC071B3BC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pt-BR" dirty="0"/>
              <a:t>Excel files with R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322165-5FC3-495E-86EC-B2F2E60FC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44" y="1600201"/>
            <a:ext cx="3168352" cy="3917032"/>
          </a:xfrm>
        </p:spPr>
        <p:txBody>
          <a:bodyPr/>
          <a:lstStyle/>
          <a:p>
            <a:r>
              <a:rPr lang="en-GB" dirty="0"/>
              <a:t>Using </a:t>
            </a:r>
            <a:r>
              <a:rPr lang="en-GB" dirty="0" err="1"/>
              <a:t>readxl</a:t>
            </a:r>
            <a:r>
              <a:rPr lang="en-GB" dirty="0"/>
              <a:t> package</a:t>
            </a:r>
          </a:p>
          <a:p>
            <a:pPr lvl="1"/>
            <a:r>
              <a:rPr lang="en-GB" dirty="0" err="1"/>
              <a:t>install.packages</a:t>
            </a:r>
            <a:r>
              <a:rPr lang="en-GB" dirty="0"/>
              <a:t>(“</a:t>
            </a:r>
            <a:r>
              <a:rPr lang="en-GB" dirty="0" err="1"/>
              <a:t>readxl</a:t>
            </a:r>
            <a:r>
              <a:rPr lang="en-GB" dirty="0"/>
              <a:t>")</a:t>
            </a:r>
          </a:p>
          <a:p>
            <a:r>
              <a:rPr lang="en-US" dirty="0"/>
              <a:t>Specify sheet with a number or name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752AEF-DE66-40E4-ABAE-C5B0A7AB4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5EB4709-6EE5-448F-9EC3-27E19FCDE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3928" y="1676574"/>
            <a:ext cx="4975329" cy="4416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346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4B9CD-03D2-480B-8DBD-55C03BF9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Output with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3A2871-EA8C-4F6D-8894-E4D4106BAE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SQL with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D94B38-2E6C-4858-A31A-B9C51FFC52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Access a database from R</a:t>
            </a:r>
          </a:p>
          <a:p>
            <a:r>
              <a:rPr lang="en-US" dirty="0"/>
              <a:t>Run SQL queries in R using </a:t>
            </a:r>
            <a:r>
              <a:rPr lang="en-US" dirty="0" err="1"/>
              <a:t>RSQLite</a:t>
            </a:r>
            <a:r>
              <a:rPr lang="en-US" dirty="0"/>
              <a:t> and </a:t>
            </a:r>
            <a:r>
              <a:rPr lang="en-US" dirty="0" err="1"/>
              <a:t>dplyr</a:t>
            </a:r>
            <a:endParaRPr lang="en-US" dirty="0"/>
          </a:p>
          <a:p>
            <a:r>
              <a:rPr lang="en-US" dirty="0"/>
              <a:t>Useful resources:</a:t>
            </a:r>
          </a:p>
          <a:p>
            <a:pPr lvl="1"/>
            <a:r>
              <a:rPr lang="en-US">
                <a:hlinkClick r:id="rId2"/>
              </a:rPr>
              <a:t>https://carpentries-incubator.github.io/R-archaeology-lesson/05-r-and-databases.html</a:t>
            </a:r>
            <a:endParaRPr lang="en-US"/>
          </a:p>
          <a:p>
            <a:pPr lvl="1"/>
            <a:r>
              <a:rPr lang="en-US">
                <a:hlinkClick r:id="rId3"/>
              </a:rPr>
              <a:t>https</a:t>
            </a:r>
            <a:r>
              <a:rPr lang="en-US" dirty="0">
                <a:hlinkClick r:id="rId3"/>
              </a:rPr>
              <a:t>://www.r-bloggers.com/2021/01/learn-how-to-write-sql-from-r/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2878D-1F66-4D28-91D8-D357DE2E9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771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5939D-7AE4-4978-A2B1-9676FFDBB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Input and Output with R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3B6D6-920D-49E2-BE83-A79D8553C4C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Web Scraping with 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BFD90B-FE03-4C28-A5F3-DDAA0BFED4A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Easy web scraping with R – </a:t>
            </a:r>
            <a:r>
              <a:rPr lang="en-GB" dirty="0" err="1"/>
              <a:t>rvest</a:t>
            </a:r>
            <a:endParaRPr lang="en-GB" dirty="0"/>
          </a:p>
          <a:p>
            <a:r>
              <a:rPr lang="en-GB" dirty="0"/>
              <a:t>Getting twitter data using R</a:t>
            </a:r>
          </a:p>
          <a:p>
            <a:r>
              <a:rPr lang="en-GB" dirty="0"/>
              <a:t>Useful resources:</a:t>
            </a:r>
          </a:p>
          <a:p>
            <a:pPr lvl="1"/>
            <a:r>
              <a:rPr lang="en-GB" dirty="0">
                <a:hlinkClick r:id="rId2"/>
              </a:rPr>
              <a:t>https://www.rstudio.com/blog/rvest-easy-web-scraping-with-r/</a:t>
            </a:r>
            <a:endParaRPr lang="en-GB" dirty="0"/>
          </a:p>
          <a:p>
            <a:pPr lvl="1"/>
            <a:r>
              <a:rPr lang="en-GB" dirty="0">
                <a:hlinkClick r:id="rId3"/>
              </a:rPr>
              <a:t>https://developer.twitter.com/en/docs/tutorials/getting-started-with-r-and-v2-of-the-twitter-api</a:t>
            </a:r>
            <a:endParaRPr lang="en-GB" dirty="0"/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7DC5BC-ADDD-43D7-B334-68AB47E0B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1490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AC6A-E46F-4D52-B9F2-A446715C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14CF-BAA9-485B-A910-AD5204498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Missing values: NA and NAN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4668E-3CFB-4D04-9715-B9D3E32D4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Missing values are denoted by NA or </a:t>
            </a:r>
            <a:r>
              <a:rPr lang="en-US" dirty="0" err="1"/>
              <a:t>NaN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is.na(x) </a:t>
            </a:r>
            <a:r>
              <a:rPr lang="en-US" dirty="0"/>
              <a:t>is used to test for NA</a:t>
            </a:r>
          </a:p>
          <a:p>
            <a:pPr marL="457200" lvl="1" indent="0">
              <a:buNone/>
            </a:pPr>
            <a:r>
              <a:rPr lang="en-US" dirty="0" err="1">
                <a:solidFill>
                  <a:srgbClr val="FF0000"/>
                </a:solidFill>
              </a:rPr>
              <a:t>is.nan</a:t>
            </a:r>
            <a:r>
              <a:rPr lang="en-US" dirty="0">
                <a:solidFill>
                  <a:srgbClr val="FF0000"/>
                </a:solidFill>
              </a:rPr>
              <a:t>(x) </a:t>
            </a:r>
            <a:r>
              <a:rPr lang="en-US" dirty="0"/>
              <a:t>is used to test for </a:t>
            </a:r>
            <a:r>
              <a:rPr lang="en-US" dirty="0" err="1"/>
              <a:t>NaN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Data Cleansing scenario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x[is.na(x) | </a:t>
            </a:r>
            <a:r>
              <a:rPr lang="en-US" dirty="0" err="1">
                <a:solidFill>
                  <a:srgbClr val="FF0000"/>
                </a:solidFill>
              </a:rPr>
              <a:t>is.nan</a:t>
            </a:r>
            <a:r>
              <a:rPr lang="en-US" dirty="0">
                <a:solidFill>
                  <a:srgbClr val="FF0000"/>
                </a:solidFill>
              </a:rPr>
              <a:t>(x) ] &lt;- 0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FF0000"/>
                </a:solidFill>
              </a:rPr>
              <a:t>x[is.na(x) | </a:t>
            </a:r>
            <a:r>
              <a:rPr lang="en-US" dirty="0" err="1">
                <a:solidFill>
                  <a:srgbClr val="FF0000"/>
                </a:solidFill>
              </a:rPr>
              <a:t>is.nan</a:t>
            </a:r>
            <a:r>
              <a:rPr lang="en-US" dirty="0">
                <a:solidFill>
                  <a:srgbClr val="FF0000"/>
                </a:solidFill>
              </a:rPr>
              <a:t>(x) ] &lt;- mean(x, na.rm=TRUE)</a:t>
            </a:r>
          </a:p>
          <a:p>
            <a:pPr lvl="1"/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CAC4-0720-4EF3-AF34-B3F22C1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43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5D39A-574D-4D2B-AF03-02EB2F53B849}"/>
              </a:ext>
            </a:extLst>
          </p:cNvPr>
          <p:cNvSpPr txBox="1"/>
          <p:nvPr/>
        </p:nvSpPr>
        <p:spPr>
          <a:xfrm>
            <a:off x="1907704" y="5770130"/>
            <a:ext cx="666023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'</a:t>
            </a:r>
            <a:r>
              <a:rPr lang="en-GB" dirty="0" err="1"/>
              <a:t>NaN</a:t>
            </a:r>
            <a:r>
              <a:rPr lang="en-GB" dirty="0"/>
              <a:t>' means not a number. Impossible values (e.g., dividing by zero) are represented by the symbol </a:t>
            </a:r>
            <a:r>
              <a:rPr lang="en-GB" dirty="0" err="1"/>
              <a:t>NaN</a:t>
            </a:r>
            <a:r>
              <a:rPr lang="en-GB" dirty="0"/>
              <a:t> (not a number).</a:t>
            </a:r>
          </a:p>
        </p:txBody>
      </p:sp>
    </p:spTree>
    <p:extLst>
      <p:ext uri="{BB962C8B-B14F-4D97-AF65-F5344CB8AC3E}">
        <p14:creationId xmlns:p14="http://schemas.microsoft.com/office/powerpoint/2010/main" val="1022585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AC6A-E46F-4D52-B9F2-A446715C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14CF-BAA9-485B-A910-AD5204498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Handling NA and NAN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4668E-3CFB-4D04-9715-B9D3E32D4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Handling NA and NAN</a:t>
            </a:r>
          </a:p>
          <a:p>
            <a:pPr lvl="1"/>
            <a:r>
              <a:rPr lang="en-US" dirty="0"/>
              <a:t> replace the missing values with 0 or mean</a:t>
            </a:r>
          </a:p>
          <a:p>
            <a:pPr lvl="1"/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CAC4-0720-4EF3-AF34-B3F22C1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44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B8C540C-493A-4F1D-A007-693A81C0E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2715754"/>
            <a:ext cx="554355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374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AB9A7-1726-4072-B8E8-92E48A0F4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223D65-4D9E-45DA-A6C4-795212B60DD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Missing values: NA and NAN</a:t>
            </a:r>
            <a:endParaRPr lang="en-GB" dirty="0"/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BC0F48-49E0-4A1E-B18C-E2AFBD6DBE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Note: You can't use </a:t>
            </a:r>
          </a:p>
          <a:p>
            <a:pPr lvl="1"/>
            <a:r>
              <a:rPr lang="en-US" dirty="0">
                <a:solidFill>
                  <a:srgbClr val="4F81BD"/>
                </a:solidFill>
              </a:rPr>
              <a:t>x[x == NA |  x == </a:t>
            </a:r>
            <a:r>
              <a:rPr lang="en-US" dirty="0" err="1">
                <a:solidFill>
                  <a:srgbClr val="4F81BD"/>
                </a:solidFill>
              </a:rPr>
              <a:t>NaN</a:t>
            </a:r>
            <a:r>
              <a:rPr lang="en-US" dirty="0">
                <a:solidFill>
                  <a:srgbClr val="4F81BD"/>
                </a:solidFill>
              </a:rPr>
              <a:t>] &lt;- 0 </a:t>
            </a:r>
          </a:p>
          <a:p>
            <a:pPr lvl="1"/>
            <a:r>
              <a:rPr lang="en-US" dirty="0">
                <a:solidFill>
                  <a:srgbClr val="4F81BD"/>
                </a:solidFill>
              </a:rPr>
              <a:t>x[x == NA |  x == </a:t>
            </a:r>
            <a:r>
              <a:rPr lang="en-US" dirty="0" err="1">
                <a:solidFill>
                  <a:srgbClr val="4F81BD"/>
                </a:solidFill>
              </a:rPr>
              <a:t>NaN</a:t>
            </a:r>
            <a:r>
              <a:rPr lang="en-US" dirty="0">
                <a:solidFill>
                  <a:srgbClr val="4F81BD"/>
                </a:solidFill>
              </a:rPr>
              <a:t>] &lt;- mean(x)</a:t>
            </a:r>
          </a:p>
          <a:p>
            <a:r>
              <a:rPr lang="en-US" dirty="0"/>
              <a:t>Detecting NAs - You can't find missing values by looking at x == NA. </a:t>
            </a:r>
          </a:p>
          <a:p>
            <a:pPr lvl="1"/>
            <a:r>
              <a:rPr lang="en-US" dirty="0"/>
              <a:t>Like most other functions, the == operator returns NA when either argument is NA. </a:t>
            </a:r>
          </a:p>
          <a:p>
            <a:pPr lvl="1"/>
            <a:r>
              <a:rPr lang="en-US" dirty="0"/>
              <a:t>The is.na() function will find missing values for you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50D814-9088-4686-901C-254D2A23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DC66D0-0168-4C38-976D-162D4EB0A0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3768" y="5125319"/>
            <a:ext cx="3924300" cy="153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431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3AC6A-E46F-4D52-B9F2-A446715C17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Handling Missing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D14CF-BAA9-485B-A910-AD520449886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NA and NAN functions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64668E-3CFB-4D04-9715-B9D3E32D4E7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NaN</a:t>
            </a:r>
            <a:r>
              <a:rPr lang="en-US" dirty="0"/>
              <a:t> values are also an NA but the opposite is not true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B0CAC4-0720-4EF3-AF34-B3F22C148F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46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F1F814-73CB-4B56-B959-E5D17EE317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688" y="2708920"/>
            <a:ext cx="4475165" cy="26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93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AEF08-392A-46F8-A68D-74A8BB3F0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737E14-18DA-489C-86F6-E9FA1990479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01AA5-A338-44D7-ADA4-A29CFF96BEF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 err="1"/>
              <a:t>install.packages</a:t>
            </a:r>
            <a:r>
              <a:rPr lang="en-GB" dirty="0"/>
              <a:t>("psych")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library(psych)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describe(</a:t>
            </a:r>
            <a:r>
              <a:rPr lang="en-GB" dirty="0" err="1"/>
              <a:t>mtcars</a:t>
            </a:r>
            <a:r>
              <a:rPr lang="en-GB" dirty="0"/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BFC978-023A-4433-A259-21D3DF80BD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5207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If statements</a:t>
            </a:r>
          </a:p>
          <a:p>
            <a:r>
              <a:rPr lang="en-US" dirty="0"/>
              <a:t>If the else statements</a:t>
            </a:r>
          </a:p>
          <a:p>
            <a:r>
              <a:rPr lang="en-US" dirty="0"/>
              <a:t>For and while loops</a:t>
            </a:r>
          </a:p>
          <a:p>
            <a:r>
              <a:rPr lang="en-US" dirty="0"/>
              <a:t>Custom functions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880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if(condition) expression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49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77431B-A2BF-4DC5-A682-B7E4E29616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304" y="2533650"/>
            <a:ext cx="36957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59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operations</a:t>
            </a:r>
          </a:p>
          <a:p>
            <a:pPr lvl="1"/>
            <a:r>
              <a:rPr lang="en-US" dirty="0"/>
              <a:t>Matrices can be created by </a:t>
            </a:r>
            <a:br>
              <a:rPr lang="en-US" dirty="0"/>
            </a:br>
            <a:r>
              <a:rPr lang="en-US" dirty="0"/>
              <a:t>column-binding or row-binding</a:t>
            </a:r>
            <a:endParaRPr lang="en-GB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5CF61B-F463-47EB-8775-CFD44EA8D4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3599"/>
          <a:stretch/>
        </p:blipFill>
        <p:spPr>
          <a:xfrm>
            <a:off x="594859" y="3140968"/>
            <a:ext cx="4929946" cy="1584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9EDAFCB-2B22-4A0B-AB7D-C8576F012E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2120" y="1484784"/>
            <a:ext cx="3245532" cy="4776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490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If then else statements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4306E0-54DE-4A0B-9FBB-9F42C6B5F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0" y="2625267"/>
            <a:ext cx="1495425" cy="18669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DD67CF5-0E50-4102-A0C5-B11FCC76C7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3262" y="2324100"/>
            <a:ext cx="2657475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940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51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27A3A79-0057-448E-8628-88D79F3D8E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6" y="2310682"/>
            <a:ext cx="2667000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68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For loops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Nested For loops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52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60F3FBA-0AA0-4DF6-A863-DDEF947A2B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492896"/>
            <a:ext cx="3895725" cy="255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0636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While loop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53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DDD61-4B51-4E4C-866D-CF4C7A3B2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132856"/>
            <a:ext cx="1771650" cy="2990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689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Repeat and Break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repeat {</a:t>
            </a:r>
          </a:p>
          <a:p>
            <a:pPr marL="0" indent="0">
              <a:buNone/>
            </a:pPr>
            <a:r>
              <a:rPr lang="en-US" dirty="0"/>
              <a:t>	if(&lt;condition&gt;) {</a:t>
            </a:r>
          </a:p>
          <a:p>
            <a:pPr marL="0" indent="0">
              <a:buNone/>
            </a:pPr>
            <a:r>
              <a:rPr lang="en-US" dirty="0"/>
              <a:t>		break</a:t>
            </a:r>
          </a:p>
          <a:p>
            <a:pPr marL="0" indent="0">
              <a:buNone/>
            </a:pPr>
            <a:r>
              <a:rPr lang="en-US" dirty="0"/>
              <a:t>	} else {</a:t>
            </a:r>
          </a:p>
          <a:p>
            <a:pPr marL="0" indent="0">
              <a:buNone/>
            </a:pPr>
            <a:r>
              <a:rPr lang="en-US" dirty="0"/>
              <a:t>		#do some calculations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7781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Next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 in 1:50) {</a:t>
            </a:r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r>
              <a:rPr lang="en-US" dirty="0"/>
              <a:t>	if(</a:t>
            </a:r>
            <a:r>
              <a:rPr lang="en-US" dirty="0" err="1"/>
              <a:t>i</a:t>
            </a:r>
            <a:r>
              <a:rPr lang="en-US" dirty="0"/>
              <a:t> &lt;= 10) {</a:t>
            </a:r>
          </a:p>
          <a:p>
            <a:pPr marL="0" indent="0">
              <a:buNone/>
            </a:pPr>
            <a:r>
              <a:rPr lang="en-US" dirty="0"/>
              <a:t>		## Skip the first 10 iterations</a:t>
            </a:r>
          </a:p>
          <a:p>
            <a:pPr marL="0" indent="0">
              <a:buNone/>
            </a:pPr>
            <a:r>
              <a:rPr lang="en-US" dirty="0"/>
              <a:t>			next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  <a:p>
            <a:pPr marL="0" indent="0">
              <a:buNone/>
            </a:pPr>
            <a:r>
              <a:rPr lang="en-US" dirty="0"/>
              <a:t>		# Do some calculations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89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Custom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 &lt;- function(&lt;arguments&gt;) {</a:t>
            </a:r>
          </a:p>
          <a:p>
            <a:pPr marL="0" indent="0">
              <a:buNone/>
            </a:pPr>
            <a:r>
              <a:rPr lang="en-US" dirty="0"/>
              <a:t>		## Do something interesting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05052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Custom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57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219A33-F311-4014-B9E1-9C6D6C3A6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1880828"/>
            <a:ext cx="3056132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7959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programming structures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Not all arguments have to be used</a:t>
            </a:r>
          </a:p>
          <a:p>
            <a:r>
              <a:rPr lang="en-US" dirty="0"/>
              <a:t>You can pass in arguments in the right order or an arbitrary order providing you specify the argument names</a:t>
            </a:r>
          </a:p>
          <a:p>
            <a:endParaRPr lang="en-GB" dirty="0"/>
          </a:p>
          <a:p>
            <a:endParaRPr lang="en-GB" dirty="0"/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args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(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, na.rm=TRUE)</a:t>
            </a:r>
          </a:p>
          <a:p>
            <a:pPr marL="0" indent="0">
              <a:buNone/>
            </a:pPr>
            <a:r>
              <a:rPr lang="en-GB" dirty="0" err="1">
                <a:solidFill>
                  <a:srgbClr val="FF0000"/>
                </a:solidFill>
              </a:rPr>
              <a:t>sd</a:t>
            </a:r>
            <a:r>
              <a:rPr lang="en-GB" dirty="0">
                <a:solidFill>
                  <a:srgbClr val="FF0000"/>
                </a:solidFill>
              </a:rPr>
              <a:t>(na.rm=TRUE, x = </a:t>
            </a:r>
            <a:r>
              <a:rPr lang="en-GB" dirty="0" err="1">
                <a:solidFill>
                  <a:srgbClr val="FF0000"/>
                </a:solidFill>
              </a:rPr>
              <a:t>mydata</a:t>
            </a:r>
            <a:r>
              <a:rPr lang="en-GB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3669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Global variables</a:t>
            </a:r>
          </a:p>
          <a:p>
            <a:r>
              <a:rPr lang="en-GB" dirty="0"/>
              <a:t>Local variables</a:t>
            </a:r>
          </a:p>
          <a:p>
            <a:pPr marL="800100" lvl="2" indent="0">
              <a:buNone/>
            </a:pPr>
            <a:endParaRPr lang="es-ES" dirty="0"/>
          </a:p>
          <a:p>
            <a:pPr marL="800100" lvl="2" indent="0">
              <a:buNone/>
            </a:pPr>
            <a:r>
              <a:rPr lang="es-ES" dirty="0"/>
              <a:t>y &lt;-2</a:t>
            </a:r>
          </a:p>
          <a:p>
            <a:pPr marL="800100" lvl="2" indent="0">
              <a:buNone/>
            </a:pPr>
            <a:endParaRPr lang="es-ES" dirty="0"/>
          </a:p>
          <a:p>
            <a:pPr marL="800100" lvl="2" indent="0">
              <a:buNone/>
            </a:pPr>
            <a:r>
              <a:rPr lang="es-ES" dirty="0"/>
              <a:t>f &lt;- </a:t>
            </a:r>
            <a:r>
              <a:rPr lang="es-ES" dirty="0" err="1"/>
              <a:t>function</a:t>
            </a:r>
            <a:r>
              <a:rPr lang="es-ES" dirty="0"/>
              <a:t>(a, b) {</a:t>
            </a:r>
          </a:p>
          <a:p>
            <a:pPr marL="800100" lvl="2" indent="0">
              <a:buNone/>
            </a:pPr>
            <a:r>
              <a:rPr lang="es-ES" dirty="0"/>
              <a:t>	y &lt;- a*b</a:t>
            </a:r>
          </a:p>
          <a:p>
            <a:pPr marL="800100" lvl="2" indent="0">
              <a:buNone/>
            </a:pPr>
            <a:r>
              <a:rPr lang="es-ES" dirty="0"/>
              <a:t>	y</a:t>
            </a:r>
          </a:p>
          <a:p>
            <a:pPr marL="800100" lvl="2" indent="0">
              <a:buNone/>
            </a:pPr>
            <a:r>
              <a:rPr lang="es-ES" dirty="0"/>
              <a:t>}</a:t>
            </a:r>
          </a:p>
          <a:p>
            <a:pPr marL="800100" lvl="2" indent="0">
              <a:buNone/>
            </a:pPr>
            <a:endParaRPr lang="es-ES" dirty="0"/>
          </a:p>
          <a:p>
            <a:pPr marL="800100" lvl="2" indent="0">
              <a:buNone/>
            </a:pPr>
            <a:r>
              <a:rPr lang="es-ES" dirty="0"/>
              <a:t>f(2,3)</a:t>
            </a:r>
          </a:p>
          <a:p>
            <a:pPr marL="800100" lvl="2" indent="0">
              <a:buNone/>
            </a:pP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3797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</a:t>
            </a:r>
            <a:r>
              <a:rPr lang="en-GB" dirty="0"/>
              <a:t>– setting values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C8441-F53E-44B9-8DAA-A21C195765CB}"/>
              </a:ext>
            </a:extLst>
          </p:cNvPr>
          <p:cNvSpPr txBox="1"/>
          <p:nvPr/>
        </p:nvSpPr>
        <p:spPr>
          <a:xfrm>
            <a:off x="2123728" y="61369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http://www.r-tutor.com/r-introduction/matrix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7C0F4B-D10E-4B34-919A-C8065CF752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9592" y="2204864"/>
            <a:ext cx="2152650" cy="19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760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Scope order when using the console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To retrieve a value of an R object:</a:t>
            </a:r>
          </a:p>
          <a:p>
            <a:pPr lvl="1"/>
            <a:r>
              <a:rPr lang="en-US" dirty="0"/>
              <a:t>R searches the global environment</a:t>
            </a:r>
          </a:p>
          <a:p>
            <a:pPr lvl="1"/>
            <a:r>
              <a:rPr lang="en-US" dirty="0"/>
              <a:t>Then searches namespaces</a:t>
            </a:r>
          </a:p>
          <a:p>
            <a:pPr marL="800100" lvl="2" indent="0">
              <a:buNone/>
            </a:pPr>
            <a:endParaRPr lang="es-ES" dirty="0"/>
          </a:p>
          <a:p>
            <a:pPr marL="800100" lvl="2" indent="0">
              <a:buNone/>
            </a:pPr>
            <a:r>
              <a:rPr lang="en-GB" dirty="0">
                <a:solidFill>
                  <a:srgbClr val="FF0000"/>
                </a:solidFill>
              </a:rPr>
              <a:t>search()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60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BAA629-A254-4CCF-B8AE-CF28E571A0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81128"/>
            <a:ext cx="9144000" cy="723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6601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Scope order when using the console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61</a:t>
            </a:fld>
            <a:endParaRPr lang="en-GB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B013AD-B8E5-4940-BB99-F9C6CC2B9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2625" y="2057400"/>
            <a:ext cx="5238750" cy="27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107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Lexical Scoping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scoping in R means that</a:t>
            </a:r>
          </a:p>
          <a:p>
            <a:pPr lvl="1"/>
            <a:r>
              <a:rPr lang="en-US" dirty="0"/>
              <a:t>the values of free variables are searched for in the environment in which the function was defined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220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Lexical Scoping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Lexical scoping in R means that</a:t>
            </a:r>
          </a:p>
          <a:p>
            <a:pPr lvl="1"/>
            <a:r>
              <a:rPr lang="en-US" dirty="0"/>
              <a:t>the values of free variables are searched for in the environment in which the function was defined</a:t>
            </a:r>
            <a:endParaRPr lang="es-E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425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Lexical Scoping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through parent environments until it reaches the top level</a:t>
            </a:r>
          </a:p>
          <a:p>
            <a:endParaRPr lang="en-US" dirty="0"/>
          </a:p>
          <a:p>
            <a:r>
              <a:rPr lang="en-US" dirty="0"/>
              <a:t>Then it will check the global environment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44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6C11-E34D-495D-A3EF-D73089E94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DB050-8883-4079-9574-0EC4E55806A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Lexical vs. Dynamic Scoping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8EC596-B8C4-45BF-B0E0-1A85116D777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numCol="2">
            <a:normAutofit lnSpcReduction="10000"/>
          </a:bodyPr>
          <a:lstStyle/>
          <a:p>
            <a:pPr marL="0" indent="0">
              <a:buNone/>
            </a:pPr>
            <a:r>
              <a:rPr lang="es-ES" sz="1400" dirty="0"/>
              <a:t>y &lt;- 10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f &lt;- </a:t>
            </a:r>
            <a:r>
              <a:rPr lang="es-ES" sz="1400" dirty="0" err="1"/>
              <a:t>function</a:t>
            </a:r>
            <a:r>
              <a:rPr lang="es-ES" sz="1400" dirty="0"/>
              <a:t>(x) {</a:t>
            </a:r>
          </a:p>
          <a:p>
            <a:pPr marL="0" indent="0">
              <a:buNone/>
            </a:pPr>
            <a:r>
              <a:rPr lang="es-ES" sz="1400" dirty="0"/>
              <a:t>	y &lt;- 2</a:t>
            </a:r>
          </a:p>
          <a:p>
            <a:pPr marL="0" indent="0">
              <a:buNone/>
            </a:pPr>
            <a:r>
              <a:rPr lang="es-ES" sz="1400" dirty="0"/>
              <a:t>	y^2 + g(x)</a:t>
            </a:r>
          </a:p>
          <a:p>
            <a:pPr marL="0" indent="0">
              <a:buNone/>
            </a:pPr>
            <a:r>
              <a:rPr lang="es-ES" sz="1400" dirty="0"/>
              <a:t>}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g &lt;- </a:t>
            </a:r>
            <a:r>
              <a:rPr lang="es-ES" sz="1400" dirty="0" err="1"/>
              <a:t>function</a:t>
            </a:r>
            <a:r>
              <a:rPr lang="es-ES" sz="1400" dirty="0"/>
              <a:t>(x) {</a:t>
            </a:r>
          </a:p>
          <a:p>
            <a:pPr marL="0" indent="0">
              <a:buNone/>
            </a:pPr>
            <a:r>
              <a:rPr lang="es-ES" sz="1400" dirty="0"/>
              <a:t>	x*y</a:t>
            </a:r>
          </a:p>
          <a:p>
            <a:pPr marL="0" indent="0">
              <a:buNone/>
            </a:pPr>
            <a:r>
              <a:rPr lang="es-ES" sz="1400" dirty="0"/>
              <a:t>}</a:t>
            </a:r>
          </a:p>
          <a:p>
            <a:pPr marL="0" indent="0">
              <a:buNone/>
            </a:pPr>
            <a:endParaRPr lang="es-ES" sz="1400" dirty="0"/>
          </a:p>
          <a:p>
            <a:pPr marL="0" indent="0">
              <a:buNone/>
            </a:pPr>
            <a:r>
              <a:rPr lang="es-ES" sz="1400" dirty="0"/>
              <a:t>f(3)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Dynamic – y is taken from the environment where the g function is called.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Lexical – y is taken from the environment where the g function is defined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EB4F6-8C09-4C54-8440-955D57B0E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65</a:t>
            </a:fld>
            <a:endParaRPr lang="en-GB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6CFBED-7849-45B6-859C-8826497DE7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120" y="4338637"/>
            <a:ext cx="2124075" cy="2200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7429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DE26C-5413-4A60-B916-D2125883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C4DF17-66F5-4A01-9C1B-01E6CF0DD2A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Helpful Functions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5F80E-803E-4727-807D-D2B47DDA2BA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Help() or ?</a:t>
            </a:r>
          </a:p>
          <a:p>
            <a:r>
              <a:rPr lang="en-US" dirty="0"/>
              <a:t>Example()</a:t>
            </a:r>
          </a:p>
          <a:p>
            <a:r>
              <a:rPr lang="en-US" dirty="0"/>
              <a:t>Class()</a:t>
            </a:r>
          </a:p>
          <a:p>
            <a:r>
              <a:rPr lang="en-US" dirty="0"/>
              <a:t>Head()</a:t>
            </a:r>
          </a:p>
          <a:p>
            <a:r>
              <a:rPr lang="en-US" dirty="0"/>
              <a:t>Str()</a:t>
            </a:r>
          </a:p>
          <a:p>
            <a:r>
              <a:rPr lang="en-US" dirty="0"/>
              <a:t>Summary()</a:t>
            </a:r>
          </a:p>
          <a:p>
            <a:endParaRPr lang="en-US" dirty="0"/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0D499C-3F51-49F5-8CCD-5D410C05F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973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D8916-A795-4D61-A548-E7760F13F7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Things to Check 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16C98-A38F-4503-BE2F-01C94E89B7B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4C9E5A-3799-4DC2-B9E2-DF32940FE1D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 Libraries</a:t>
            </a:r>
          </a:p>
          <a:p>
            <a:pPr lvl="1"/>
            <a:r>
              <a:rPr lang="en-US" dirty="0" err="1"/>
              <a:t>Tidyverse</a:t>
            </a:r>
            <a:endParaRPr lang="en-US" dirty="0"/>
          </a:p>
          <a:p>
            <a:pPr lvl="1"/>
            <a:r>
              <a:rPr lang="en-US" dirty="0"/>
              <a:t>Caret package</a:t>
            </a:r>
          </a:p>
          <a:p>
            <a:pPr lvl="2"/>
            <a:r>
              <a:rPr lang="en-US" dirty="0">
                <a:hlinkClick r:id="rId2"/>
              </a:rPr>
              <a:t>https://support.rstudio.com/hc/en-us/articles</a:t>
            </a:r>
            <a:r>
              <a:rPr lang="en-US">
                <a:hlinkClick r:id="rId2"/>
              </a:rPr>
              <a:t>/201057987-Quick-list-of-useful-R-packages</a:t>
            </a:r>
            <a:r>
              <a:rPr lang="en-US"/>
              <a:t> </a:t>
            </a:r>
            <a:endParaRPr lang="en-US" dirty="0"/>
          </a:p>
          <a:p>
            <a:endParaRPr lang="en-US" dirty="0"/>
          </a:p>
          <a:p>
            <a:r>
              <a:rPr lang="en-US" dirty="0"/>
              <a:t>R Mark down files</a:t>
            </a:r>
          </a:p>
          <a:p>
            <a:r>
              <a:rPr lang="en-US" dirty="0"/>
              <a:t>String manipulation</a:t>
            </a:r>
          </a:p>
          <a:p>
            <a:r>
              <a:rPr lang="en-US" dirty="0"/>
              <a:t>SQL connections</a:t>
            </a:r>
          </a:p>
          <a:p>
            <a:r>
              <a:rPr lang="en-US" dirty="0"/>
              <a:t>High performance computing</a:t>
            </a:r>
          </a:p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D6550A-9865-438C-8EE5-E6C46BCB2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0408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arithmetic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7</a:t>
            </a:fld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9B13D68-45B8-42A9-9B94-AF9222855F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666" t="-399" r="1666" b="16149"/>
          <a:stretch/>
        </p:blipFill>
        <p:spPr>
          <a:xfrm>
            <a:off x="5436096" y="404664"/>
            <a:ext cx="3498856" cy="577788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B6BE07-EED8-49D1-9983-FAE8AAB29A43}"/>
              </a:ext>
            </a:extLst>
          </p:cNvPr>
          <p:cNvSpPr txBox="1"/>
          <p:nvPr/>
        </p:nvSpPr>
        <p:spPr>
          <a:xfrm>
            <a:off x="2815835" y="6574294"/>
            <a:ext cx="24042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https://www.statmethods.net/advstats/matrix.html</a:t>
            </a:r>
          </a:p>
        </p:txBody>
      </p:sp>
    </p:spTree>
    <p:extLst>
      <p:ext uri="{BB962C8B-B14F-4D97-AF65-F5344CB8AC3E}">
        <p14:creationId xmlns:p14="http://schemas.microsoft.com/office/powerpoint/2010/main" val="9076280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910B5B-5EC5-42EF-9C7E-9F0AB47A316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Matrices arithmetic</a:t>
            </a:r>
          </a:p>
          <a:p>
            <a:pPr lvl="1"/>
            <a:r>
              <a:rPr lang="en-US" dirty="0"/>
              <a:t>Linear Algebra</a:t>
            </a:r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8</a:t>
            </a:fld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FB6BE07-EED8-49D1-9983-FAE8AAB29A43}"/>
              </a:ext>
            </a:extLst>
          </p:cNvPr>
          <p:cNvSpPr txBox="1"/>
          <p:nvPr/>
        </p:nvSpPr>
        <p:spPr>
          <a:xfrm>
            <a:off x="2815835" y="6574294"/>
            <a:ext cx="2404237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dirty="0"/>
              <a:t>https://www.statmethods.net/advstats/matrix.html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52F4878-AD38-4EFB-A0B3-832FB8B52E7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-1666" t="4641" r="33433" b="90248"/>
          <a:stretch/>
        </p:blipFill>
        <p:spPr>
          <a:xfrm>
            <a:off x="3777160" y="1747268"/>
            <a:ext cx="5040560" cy="7399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62A2CA-427E-4F19-9D23-AF20C3DD66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218" y="2634308"/>
            <a:ext cx="4533900" cy="30765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219C4D7-DA6F-41BA-A869-C0E0F7BB7D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634308"/>
            <a:ext cx="4095750" cy="349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140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6E4CB-7D4D-4164-B8EA-4D1C0D80C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 Basics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FE77B-FE2B-4072-B6A8-5ADE9EAE64D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R Matrices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910B5B-5EC5-42EF-9C7E-9F0AB47A316D}"/>
                  </a:ext>
                </a:extLst>
              </p:cNvPr>
              <p:cNvSpPr>
                <a:spLocks noGrp="1"/>
              </p:cNvSpPr>
              <p:nvPr>
                <p:ph sz="half" idx="2"/>
              </p:nvPr>
            </p:nvSpPr>
            <p:spPr/>
            <p:txBody>
              <a:bodyPr/>
              <a:lstStyle/>
              <a:p>
                <a:r>
                  <a:rPr lang="en-US" dirty="0"/>
                  <a:t>Matrices selection and indexing</a:t>
                </a:r>
              </a:p>
              <a:p>
                <a:pPr lvl="1"/>
                <a:r>
                  <a:rPr lang="en-GB" dirty="0"/>
                  <a:t>Select an element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row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column of A: </a:t>
                </a:r>
                <a:r>
                  <a:rPr lang="en-US" dirty="0">
                    <a:solidFill>
                      <a:srgbClr val="FF0000"/>
                    </a:solidFill>
                  </a:rPr>
                  <a:t>A[</a:t>
                </a:r>
                <a:r>
                  <a:rPr lang="en-US" dirty="0" err="1">
                    <a:solidFill>
                      <a:srgbClr val="FF0000"/>
                    </a:solidFill>
                  </a:rPr>
                  <a:t>m,n</a:t>
                </a:r>
                <a:r>
                  <a:rPr lang="en-US" dirty="0">
                    <a:solidFill>
                      <a:srgbClr val="FF0000"/>
                    </a:solidFill>
                  </a:rPr>
                  <a:t>]</a:t>
                </a:r>
                <a:endParaRPr lang="en-GB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GB" dirty="0"/>
                  <a:t>Select an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p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  <m:r>
                      <a:rPr lang="en-GB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row of A: </a:t>
                </a:r>
                <a:r>
                  <a:rPr lang="en-GB" dirty="0">
                    <a:solidFill>
                      <a:srgbClr val="FF0000"/>
                    </a:solidFill>
                  </a:rPr>
                  <a:t>A[m,]</a:t>
                </a:r>
              </a:p>
              <a:p>
                <a:pPr lvl="1"/>
                <a:r>
                  <a:rPr lang="en-GB" dirty="0"/>
                  <a:t>Select an entire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GB" i="1">
                            <a:latin typeface="Cambria Math" panose="02040503050406030204" pitchFamily="18" charset="0"/>
                          </a:rPr>
                          <m:t>𝑡h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GB" dirty="0"/>
                  <a:t>column of A: </a:t>
                </a:r>
                <a:r>
                  <a:rPr lang="en-GB" dirty="0">
                    <a:solidFill>
                      <a:srgbClr val="FF0000"/>
                    </a:solidFill>
                  </a:rPr>
                  <a:t>A[,n]</a:t>
                </a:r>
              </a:p>
              <a:p>
                <a:pPr lvl="1"/>
                <a:r>
                  <a:rPr lang="en-GB" dirty="0"/>
                  <a:t>Select elements by names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01910B5B-5EC5-42EF-9C7E-9F0AB47A31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>
                <a:blip r:embed="rId2"/>
                <a:stretch>
                  <a:fillRect l="-1031" t="-109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BAE4D-BCD0-4B8C-9429-BBE22450E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5DD6A-4F4B-48C0-931C-A060E8E98EED}" type="slidenum">
              <a:rPr lang="en-GB" smtClean="0"/>
              <a:t>9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64C8441-F53E-44B9-8DAA-A21C195765CB}"/>
              </a:ext>
            </a:extLst>
          </p:cNvPr>
          <p:cNvSpPr txBox="1"/>
          <p:nvPr/>
        </p:nvSpPr>
        <p:spPr>
          <a:xfrm>
            <a:off x="2123728" y="61369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http://www.r-tutor.com/r-introduction/matrix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087C26C-971E-48FB-A881-C9C8BAA7F2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5728" y="2960182"/>
            <a:ext cx="2362200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47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2278DBB94084D4C9A0679D531AC6B0E" ma:contentTypeVersion="38" ma:contentTypeDescription="Create a new document." ma:contentTypeScope="" ma:versionID="907eecb5fb54bb88d2c3807ddf78affb">
  <xsd:schema xmlns:xsd="http://www.w3.org/2001/XMLSchema" xmlns:xs="http://www.w3.org/2001/XMLSchema" xmlns:p="http://schemas.microsoft.com/office/2006/metadata/properties" xmlns:ns1="http://schemas.microsoft.com/sharepoint/v3" xmlns:ns2="569a2196-f28b-47b1-90cc-75ca6d18cdc2" xmlns:ns3="4ea519ee-6f44-4748-a798-571801b58cf0" targetNamespace="http://schemas.microsoft.com/office/2006/metadata/properties" ma:root="true" ma:fieldsID="6cbbc5bc5e753bb9f33f7c5c0c9b139e" ns1:_="" ns2:_="" ns3:_="">
    <xsd:import namespace="http://schemas.microsoft.com/sharepoint/v3"/>
    <xsd:import namespace="569a2196-f28b-47b1-90cc-75ca6d18cdc2"/>
    <xsd:import namespace="4ea519ee-6f44-4748-a798-571801b58cf0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Location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1:_ip_UnifiedCompliancePolicyProperties" minOccurs="0"/>
                <xsd:element ref="ns1:_ip_UnifiedCompliancePolicyUIAction" minOccurs="0"/>
                <xsd:element ref="ns3:lcf76f155ced4ddcb4097134ff3c332f" minOccurs="0"/>
                <xsd:element ref="ns2:TaxCatchAll" minOccurs="0"/>
                <xsd:element ref="ns3:noeleen" minOccurs="0"/>
                <xsd:element ref="ns3:MediaServiceObjectDetectorVersions" minOccurs="0"/>
                <xsd:element ref="ns3:MediaServiceSearchProperties" minOccurs="0"/>
                <xsd:element ref="ns3:Status" minOccurs="0"/>
                <xsd:element ref="ns3:Completed" minOccurs="0"/>
                <xsd:element ref="ns3:status0" minOccurs="0"/>
                <xsd:element ref="ns3:Contents" minOccurs="0"/>
                <xsd:element ref="ns3:Comment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1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2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9a2196-f28b-47b1-90cc-75ca6d18cdc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5" nillable="true" ma:displayName="Taxonomy Catch All Column" ma:hidden="true" ma:list="{2ce4adca-5a86-4266-87e9-32e1e34f0ec7}" ma:internalName="TaxCatchAll" ma:showField="CatchAllData" ma:web="569a2196-f28b-47b1-90cc-75ca6d18c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ea519ee-6f44-4748-a798-571801b58cf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143269b3-1d89-4217-9ccd-9475142879e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noeleen" ma:index="26" nillable="true" ma:displayName="Noeleen / Sharon" ma:default="Not Started" ma:format="Dropdown" ma:internalName="noeleen">
      <xsd:simpleType>
        <xsd:restriction base="dms:Choice">
          <xsd:enumeration value="Not Started"/>
          <xsd:enumeration value="Marks Entered"/>
          <xsd:enumeration value="Awaiting Moderation"/>
          <xsd:enumeration value="Awaiting Final Sign-off"/>
          <xsd:enumeration value="Complete"/>
        </xsd:restriction>
      </xsd:simpleType>
    </xsd:element>
    <xsd:element name="MediaServiceObjectDetectorVersions" ma:index="27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8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Status" ma:index="29" nillable="true" ma:displayName="Status" ma:format="Dropdown" ma:indexed="true" ma:internalName="Status">
      <xsd:simpleType>
        <xsd:restriction base="dms:Choice">
          <xsd:enumeration value="Completed"/>
        </xsd:restriction>
      </xsd:simpleType>
    </xsd:element>
    <xsd:element name="Completed" ma:index="30" nillable="true" ma:displayName="Completed" ma:default="0" ma:description="Completed" ma:format="Dropdown" ma:internalName="Completed">
      <xsd:simpleType>
        <xsd:restriction base="dms:Boolean"/>
      </xsd:simpleType>
    </xsd:element>
    <xsd:element name="status0" ma:index="31" nillable="true" ma:displayName="status" ma:format="Dropdown" ma:internalName="status0">
      <xsd:simpleType>
        <xsd:restriction base="dms:Text">
          <xsd:maxLength value="255"/>
        </xsd:restriction>
      </xsd:simpleType>
    </xsd:element>
    <xsd:element name="Contents" ma:index="32" nillable="true" ma:displayName="Contents" ma:description="Description of folder contents and functions." ma:format="Dropdown" ma:internalName="Contents">
      <xsd:simpleType>
        <xsd:restriction base="dms:Note">
          <xsd:maxLength value="255"/>
        </xsd:restriction>
      </xsd:simpleType>
    </xsd:element>
    <xsd:element name="Comment" ma:index="33" nillable="true" ma:displayName="Comment" ma:description="Comments from Module Team" ma:format="Dropdown" ma:internalName="Comment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  <TaxCatchAll xmlns="569a2196-f28b-47b1-90cc-75ca6d18cdc2" xsi:nil="true"/>
    <lcf76f155ced4ddcb4097134ff3c332f xmlns="4ea519ee-6f44-4748-a798-571801b58cf0">
      <Terms xmlns="http://schemas.microsoft.com/office/infopath/2007/PartnerControls"/>
    </lcf76f155ced4ddcb4097134ff3c332f>
    <noeleen xmlns="4ea519ee-6f44-4748-a798-571801b58cf0">Not Started</noeleen>
    <status0 xmlns="4ea519ee-6f44-4748-a798-571801b58cf0" xsi:nil="true"/>
    <Completed xmlns="4ea519ee-6f44-4748-a798-571801b58cf0">false</Completed>
    <Status xmlns="4ea519ee-6f44-4748-a798-571801b58cf0" xsi:nil="true"/>
    <Contents xmlns="4ea519ee-6f44-4748-a798-571801b58cf0" xsi:nil="true"/>
    <Comment xmlns="4ea519ee-6f44-4748-a798-571801b58cf0" xsi:nil="true"/>
  </documentManagement>
</p:properties>
</file>

<file path=customXml/itemProps1.xml><?xml version="1.0" encoding="utf-8"?>
<ds:datastoreItem xmlns:ds="http://schemas.openxmlformats.org/officeDocument/2006/customXml" ds:itemID="{88FA0B51-0940-416F-8BA3-F1618EA4F23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69a2196-f28b-47b1-90cc-75ca6d18cdc2"/>
    <ds:schemaRef ds:uri="4ea519ee-6f44-4748-a798-571801b58cf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98F446F-C502-4311-8CE2-C393B45DF8D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B8B085-D332-4273-942A-76BDA577063D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569a2196-f28b-47b1-90cc-75ca6d18cdc2"/>
    <ds:schemaRef ds:uri="4ea519ee-6f44-4748-a798-571801b58cf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14</TotalTime>
  <Words>1838</Words>
  <Application>Microsoft Office PowerPoint</Application>
  <PresentationFormat>On-screen Show (4:3)</PresentationFormat>
  <Paragraphs>455</Paragraphs>
  <Slides>67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67</vt:i4>
      </vt:variant>
    </vt:vector>
  </HeadingPairs>
  <TitlesOfParts>
    <vt:vector size="75" baseType="lpstr">
      <vt:lpstr>Aptos</vt:lpstr>
      <vt:lpstr>Aptos Display</vt:lpstr>
      <vt:lpstr>Arial</vt:lpstr>
      <vt:lpstr>Calibri</vt:lpstr>
      <vt:lpstr>Cambria</vt:lpstr>
      <vt:lpstr>Cambria Math</vt:lpstr>
      <vt:lpstr>Office Theme</vt:lpstr>
      <vt:lpstr>1_Office Theme</vt:lpstr>
      <vt:lpstr>PowerPoint Presentation</vt:lpstr>
      <vt:lpstr>Week 2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R Basics</vt:lpstr>
      <vt:lpstr>Data Input and Output with R</vt:lpstr>
      <vt:lpstr>Data Input and Output with R</vt:lpstr>
      <vt:lpstr>Data Input and Output with R</vt:lpstr>
      <vt:lpstr>Data Input and Output with R</vt:lpstr>
      <vt:lpstr>Handling Missing values</vt:lpstr>
      <vt:lpstr>Handling Missing values</vt:lpstr>
      <vt:lpstr>Handling Missing values</vt:lpstr>
      <vt:lpstr>Handling Missing values</vt:lpstr>
      <vt:lpstr>R Packages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R programming structures</vt:lpstr>
      <vt:lpstr>Some tips</vt:lpstr>
      <vt:lpstr>Some tips</vt:lpstr>
      <vt:lpstr>Some tips</vt:lpstr>
      <vt:lpstr>Some tips</vt:lpstr>
      <vt:lpstr>Some tips</vt:lpstr>
      <vt:lpstr>Some tips</vt:lpstr>
      <vt:lpstr>Some tips</vt:lpstr>
      <vt:lpstr>Some tips</vt:lpstr>
      <vt:lpstr>Things to Check out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COM662  Data Analytics</dc:title>
  <dc:creator>Lu Bai</dc:creator>
  <cp:lastModifiedBy>Glass, David</cp:lastModifiedBy>
  <cp:revision>1</cp:revision>
  <dcterms:created xsi:type="dcterms:W3CDTF">2018-12-04T15:00:56Z</dcterms:created>
  <dcterms:modified xsi:type="dcterms:W3CDTF">2025-01-31T07:31:36Z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0x01010082278DBB94084D4C9A0679D531AC6B0E</vt:lpwstr>
  </property>
  <property fmtid="{D5CDD505-2E9C-101B-9397-08002B2CF9AE}" pid="3" name="MediaServiceImageTags">
    <vt:lpwstr/>
  </property>
</Properties>
</file>