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9"/>
  </p:notesMasterIdLst>
  <p:sldIdLst>
    <p:sldId id="270" r:id="rId5"/>
    <p:sldId id="561" r:id="rId6"/>
    <p:sldId id="753" r:id="rId7"/>
    <p:sldId id="754" r:id="rId8"/>
    <p:sldId id="759" r:id="rId9"/>
    <p:sldId id="563" r:id="rId10"/>
    <p:sldId id="564" r:id="rId11"/>
    <p:sldId id="565" r:id="rId12"/>
    <p:sldId id="566" r:id="rId13"/>
    <p:sldId id="567" r:id="rId14"/>
    <p:sldId id="568" r:id="rId15"/>
    <p:sldId id="569" r:id="rId16"/>
    <p:sldId id="571" r:id="rId17"/>
    <p:sldId id="570" r:id="rId18"/>
    <p:sldId id="755" r:id="rId19"/>
    <p:sldId id="572" r:id="rId20"/>
    <p:sldId id="573" r:id="rId21"/>
    <p:sldId id="574" r:id="rId22"/>
    <p:sldId id="700" r:id="rId23"/>
    <p:sldId id="756" r:id="rId24"/>
    <p:sldId id="703" r:id="rId25"/>
    <p:sldId id="760" r:id="rId26"/>
    <p:sldId id="704" r:id="rId27"/>
    <p:sldId id="762" r:id="rId28"/>
    <p:sldId id="761" r:id="rId29"/>
    <p:sldId id="702" r:id="rId30"/>
    <p:sldId id="746" r:id="rId31"/>
    <p:sldId id="743" r:id="rId32"/>
    <p:sldId id="744" r:id="rId33"/>
    <p:sldId id="758" r:id="rId34"/>
    <p:sldId id="699" r:id="rId35"/>
    <p:sldId id="705" r:id="rId36"/>
    <p:sldId id="709" r:id="rId37"/>
    <p:sldId id="707" r:id="rId38"/>
    <p:sldId id="763" r:id="rId39"/>
    <p:sldId id="764" r:id="rId40"/>
    <p:sldId id="706" r:id="rId41"/>
    <p:sldId id="710" r:id="rId42"/>
    <p:sldId id="712" r:id="rId43"/>
    <p:sldId id="713" r:id="rId44"/>
    <p:sldId id="714" r:id="rId45"/>
    <p:sldId id="765" r:id="rId46"/>
    <p:sldId id="715" r:id="rId47"/>
    <p:sldId id="747" r:id="rId48"/>
    <p:sldId id="730" r:id="rId49"/>
    <p:sldId id="731" r:id="rId50"/>
    <p:sldId id="732" r:id="rId51"/>
    <p:sldId id="718" r:id="rId52"/>
    <p:sldId id="719" r:id="rId53"/>
    <p:sldId id="720" r:id="rId54"/>
    <p:sldId id="717" r:id="rId55"/>
    <p:sldId id="721" r:id="rId56"/>
    <p:sldId id="722" r:id="rId57"/>
    <p:sldId id="723" r:id="rId58"/>
    <p:sldId id="724" r:id="rId59"/>
    <p:sldId id="725" r:id="rId60"/>
    <p:sldId id="726" r:id="rId61"/>
    <p:sldId id="727" r:id="rId62"/>
    <p:sldId id="728" r:id="rId63"/>
    <p:sldId id="729" r:id="rId64"/>
    <p:sldId id="734" r:id="rId65"/>
    <p:sldId id="750" r:id="rId66"/>
    <p:sldId id="751" r:id="rId67"/>
    <p:sldId id="752" r:id="rId68"/>
    <p:sldId id="748" r:id="rId69"/>
    <p:sldId id="735" r:id="rId70"/>
    <p:sldId id="736" r:id="rId71"/>
    <p:sldId id="766" r:id="rId72"/>
    <p:sldId id="738" r:id="rId73"/>
    <p:sldId id="739" r:id="rId74"/>
    <p:sldId id="740" r:id="rId75"/>
    <p:sldId id="741" r:id="rId76"/>
    <p:sldId id="742" r:id="rId77"/>
    <p:sldId id="733"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B4E6"/>
    <a:srgbClr val="4F81BD"/>
    <a:srgbClr val="D65E06"/>
    <a:srgbClr val="005C73"/>
    <a:srgbClr val="C7114F"/>
    <a:srgbClr val="8D8C8D"/>
    <a:srgbClr val="1A2A4F"/>
    <a:srgbClr val="BBA461"/>
    <a:srgbClr val="4A4A49"/>
    <a:srgbClr val="752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A08F74-137D-4C34-91FA-8CA0823F3D0F}" v="252" dt="2025-02-16T21:32:51.7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79651" autoAdjust="0"/>
  </p:normalViewPr>
  <p:slideViewPr>
    <p:cSldViewPr>
      <p:cViewPr>
        <p:scale>
          <a:sx n="66" d="100"/>
          <a:sy n="66" d="100"/>
        </p:scale>
        <p:origin x="1788" y="162"/>
      </p:cViewPr>
      <p:guideLst>
        <p:guide orient="horz" pos="2160"/>
        <p:guide pos="2880"/>
      </p:guideLst>
    </p:cSldViewPr>
  </p:slideViewPr>
  <p:outlineViewPr>
    <p:cViewPr>
      <p:scale>
        <a:sx n="33" d="100"/>
        <a:sy n="33" d="100"/>
      </p:scale>
      <p:origin x="0" y="-20856"/>
    </p:cViewPr>
  </p:outlineViewPr>
  <p:notesTextViewPr>
    <p:cViewPr>
      <p:scale>
        <a:sx n="1" d="1"/>
        <a:sy n="1" d="1"/>
      </p:scale>
      <p:origin x="0" y="0"/>
    </p:cViewPr>
  </p:notesTextViewPr>
  <p:sorterViewPr>
    <p:cViewPr>
      <p:scale>
        <a:sx n="100" d="100"/>
        <a:sy n="100" d="100"/>
      </p:scale>
      <p:origin x="0" y="-747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microsoft.com/office/2016/11/relationships/changesInfo" Target="changesInfos/changesInfo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85"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i, Lu" userId="365cff9c-9192-451d-b72d-eb41caba823e" providerId="ADAL" clId="{51F2CAB1-4E47-402B-AE76-DE1FD0F5C739}"/>
    <pc:docChg chg="undo custSel addSld delSld modSld sldOrd">
      <pc:chgData name="Bai, Lu" userId="365cff9c-9192-451d-b72d-eb41caba823e" providerId="ADAL" clId="{51F2CAB1-4E47-402B-AE76-DE1FD0F5C739}" dt="2022-02-16T18:38:22.006" v="3781"/>
      <pc:docMkLst>
        <pc:docMk/>
      </pc:docMkLst>
      <pc:sldChg chg="add del">
        <pc:chgData name="Bai, Lu" userId="365cff9c-9192-451d-b72d-eb41caba823e" providerId="ADAL" clId="{51F2CAB1-4E47-402B-AE76-DE1FD0F5C739}" dt="2021-11-23T14:51:09.986" v="65" actId="47"/>
        <pc:sldMkLst>
          <pc:docMk/>
          <pc:sldMk cId="4074573366" sldId="376"/>
        </pc:sldMkLst>
      </pc:sldChg>
      <pc:sldChg chg="modSp add del mod">
        <pc:chgData name="Bai, Lu" userId="365cff9c-9192-451d-b72d-eb41caba823e" providerId="ADAL" clId="{51F2CAB1-4E47-402B-AE76-DE1FD0F5C739}" dt="2021-11-23T14:51:10.368" v="66" actId="47"/>
        <pc:sldMkLst>
          <pc:docMk/>
          <pc:sldMk cId="1536129915" sldId="466"/>
        </pc:sldMkLst>
      </pc:sldChg>
      <pc:sldChg chg="modSp add del mod">
        <pc:chgData name="Bai, Lu" userId="365cff9c-9192-451d-b72d-eb41caba823e" providerId="ADAL" clId="{51F2CAB1-4E47-402B-AE76-DE1FD0F5C739}" dt="2021-12-12T12:13:59.206" v="1627" actId="20577"/>
        <pc:sldMkLst>
          <pc:docMk/>
          <pc:sldMk cId="3083170289" sldId="561"/>
        </pc:sldMkLst>
      </pc:sldChg>
      <pc:sldChg chg="del">
        <pc:chgData name="Bai, Lu" userId="365cff9c-9192-451d-b72d-eb41caba823e" providerId="ADAL" clId="{51F2CAB1-4E47-402B-AE76-DE1FD0F5C739}" dt="2021-11-23T14:51:04.735" v="6" actId="47"/>
        <pc:sldMkLst>
          <pc:docMk/>
          <pc:sldMk cId="907628075" sldId="562"/>
        </pc:sldMkLst>
      </pc:sldChg>
      <pc:sldChg chg="addSp delSp modSp new del mod">
        <pc:chgData name="Bai, Lu" userId="365cff9c-9192-451d-b72d-eb41caba823e" providerId="ADAL" clId="{51F2CAB1-4E47-402B-AE76-DE1FD0F5C739}" dt="2021-11-23T15:01:50.979" v="152" actId="47"/>
        <pc:sldMkLst>
          <pc:docMk/>
          <pc:sldMk cId="2258497328" sldId="562"/>
        </pc:sldMkLst>
      </pc:sldChg>
      <pc:sldChg chg="addSp delSp modSp new mod modNotesTx">
        <pc:chgData name="Bai, Lu" userId="365cff9c-9192-451d-b72d-eb41caba823e" providerId="ADAL" clId="{51F2CAB1-4E47-402B-AE76-DE1FD0F5C739}" dt="2022-02-01T10:22:07.425" v="3085" actId="164"/>
        <pc:sldMkLst>
          <pc:docMk/>
          <pc:sldMk cId="1237396702" sldId="563"/>
        </pc:sldMkLst>
      </pc:sldChg>
      <pc:sldChg chg="addSp modSp new mod modNotesTx">
        <pc:chgData name="Bai, Lu" userId="365cff9c-9192-451d-b72d-eb41caba823e" providerId="ADAL" clId="{51F2CAB1-4E47-402B-AE76-DE1FD0F5C739}" dt="2021-11-23T15:09:49.950" v="322"/>
        <pc:sldMkLst>
          <pc:docMk/>
          <pc:sldMk cId="252426759" sldId="564"/>
        </pc:sldMkLst>
      </pc:sldChg>
      <pc:sldChg chg="addSp modSp new mod">
        <pc:chgData name="Bai, Lu" userId="365cff9c-9192-451d-b72d-eb41caba823e" providerId="ADAL" clId="{51F2CAB1-4E47-402B-AE76-DE1FD0F5C739}" dt="2022-02-01T10:30:18.527" v="3086" actId="164"/>
        <pc:sldMkLst>
          <pc:docMk/>
          <pc:sldMk cId="319513447" sldId="565"/>
        </pc:sldMkLst>
      </pc:sldChg>
      <pc:sldChg chg="addSp modSp new mod">
        <pc:chgData name="Bai, Lu" userId="365cff9c-9192-451d-b72d-eb41caba823e" providerId="ADAL" clId="{51F2CAB1-4E47-402B-AE76-DE1FD0F5C739}" dt="2021-11-23T16:42:34.558" v="381" actId="20577"/>
        <pc:sldMkLst>
          <pc:docMk/>
          <pc:sldMk cId="2394636373" sldId="566"/>
        </pc:sldMkLst>
      </pc:sldChg>
      <pc:sldChg chg="addSp modSp new mod">
        <pc:chgData name="Bai, Lu" userId="365cff9c-9192-451d-b72d-eb41caba823e" providerId="ADAL" clId="{51F2CAB1-4E47-402B-AE76-DE1FD0F5C739}" dt="2021-11-23T16:43:27.186" v="386" actId="1076"/>
        <pc:sldMkLst>
          <pc:docMk/>
          <pc:sldMk cId="2289539514" sldId="567"/>
        </pc:sldMkLst>
      </pc:sldChg>
      <pc:sldChg chg="modSp new mod">
        <pc:chgData name="Bai, Lu" userId="365cff9c-9192-451d-b72d-eb41caba823e" providerId="ADAL" clId="{51F2CAB1-4E47-402B-AE76-DE1FD0F5C739}" dt="2021-11-23T16:44:27.750" v="400" actId="15"/>
        <pc:sldMkLst>
          <pc:docMk/>
          <pc:sldMk cId="708120755" sldId="568"/>
        </pc:sldMkLst>
      </pc:sldChg>
      <pc:sldChg chg="addSp modSp new mod">
        <pc:chgData name="Bai, Lu" userId="365cff9c-9192-451d-b72d-eb41caba823e" providerId="ADAL" clId="{51F2CAB1-4E47-402B-AE76-DE1FD0F5C739}" dt="2021-11-23T16:47:52.592" v="412" actId="790"/>
        <pc:sldMkLst>
          <pc:docMk/>
          <pc:sldMk cId="1407887015" sldId="569"/>
        </pc:sldMkLst>
      </pc:sldChg>
      <pc:sldChg chg="addSp delSp modSp new mod">
        <pc:chgData name="Bai, Lu" userId="365cff9c-9192-451d-b72d-eb41caba823e" providerId="ADAL" clId="{51F2CAB1-4E47-402B-AE76-DE1FD0F5C739}" dt="2021-12-26T10:50:36.742" v="1758" actId="732"/>
        <pc:sldMkLst>
          <pc:docMk/>
          <pc:sldMk cId="1527912073" sldId="570"/>
        </pc:sldMkLst>
      </pc:sldChg>
      <pc:sldChg chg="addSp delSp modSp add mod ord">
        <pc:chgData name="Bai, Lu" userId="365cff9c-9192-451d-b72d-eb41caba823e" providerId="ADAL" clId="{51F2CAB1-4E47-402B-AE76-DE1FD0F5C739}" dt="2021-12-26T10:50:10.182" v="1753"/>
        <pc:sldMkLst>
          <pc:docMk/>
          <pc:sldMk cId="377786758" sldId="571"/>
        </pc:sldMkLst>
      </pc:sldChg>
      <pc:sldChg chg="addSp modSp new mod">
        <pc:chgData name="Bai, Lu" userId="365cff9c-9192-451d-b72d-eb41caba823e" providerId="ADAL" clId="{51F2CAB1-4E47-402B-AE76-DE1FD0F5C739}" dt="2021-11-23T16:54:50.217" v="444" actId="1076"/>
        <pc:sldMkLst>
          <pc:docMk/>
          <pc:sldMk cId="3622664688" sldId="572"/>
        </pc:sldMkLst>
      </pc:sldChg>
      <pc:sldChg chg="addSp delSp modSp new mod">
        <pc:chgData name="Bai, Lu" userId="365cff9c-9192-451d-b72d-eb41caba823e" providerId="ADAL" clId="{51F2CAB1-4E47-402B-AE76-DE1FD0F5C739}" dt="2022-02-01T12:17:30.748" v="3139" actId="164"/>
        <pc:sldMkLst>
          <pc:docMk/>
          <pc:sldMk cId="105898058" sldId="573"/>
        </pc:sldMkLst>
      </pc:sldChg>
      <pc:sldChg chg="addSp delSp modSp new mod modNotesTx">
        <pc:chgData name="Bai, Lu" userId="365cff9c-9192-451d-b72d-eb41caba823e" providerId="ADAL" clId="{51F2CAB1-4E47-402B-AE76-DE1FD0F5C739}" dt="2021-11-25T09:33:06.344" v="784"/>
        <pc:sldMkLst>
          <pc:docMk/>
          <pc:sldMk cId="3189713184" sldId="574"/>
        </pc:sldMkLst>
      </pc:sldChg>
      <pc:sldChg chg="modSp new del mod">
        <pc:chgData name="Bai, Lu" userId="365cff9c-9192-451d-b72d-eb41caba823e" providerId="ADAL" clId="{51F2CAB1-4E47-402B-AE76-DE1FD0F5C739}" dt="2021-12-10T10:17:00.161" v="1577" actId="47"/>
        <pc:sldMkLst>
          <pc:docMk/>
          <pc:sldMk cId="3255461517" sldId="575"/>
        </pc:sldMkLst>
      </pc:sldChg>
      <pc:sldChg chg="addSp delSp modSp new del mod modNotesTx">
        <pc:chgData name="Bai, Lu" userId="365cff9c-9192-451d-b72d-eb41caba823e" providerId="ADAL" clId="{51F2CAB1-4E47-402B-AE76-DE1FD0F5C739}" dt="2021-11-25T14:52:26.580" v="1103" actId="2696"/>
        <pc:sldMkLst>
          <pc:docMk/>
          <pc:sldMk cId="1410386649" sldId="576"/>
        </pc:sldMkLst>
      </pc:sldChg>
      <pc:sldChg chg="del">
        <pc:chgData name="Bai, Lu" userId="365cff9c-9192-451d-b72d-eb41caba823e" providerId="ADAL" clId="{51F2CAB1-4E47-402B-AE76-DE1FD0F5C739}" dt="2021-11-23T14:51:04.652" v="3" actId="47"/>
        <pc:sldMkLst>
          <pc:docMk/>
          <pc:sldMk cId="2749490930" sldId="601"/>
        </pc:sldMkLst>
      </pc:sldChg>
      <pc:sldChg chg="del">
        <pc:chgData name="Bai, Lu" userId="365cff9c-9192-451d-b72d-eb41caba823e" providerId="ADAL" clId="{51F2CAB1-4E47-402B-AE76-DE1FD0F5C739}" dt="2021-11-23T14:51:04.837" v="8" actId="47"/>
        <pc:sldMkLst>
          <pc:docMk/>
          <pc:sldMk cId="1911477083" sldId="602"/>
        </pc:sldMkLst>
      </pc:sldChg>
      <pc:sldChg chg="del">
        <pc:chgData name="Bai, Lu" userId="365cff9c-9192-451d-b72d-eb41caba823e" providerId="ADAL" clId="{51F2CAB1-4E47-402B-AE76-DE1FD0F5C739}" dt="2021-11-23T14:51:05.016" v="15" actId="47"/>
        <pc:sldMkLst>
          <pc:docMk/>
          <pc:sldMk cId="1040627217" sldId="603"/>
        </pc:sldMkLst>
      </pc:sldChg>
      <pc:sldChg chg="del">
        <pc:chgData name="Bai, Lu" userId="365cff9c-9192-451d-b72d-eb41caba823e" providerId="ADAL" clId="{51F2CAB1-4E47-402B-AE76-DE1FD0F5C739}" dt="2021-11-23T14:51:05.103" v="18" actId="47"/>
        <pc:sldMkLst>
          <pc:docMk/>
          <pc:sldMk cId="703498254" sldId="604"/>
        </pc:sldMkLst>
      </pc:sldChg>
      <pc:sldChg chg="del">
        <pc:chgData name="Bai, Lu" userId="365cff9c-9192-451d-b72d-eb41caba823e" providerId="ADAL" clId="{51F2CAB1-4E47-402B-AE76-DE1FD0F5C739}" dt="2021-11-23T14:51:05.182" v="20" actId="47"/>
        <pc:sldMkLst>
          <pc:docMk/>
          <pc:sldMk cId="4108421226" sldId="605"/>
        </pc:sldMkLst>
      </pc:sldChg>
      <pc:sldChg chg="del">
        <pc:chgData name="Bai, Lu" userId="365cff9c-9192-451d-b72d-eb41caba823e" providerId="ADAL" clId="{51F2CAB1-4E47-402B-AE76-DE1FD0F5C739}" dt="2021-11-23T14:51:05.260" v="23" actId="47"/>
        <pc:sldMkLst>
          <pc:docMk/>
          <pc:sldMk cId="2121967697" sldId="606"/>
        </pc:sldMkLst>
      </pc:sldChg>
      <pc:sldChg chg="del">
        <pc:chgData name="Bai, Lu" userId="365cff9c-9192-451d-b72d-eb41caba823e" providerId="ADAL" clId="{51F2CAB1-4E47-402B-AE76-DE1FD0F5C739}" dt="2021-11-23T14:51:05.616" v="35" actId="47"/>
        <pc:sldMkLst>
          <pc:docMk/>
          <pc:sldMk cId="1645346291" sldId="607"/>
        </pc:sldMkLst>
      </pc:sldChg>
      <pc:sldChg chg="del">
        <pc:chgData name="Bai, Lu" userId="365cff9c-9192-451d-b72d-eb41caba823e" providerId="ADAL" clId="{51F2CAB1-4E47-402B-AE76-DE1FD0F5C739}" dt="2021-11-23T14:51:05.588" v="34" actId="47"/>
        <pc:sldMkLst>
          <pc:docMk/>
          <pc:sldMk cId="1812973743" sldId="608"/>
        </pc:sldMkLst>
      </pc:sldChg>
      <pc:sldChg chg="del">
        <pc:chgData name="Bai, Lu" userId="365cff9c-9192-451d-b72d-eb41caba823e" providerId="ADAL" clId="{51F2CAB1-4E47-402B-AE76-DE1FD0F5C739}" dt="2021-11-23T14:51:05.343" v="26" actId="47"/>
        <pc:sldMkLst>
          <pc:docMk/>
          <pc:sldMk cId="2557390245" sldId="609"/>
        </pc:sldMkLst>
      </pc:sldChg>
      <pc:sldChg chg="del">
        <pc:chgData name="Bai, Lu" userId="365cff9c-9192-451d-b72d-eb41caba823e" providerId="ADAL" clId="{51F2CAB1-4E47-402B-AE76-DE1FD0F5C739}" dt="2021-11-23T14:51:05.749" v="39" actId="47"/>
        <pc:sldMkLst>
          <pc:docMk/>
          <pc:sldMk cId="2944663640" sldId="612"/>
        </pc:sldMkLst>
      </pc:sldChg>
      <pc:sldChg chg="del">
        <pc:chgData name="Bai, Lu" userId="365cff9c-9192-451d-b72d-eb41caba823e" providerId="ADAL" clId="{51F2CAB1-4E47-402B-AE76-DE1FD0F5C739}" dt="2021-11-23T14:51:05.722" v="38" actId="47"/>
        <pc:sldMkLst>
          <pc:docMk/>
          <pc:sldMk cId="2638132516" sldId="613"/>
        </pc:sldMkLst>
      </pc:sldChg>
      <pc:sldChg chg="del">
        <pc:chgData name="Bai, Lu" userId="365cff9c-9192-451d-b72d-eb41caba823e" providerId="ADAL" clId="{51F2CAB1-4E47-402B-AE76-DE1FD0F5C739}" dt="2021-11-23T14:51:05.780" v="40" actId="47"/>
        <pc:sldMkLst>
          <pc:docMk/>
          <pc:sldMk cId="2283521273" sldId="615"/>
        </pc:sldMkLst>
      </pc:sldChg>
      <pc:sldChg chg="del">
        <pc:chgData name="Bai, Lu" userId="365cff9c-9192-451d-b72d-eb41caba823e" providerId="ADAL" clId="{51F2CAB1-4E47-402B-AE76-DE1FD0F5C739}" dt="2021-11-23T14:51:04.887" v="11" actId="47"/>
        <pc:sldMkLst>
          <pc:docMk/>
          <pc:sldMk cId="204292157" sldId="617"/>
        </pc:sldMkLst>
      </pc:sldChg>
      <pc:sldChg chg="del">
        <pc:chgData name="Bai, Lu" userId="365cff9c-9192-451d-b72d-eb41caba823e" providerId="ADAL" clId="{51F2CAB1-4E47-402B-AE76-DE1FD0F5C739}" dt="2021-11-23T14:51:05.870" v="43" actId="47"/>
        <pc:sldMkLst>
          <pc:docMk/>
          <pc:sldMk cId="7459178" sldId="618"/>
        </pc:sldMkLst>
      </pc:sldChg>
      <pc:sldChg chg="del">
        <pc:chgData name="Bai, Lu" userId="365cff9c-9192-451d-b72d-eb41caba823e" providerId="ADAL" clId="{51F2CAB1-4E47-402B-AE76-DE1FD0F5C739}" dt="2021-11-23T14:51:05.903" v="44" actId="47"/>
        <pc:sldMkLst>
          <pc:docMk/>
          <pc:sldMk cId="607940361" sldId="619"/>
        </pc:sldMkLst>
      </pc:sldChg>
      <pc:sldChg chg="del">
        <pc:chgData name="Bai, Lu" userId="365cff9c-9192-451d-b72d-eb41caba823e" providerId="ADAL" clId="{51F2CAB1-4E47-402B-AE76-DE1FD0F5C739}" dt="2021-11-23T14:51:05.930" v="45" actId="47"/>
        <pc:sldMkLst>
          <pc:docMk/>
          <pc:sldMk cId="1103683427" sldId="620"/>
        </pc:sldMkLst>
      </pc:sldChg>
      <pc:sldChg chg="del">
        <pc:chgData name="Bai, Lu" userId="365cff9c-9192-451d-b72d-eb41caba823e" providerId="ADAL" clId="{51F2CAB1-4E47-402B-AE76-DE1FD0F5C739}" dt="2021-11-23T14:51:07.247" v="50" actId="47"/>
        <pc:sldMkLst>
          <pc:docMk/>
          <pc:sldMk cId="1280505282" sldId="621"/>
        </pc:sldMkLst>
      </pc:sldChg>
      <pc:sldChg chg="del">
        <pc:chgData name="Bai, Lu" userId="365cff9c-9192-451d-b72d-eb41caba823e" providerId="ADAL" clId="{51F2CAB1-4E47-402B-AE76-DE1FD0F5C739}" dt="2021-11-23T14:51:07.473" v="51" actId="47"/>
        <pc:sldMkLst>
          <pc:docMk/>
          <pc:sldMk cId="1023669144" sldId="622"/>
        </pc:sldMkLst>
      </pc:sldChg>
      <pc:sldChg chg="del">
        <pc:chgData name="Bai, Lu" userId="365cff9c-9192-451d-b72d-eb41caba823e" providerId="ADAL" clId="{51F2CAB1-4E47-402B-AE76-DE1FD0F5C739}" dt="2021-11-23T14:51:04.638" v="2" actId="47"/>
        <pc:sldMkLst>
          <pc:docMk/>
          <pc:sldMk cId="1123643598" sldId="623"/>
        </pc:sldMkLst>
      </pc:sldChg>
      <pc:sldChg chg="del">
        <pc:chgData name="Bai, Lu" userId="365cff9c-9192-451d-b72d-eb41caba823e" providerId="ADAL" clId="{51F2CAB1-4E47-402B-AE76-DE1FD0F5C739}" dt="2021-11-23T14:51:05.045" v="16" actId="47"/>
        <pc:sldMkLst>
          <pc:docMk/>
          <pc:sldMk cId="1712824142" sldId="624"/>
        </pc:sldMkLst>
      </pc:sldChg>
      <pc:sldChg chg="del">
        <pc:chgData name="Bai, Lu" userId="365cff9c-9192-451d-b72d-eb41caba823e" providerId="ADAL" clId="{51F2CAB1-4E47-402B-AE76-DE1FD0F5C739}" dt="2021-11-23T14:51:05.137" v="19" actId="47"/>
        <pc:sldMkLst>
          <pc:docMk/>
          <pc:sldMk cId="3452208730" sldId="625"/>
        </pc:sldMkLst>
      </pc:sldChg>
      <pc:sldChg chg="del">
        <pc:chgData name="Bai, Lu" userId="365cff9c-9192-451d-b72d-eb41caba823e" providerId="ADAL" clId="{51F2CAB1-4E47-402B-AE76-DE1FD0F5C739}" dt="2021-11-23T14:51:05.191" v="21" actId="47"/>
        <pc:sldMkLst>
          <pc:docMk/>
          <pc:sldMk cId="2980214639" sldId="626"/>
        </pc:sldMkLst>
      </pc:sldChg>
      <pc:sldChg chg="del">
        <pc:chgData name="Bai, Lu" userId="365cff9c-9192-451d-b72d-eb41caba823e" providerId="ADAL" clId="{51F2CAB1-4E47-402B-AE76-DE1FD0F5C739}" dt="2021-11-23T14:51:05.227" v="22" actId="47"/>
        <pc:sldMkLst>
          <pc:docMk/>
          <pc:sldMk cId="2356278300" sldId="627"/>
        </pc:sldMkLst>
      </pc:sldChg>
      <pc:sldChg chg="del">
        <pc:chgData name="Bai, Lu" userId="365cff9c-9192-451d-b72d-eb41caba823e" providerId="ADAL" clId="{51F2CAB1-4E47-402B-AE76-DE1FD0F5C739}" dt="2021-11-23T14:51:05.316" v="25" actId="47"/>
        <pc:sldMkLst>
          <pc:docMk/>
          <pc:sldMk cId="3296958793" sldId="628"/>
        </pc:sldMkLst>
      </pc:sldChg>
      <pc:sldChg chg="del">
        <pc:chgData name="Bai, Lu" userId="365cff9c-9192-451d-b72d-eb41caba823e" providerId="ADAL" clId="{51F2CAB1-4E47-402B-AE76-DE1FD0F5C739}" dt="2021-11-23T14:51:05.303" v="24" actId="47"/>
        <pc:sldMkLst>
          <pc:docMk/>
          <pc:sldMk cId="3480452558" sldId="629"/>
        </pc:sldMkLst>
      </pc:sldChg>
      <pc:sldChg chg="del">
        <pc:chgData name="Bai, Lu" userId="365cff9c-9192-451d-b72d-eb41caba823e" providerId="ADAL" clId="{51F2CAB1-4E47-402B-AE76-DE1FD0F5C739}" dt="2021-11-23T14:51:05.813" v="41" actId="47"/>
        <pc:sldMkLst>
          <pc:docMk/>
          <pc:sldMk cId="1325207157" sldId="630"/>
        </pc:sldMkLst>
      </pc:sldChg>
      <pc:sldChg chg="del">
        <pc:chgData name="Bai, Lu" userId="365cff9c-9192-451d-b72d-eb41caba823e" providerId="ADAL" clId="{51F2CAB1-4E47-402B-AE76-DE1FD0F5C739}" dt="2021-11-23T14:51:04.122" v="1" actId="47"/>
        <pc:sldMkLst>
          <pc:docMk/>
          <pc:sldMk cId="2329765523" sldId="631"/>
        </pc:sldMkLst>
      </pc:sldChg>
      <pc:sldChg chg="del">
        <pc:chgData name="Bai, Lu" userId="365cff9c-9192-451d-b72d-eb41caba823e" providerId="ADAL" clId="{51F2CAB1-4E47-402B-AE76-DE1FD0F5C739}" dt="2021-11-23T14:51:04.702" v="5" actId="47"/>
        <pc:sldMkLst>
          <pc:docMk/>
          <pc:sldMk cId="362776057" sldId="632"/>
        </pc:sldMkLst>
      </pc:sldChg>
      <pc:sldChg chg="del">
        <pc:chgData name="Bai, Lu" userId="365cff9c-9192-451d-b72d-eb41caba823e" providerId="ADAL" clId="{51F2CAB1-4E47-402B-AE76-DE1FD0F5C739}" dt="2021-11-23T14:51:04.850" v="9" actId="47"/>
        <pc:sldMkLst>
          <pc:docMk/>
          <pc:sldMk cId="2951743802" sldId="633"/>
        </pc:sldMkLst>
      </pc:sldChg>
      <pc:sldChg chg="del">
        <pc:chgData name="Bai, Lu" userId="365cff9c-9192-451d-b72d-eb41caba823e" providerId="ADAL" clId="{51F2CAB1-4E47-402B-AE76-DE1FD0F5C739}" dt="2021-11-23T14:51:04.861" v="10" actId="47"/>
        <pc:sldMkLst>
          <pc:docMk/>
          <pc:sldMk cId="4066961312" sldId="634"/>
        </pc:sldMkLst>
      </pc:sldChg>
      <pc:sldChg chg="del">
        <pc:chgData name="Bai, Lu" userId="365cff9c-9192-451d-b72d-eb41caba823e" providerId="ADAL" clId="{51F2CAB1-4E47-402B-AE76-DE1FD0F5C739}" dt="2021-11-23T14:51:04.773" v="7" actId="47"/>
        <pc:sldMkLst>
          <pc:docMk/>
          <pc:sldMk cId="3396140486" sldId="635"/>
        </pc:sldMkLst>
      </pc:sldChg>
      <pc:sldChg chg="del">
        <pc:chgData name="Bai, Lu" userId="365cff9c-9192-451d-b72d-eb41caba823e" providerId="ADAL" clId="{51F2CAB1-4E47-402B-AE76-DE1FD0F5C739}" dt="2021-11-23T14:51:04.668" v="4" actId="47"/>
        <pc:sldMkLst>
          <pc:docMk/>
          <pc:sldMk cId="120563840" sldId="636"/>
        </pc:sldMkLst>
      </pc:sldChg>
      <pc:sldChg chg="del">
        <pc:chgData name="Bai, Lu" userId="365cff9c-9192-451d-b72d-eb41caba823e" providerId="ADAL" clId="{51F2CAB1-4E47-402B-AE76-DE1FD0F5C739}" dt="2021-11-23T14:51:04.915" v="12" actId="47"/>
        <pc:sldMkLst>
          <pc:docMk/>
          <pc:sldMk cId="3592959553" sldId="637"/>
        </pc:sldMkLst>
      </pc:sldChg>
      <pc:sldChg chg="del">
        <pc:chgData name="Bai, Lu" userId="365cff9c-9192-451d-b72d-eb41caba823e" providerId="ADAL" clId="{51F2CAB1-4E47-402B-AE76-DE1FD0F5C739}" dt="2021-11-23T14:51:04.958" v="13" actId="47"/>
        <pc:sldMkLst>
          <pc:docMk/>
          <pc:sldMk cId="3602254813" sldId="638"/>
        </pc:sldMkLst>
      </pc:sldChg>
      <pc:sldChg chg="del">
        <pc:chgData name="Bai, Lu" userId="365cff9c-9192-451d-b72d-eb41caba823e" providerId="ADAL" clId="{51F2CAB1-4E47-402B-AE76-DE1FD0F5C739}" dt="2021-11-23T14:51:04.990" v="14" actId="47"/>
        <pc:sldMkLst>
          <pc:docMk/>
          <pc:sldMk cId="2946553038" sldId="639"/>
        </pc:sldMkLst>
      </pc:sldChg>
      <pc:sldChg chg="del">
        <pc:chgData name="Bai, Lu" userId="365cff9c-9192-451d-b72d-eb41caba823e" providerId="ADAL" clId="{51F2CAB1-4E47-402B-AE76-DE1FD0F5C739}" dt="2021-11-23T14:51:05.374" v="27" actId="47"/>
        <pc:sldMkLst>
          <pc:docMk/>
          <pc:sldMk cId="2994351778" sldId="640"/>
        </pc:sldMkLst>
      </pc:sldChg>
      <pc:sldChg chg="del">
        <pc:chgData name="Bai, Lu" userId="365cff9c-9192-451d-b72d-eb41caba823e" providerId="ADAL" clId="{51F2CAB1-4E47-402B-AE76-DE1FD0F5C739}" dt="2021-11-23T14:51:05.410" v="28" actId="47"/>
        <pc:sldMkLst>
          <pc:docMk/>
          <pc:sldMk cId="4118762305" sldId="641"/>
        </pc:sldMkLst>
      </pc:sldChg>
      <pc:sldChg chg="del">
        <pc:chgData name="Bai, Lu" userId="365cff9c-9192-451d-b72d-eb41caba823e" providerId="ADAL" clId="{51F2CAB1-4E47-402B-AE76-DE1FD0F5C739}" dt="2021-11-23T14:51:05.440" v="29" actId="47"/>
        <pc:sldMkLst>
          <pc:docMk/>
          <pc:sldMk cId="3440161625" sldId="642"/>
        </pc:sldMkLst>
      </pc:sldChg>
      <pc:sldChg chg="del">
        <pc:chgData name="Bai, Lu" userId="365cff9c-9192-451d-b72d-eb41caba823e" providerId="ADAL" clId="{51F2CAB1-4E47-402B-AE76-DE1FD0F5C739}" dt="2021-11-23T14:51:05.463" v="30" actId="47"/>
        <pc:sldMkLst>
          <pc:docMk/>
          <pc:sldMk cId="714278089" sldId="643"/>
        </pc:sldMkLst>
      </pc:sldChg>
      <pc:sldChg chg="del">
        <pc:chgData name="Bai, Lu" userId="365cff9c-9192-451d-b72d-eb41caba823e" providerId="ADAL" clId="{51F2CAB1-4E47-402B-AE76-DE1FD0F5C739}" dt="2021-11-23T14:51:05.505" v="31" actId="47"/>
        <pc:sldMkLst>
          <pc:docMk/>
          <pc:sldMk cId="3122442132" sldId="644"/>
        </pc:sldMkLst>
      </pc:sldChg>
      <pc:sldChg chg="del">
        <pc:chgData name="Bai, Lu" userId="365cff9c-9192-451d-b72d-eb41caba823e" providerId="ADAL" clId="{51F2CAB1-4E47-402B-AE76-DE1FD0F5C739}" dt="2021-11-23T14:51:05.535" v="32" actId="47"/>
        <pc:sldMkLst>
          <pc:docMk/>
          <pc:sldMk cId="3033830551" sldId="645"/>
        </pc:sldMkLst>
      </pc:sldChg>
      <pc:sldChg chg="del">
        <pc:chgData name="Bai, Lu" userId="365cff9c-9192-451d-b72d-eb41caba823e" providerId="ADAL" clId="{51F2CAB1-4E47-402B-AE76-DE1FD0F5C739}" dt="2021-11-23T14:51:05.570" v="33" actId="47"/>
        <pc:sldMkLst>
          <pc:docMk/>
          <pc:sldMk cId="987643583" sldId="646"/>
        </pc:sldMkLst>
      </pc:sldChg>
      <pc:sldChg chg="del">
        <pc:chgData name="Bai, Lu" userId="365cff9c-9192-451d-b72d-eb41caba823e" providerId="ADAL" clId="{51F2CAB1-4E47-402B-AE76-DE1FD0F5C739}" dt="2021-11-23T14:51:05.069" v="17" actId="47"/>
        <pc:sldMkLst>
          <pc:docMk/>
          <pc:sldMk cId="3620089802" sldId="647"/>
        </pc:sldMkLst>
      </pc:sldChg>
      <pc:sldChg chg="del">
        <pc:chgData name="Bai, Lu" userId="365cff9c-9192-451d-b72d-eb41caba823e" providerId="ADAL" clId="{51F2CAB1-4E47-402B-AE76-DE1FD0F5C739}" dt="2021-11-23T14:51:05.840" v="42" actId="47"/>
        <pc:sldMkLst>
          <pc:docMk/>
          <pc:sldMk cId="269880775" sldId="648"/>
        </pc:sldMkLst>
      </pc:sldChg>
      <pc:sldChg chg="del">
        <pc:chgData name="Bai, Lu" userId="365cff9c-9192-451d-b72d-eb41caba823e" providerId="ADAL" clId="{51F2CAB1-4E47-402B-AE76-DE1FD0F5C739}" dt="2021-11-23T14:51:06.330" v="46" actId="47"/>
        <pc:sldMkLst>
          <pc:docMk/>
          <pc:sldMk cId="1140636608" sldId="649"/>
        </pc:sldMkLst>
      </pc:sldChg>
      <pc:sldChg chg="del">
        <pc:chgData name="Bai, Lu" userId="365cff9c-9192-451d-b72d-eb41caba823e" providerId="ADAL" clId="{51F2CAB1-4E47-402B-AE76-DE1FD0F5C739}" dt="2021-11-23T14:51:06.570" v="47" actId="47"/>
        <pc:sldMkLst>
          <pc:docMk/>
          <pc:sldMk cId="1180689553" sldId="650"/>
        </pc:sldMkLst>
      </pc:sldChg>
      <pc:sldChg chg="del">
        <pc:chgData name="Bai, Lu" userId="365cff9c-9192-451d-b72d-eb41caba823e" providerId="ADAL" clId="{51F2CAB1-4E47-402B-AE76-DE1FD0F5C739}" dt="2021-11-23T14:51:06.808" v="48" actId="47"/>
        <pc:sldMkLst>
          <pc:docMk/>
          <pc:sldMk cId="647781889" sldId="651"/>
        </pc:sldMkLst>
      </pc:sldChg>
      <pc:sldChg chg="del">
        <pc:chgData name="Bai, Lu" userId="365cff9c-9192-451d-b72d-eb41caba823e" providerId="ADAL" clId="{51F2CAB1-4E47-402B-AE76-DE1FD0F5C739}" dt="2021-11-23T14:51:07.008" v="49" actId="47"/>
        <pc:sldMkLst>
          <pc:docMk/>
          <pc:sldMk cId="2247890827" sldId="652"/>
        </pc:sldMkLst>
      </pc:sldChg>
      <pc:sldChg chg="del">
        <pc:chgData name="Bai, Lu" userId="365cff9c-9192-451d-b72d-eb41caba823e" providerId="ADAL" clId="{51F2CAB1-4E47-402B-AE76-DE1FD0F5C739}" dt="2021-11-23T14:51:07.740" v="52" actId="47"/>
        <pc:sldMkLst>
          <pc:docMk/>
          <pc:sldMk cId="2729795963" sldId="653"/>
        </pc:sldMkLst>
      </pc:sldChg>
      <pc:sldChg chg="del">
        <pc:chgData name="Bai, Lu" userId="365cff9c-9192-451d-b72d-eb41caba823e" providerId="ADAL" clId="{51F2CAB1-4E47-402B-AE76-DE1FD0F5C739}" dt="2021-11-23T14:51:08.443" v="60" actId="47"/>
        <pc:sldMkLst>
          <pc:docMk/>
          <pc:sldMk cId="3469736605" sldId="654"/>
        </pc:sldMkLst>
      </pc:sldChg>
      <pc:sldChg chg="del">
        <pc:chgData name="Bai, Lu" userId="365cff9c-9192-451d-b72d-eb41caba823e" providerId="ADAL" clId="{51F2CAB1-4E47-402B-AE76-DE1FD0F5C739}" dt="2021-11-23T14:51:08.224" v="53" actId="47"/>
        <pc:sldMkLst>
          <pc:docMk/>
          <pc:sldMk cId="4173797858" sldId="655"/>
        </pc:sldMkLst>
      </pc:sldChg>
      <pc:sldChg chg="del">
        <pc:chgData name="Bai, Lu" userId="365cff9c-9192-451d-b72d-eb41caba823e" providerId="ADAL" clId="{51F2CAB1-4E47-402B-AE76-DE1FD0F5C739}" dt="2021-11-23T14:51:08.261" v="54" actId="47"/>
        <pc:sldMkLst>
          <pc:docMk/>
          <pc:sldMk cId="2546601992" sldId="656"/>
        </pc:sldMkLst>
      </pc:sldChg>
      <pc:sldChg chg="del">
        <pc:chgData name="Bai, Lu" userId="365cff9c-9192-451d-b72d-eb41caba823e" providerId="ADAL" clId="{51F2CAB1-4E47-402B-AE76-DE1FD0F5C739}" dt="2021-11-23T14:51:08.292" v="55" actId="47"/>
        <pc:sldMkLst>
          <pc:docMk/>
          <pc:sldMk cId="2838107914" sldId="657"/>
        </pc:sldMkLst>
      </pc:sldChg>
      <pc:sldChg chg="del">
        <pc:chgData name="Bai, Lu" userId="365cff9c-9192-451d-b72d-eb41caba823e" providerId="ADAL" clId="{51F2CAB1-4E47-402B-AE76-DE1FD0F5C739}" dt="2021-11-23T14:51:08.321" v="56" actId="47"/>
        <pc:sldMkLst>
          <pc:docMk/>
          <pc:sldMk cId="1792202150" sldId="659"/>
        </pc:sldMkLst>
      </pc:sldChg>
      <pc:sldChg chg="del">
        <pc:chgData name="Bai, Lu" userId="365cff9c-9192-451d-b72d-eb41caba823e" providerId="ADAL" clId="{51F2CAB1-4E47-402B-AE76-DE1FD0F5C739}" dt="2021-11-23T14:51:08.351" v="57" actId="47"/>
        <pc:sldMkLst>
          <pc:docMk/>
          <pc:sldMk cId="1214256035" sldId="660"/>
        </pc:sldMkLst>
      </pc:sldChg>
      <pc:sldChg chg="del">
        <pc:chgData name="Bai, Lu" userId="365cff9c-9192-451d-b72d-eb41caba823e" providerId="ADAL" clId="{51F2CAB1-4E47-402B-AE76-DE1FD0F5C739}" dt="2021-11-23T14:51:08.385" v="58" actId="47"/>
        <pc:sldMkLst>
          <pc:docMk/>
          <pc:sldMk cId="914496069" sldId="661"/>
        </pc:sldMkLst>
      </pc:sldChg>
      <pc:sldChg chg="del">
        <pc:chgData name="Bai, Lu" userId="365cff9c-9192-451d-b72d-eb41caba823e" providerId="ADAL" clId="{51F2CAB1-4E47-402B-AE76-DE1FD0F5C739}" dt="2021-11-23T14:51:08.413" v="59" actId="47"/>
        <pc:sldMkLst>
          <pc:docMk/>
          <pc:sldMk cId="3437429939" sldId="662"/>
        </pc:sldMkLst>
      </pc:sldChg>
      <pc:sldChg chg="del">
        <pc:chgData name="Bai, Lu" userId="365cff9c-9192-451d-b72d-eb41caba823e" providerId="ADAL" clId="{51F2CAB1-4E47-402B-AE76-DE1FD0F5C739}" dt="2021-11-23T14:51:08.475" v="61" actId="47"/>
        <pc:sldMkLst>
          <pc:docMk/>
          <pc:sldMk cId="2500408688" sldId="663"/>
        </pc:sldMkLst>
      </pc:sldChg>
      <pc:sldChg chg="del">
        <pc:chgData name="Bai, Lu" userId="365cff9c-9192-451d-b72d-eb41caba823e" providerId="ADAL" clId="{51F2CAB1-4E47-402B-AE76-DE1FD0F5C739}" dt="2021-11-23T14:51:05.648" v="36" actId="47"/>
        <pc:sldMkLst>
          <pc:docMk/>
          <pc:sldMk cId="2047717888" sldId="664"/>
        </pc:sldMkLst>
      </pc:sldChg>
      <pc:sldChg chg="del">
        <pc:chgData name="Bai, Lu" userId="365cff9c-9192-451d-b72d-eb41caba823e" providerId="ADAL" clId="{51F2CAB1-4E47-402B-AE76-DE1FD0F5C739}" dt="2021-11-23T14:51:05.677" v="37" actId="47"/>
        <pc:sldMkLst>
          <pc:docMk/>
          <pc:sldMk cId="1111490522" sldId="665"/>
        </pc:sldMkLst>
      </pc:sldChg>
      <pc:sldChg chg="addSp delSp modSp add mod modTransition modAnim modNotesTx">
        <pc:chgData name="Bai, Lu" userId="365cff9c-9192-451d-b72d-eb41caba823e" providerId="ADAL" clId="{51F2CAB1-4E47-402B-AE76-DE1FD0F5C739}" dt="2022-02-01T14:05:12.886" v="3234" actId="164"/>
        <pc:sldMkLst>
          <pc:docMk/>
          <pc:sldMk cId="2087131258" sldId="699"/>
        </pc:sldMkLst>
      </pc:sldChg>
      <pc:sldChg chg="addSp delSp modSp add mod modNotesTx">
        <pc:chgData name="Bai, Lu" userId="365cff9c-9192-451d-b72d-eb41caba823e" providerId="ADAL" clId="{51F2CAB1-4E47-402B-AE76-DE1FD0F5C739}" dt="2021-11-25T09:38:00.805" v="801" actId="1076"/>
        <pc:sldMkLst>
          <pc:docMk/>
          <pc:sldMk cId="3417345898" sldId="700"/>
        </pc:sldMkLst>
      </pc:sldChg>
      <pc:sldChg chg="add del">
        <pc:chgData name="Bai, Lu" userId="365cff9c-9192-451d-b72d-eb41caba823e" providerId="ADAL" clId="{51F2CAB1-4E47-402B-AE76-DE1FD0F5C739}" dt="2022-02-01T12:34:12.206" v="3140" actId="2696"/>
        <pc:sldMkLst>
          <pc:docMk/>
          <pc:sldMk cId="4215112700" sldId="701"/>
        </pc:sldMkLst>
      </pc:sldChg>
      <pc:sldChg chg="addSp delSp modSp new mod modNotesTx">
        <pc:chgData name="Bai, Lu" userId="365cff9c-9192-451d-b72d-eb41caba823e" providerId="ADAL" clId="{51F2CAB1-4E47-402B-AE76-DE1FD0F5C739}" dt="2022-02-01T13:49:17.155" v="3169" actId="164"/>
        <pc:sldMkLst>
          <pc:docMk/>
          <pc:sldMk cId="613577783" sldId="702"/>
        </pc:sldMkLst>
      </pc:sldChg>
      <pc:sldChg chg="addSp delSp modSp new del mod modNotesTx">
        <pc:chgData name="Bai, Lu" userId="365cff9c-9192-451d-b72d-eb41caba823e" providerId="ADAL" clId="{51F2CAB1-4E47-402B-AE76-DE1FD0F5C739}" dt="2022-02-16T09:48:56.583" v="3401" actId="2696"/>
        <pc:sldMkLst>
          <pc:docMk/>
          <pc:sldMk cId="372492795" sldId="703"/>
        </pc:sldMkLst>
      </pc:sldChg>
      <pc:sldChg chg="add">
        <pc:chgData name="Bai, Lu" userId="365cff9c-9192-451d-b72d-eb41caba823e" providerId="ADAL" clId="{51F2CAB1-4E47-402B-AE76-DE1FD0F5C739}" dt="2022-02-16T09:48:59.995" v="3402"/>
        <pc:sldMkLst>
          <pc:docMk/>
          <pc:sldMk cId="3939296035" sldId="703"/>
        </pc:sldMkLst>
      </pc:sldChg>
      <pc:sldChg chg="add">
        <pc:chgData name="Bai, Lu" userId="365cff9c-9192-451d-b72d-eb41caba823e" providerId="ADAL" clId="{51F2CAB1-4E47-402B-AE76-DE1FD0F5C739}" dt="2022-02-16T09:48:59.995" v="3402"/>
        <pc:sldMkLst>
          <pc:docMk/>
          <pc:sldMk cId="969262082" sldId="704"/>
        </pc:sldMkLst>
      </pc:sldChg>
      <pc:sldChg chg="addSp modSp new del mod modNotesTx">
        <pc:chgData name="Bai, Lu" userId="365cff9c-9192-451d-b72d-eb41caba823e" providerId="ADAL" clId="{51F2CAB1-4E47-402B-AE76-DE1FD0F5C739}" dt="2022-02-16T09:48:56.583" v="3401" actId="2696"/>
        <pc:sldMkLst>
          <pc:docMk/>
          <pc:sldMk cId="1363566092" sldId="704"/>
        </pc:sldMkLst>
      </pc:sldChg>
      <pc:sldChg chg="addSp delSp modSp new mod modAnim">
        <pc:chgData name="Bai, Lu" userId="365cff9c-9192-451d-b72d-eb41caba823e" providerId="ADAL" clId="{51F2CAB1-4E47-402B-AE76-DE1FD0F5C739}" dt="2022-02-01T14:36:51.468" v="3241" actId="164"/>
        <pc:sldMkLst>
          <pc:docMk/>
          <pc:sldMk cId="2712061133" sldId="705"/>
        </pc:sldMkLst>
      </pc:sldChg>
      <pc:sldChg chg="addSp modSp new mod">
        <pc:chgData name="Bai, Lu" userId="365cff9c-9192-451d-b72d-eb41caba823e" providerId="ADAL" clId="{51F2CAB1-4E47-402B-AE76-DE1FD0F5C739}" dt="2021-11-25T14:30:09.249" v="1032" actId="5793"/>
        <pc:sldMkLst>
          <pc:docMk/>
          <pc:sldMk cId="2303680571" sldId="706"/>
        </pc:sldMkLst>
      </pc:sldChg>
      <pc:sldChg chg="modSp new mod ord">
        <pc:chgData name="Bai, Lu" userId="365cff9c-9192-451d-b72d-eb41caba823e" providerId="ADAL" clId="{51F2CAB1-4E47-402B-AE76-DE1FD0F5C739}" dt="2022-02-01T14:51:27.270" v="3302" actId="20577"/>
        <pc:sldMkLst>
          <pc:docMk/>
          <pc:sldMk cId="2866080841" sldId="707"/>
        </pc:sldMkLst>
      </pc:sldChg>
      <pc:sldChg chg="modSp new mod">
        <pc:chgData name="Bai, Lu" userId="365cff9c-9192-451d-b72d-eb41caba823e" providerId="ADAL" clId="{51F2CAB1-4E47-402B-AE76-DE1FD0F5C739}" dt="2021-11-25T14:36:38.052" v="1035" actId="5793"/>
        <pc:sldMkLst>
          <pc:docMk/>
          <pc:sldMk cId="1681716564" sldId="708"/>
        </pc:sldMkLst>
      </pc:sldChg>
      <pc:sldChg chg="addSp delSp modSp new mod">
        <pc:chgData name="Bai, Lu" userId="365cff9c-9192-451d-b72d-eb41caba823e" providerId="ADAL" clId="{51F2CAB1-4E47-402B-AE76-DE1FD0F5C739}" dt="2022-02-05T09:19:03.970" v="3336"/>
        <pc:sldMkLst>
          <pc:docMk/>
          <pc:sldMk cId="3918506160" sldId="709"/>
        </pc:sldMkLst>
      </pc:sldChg>
      <pc:sldChg chg="addSp modSp new mod">
        <pc:chgData name="Bai, Lu" userId="365cff9c-9192-451d-b72d-eb41caba823e" providerId="ADAL" clId="{51F2CAB1-4E47-402B-AE76-DE1FD0F5C739}" dt="2022-02-05T09:19:16.471" v="3339" actId="1076"/>
        <pc:sldMkLst>
          <pc:docMk/>
          <pc:sldMk cId="159596810" sldId="710"/>
        </pc:sldMkLst>
      </pc:sldChg>
      <pc:sldChg chg="modSp new mod">
        <pc:chgData name="Bai, Lu" userId="365cff9c-9192-451d-b72d-eb41caba823e" providerId="ADAL" clId="{51F2CAB1-4E47-402B-AE76-DE1FD0F5C739}" dt="2021-11-25T14:30:04.561" v="1031"/>
        <pc:sldMkLst>
          <pc:docMk/>
          <pc:sldMk cId="3832646322" sldId="711"/>
        </pc:sldMkLst>
      </pc:sldChg>
      <pc:sldChg chg="addSp modSp new mod">
        <pc:chgData name="Bai, Lu" userId="365cff9c-9192-451d-b72d-eb41caba823e" providerId="ADAL" clId="{51F2CAB1-4E47-402B-AE76-DE1FD0F5C739}" dt="2021-11-25T14:39:00.350" v="1041" actId="255"/>
        <pc:sldMkLst>
          <pc:docMk/>
          <pc:sldMk cId="2267825546" sldId="712"/>
        </pc:sldMkLst>
      </pc:sldChg>
      <pc:sldChg chg="addSp modSp new mod">
        <pc:chgData name="Bai, Lu" userId="365cff9c-9192-451d-b72d-eb41caba823e" providerId="ADAL" clId="{51F2CAB1-4E47-402B-AE76-DE1FD0F5C739}" dt="2021-11-25T14:50:26.853" v="1095" actId="20577"/>
        <pc:sldMkLst>
          <pc:docMk/>
          <pc:sldMk cId="3285478862" sldId="713"/>
        </pc:sldMkLst>
      </pc:sldChg>
      <pc:sldChg chg="addSp delSp modSp new mod">
        <pc:chgData name="Bai, Lu" userId="365cff9c-9192-451d-b72d-eb41caba823e" providerId="ADAL" clId="{51F2CAB1-4E47-402B-AE76-DE1FD0F5C739}" dt="2022-02-16T18:25:05.650" v="3780" actId="164"/>
        <pc:sldMkLst>
          <pc:docMk/>
          <pc:sldMk cId="1179944786" sldId="714"/>
        </pc:sldMkLst>
      </pc:sldChg>
      <pc:sldChg chg="addSp modSp new mod">
        <pc:chgData name="Bai, Lu" userId="365cff9c-9192-451d-b72d-eb41caba823e" providerId="ADAL" clId="{51F2CAB1-4E47-402B-AE76-DE1FD0F5C739}" dt="2022-02-05T09:20:59.056" v="3357" actId="20577"/>
        <pc:sldMkLst>
          <pc:docMk/>
          <pc:sldMk cId="2014078790" sldId="715"/>
        </pc:sldMkLst>
      </pc:sldChg>
      <pc:sldChg chg="delSp add del">
        <pc:chgData name="Bai, Lu" userId="365cff9c-9192-451d-b72d-eb41caba823e" providerId="ADAL" clId="{51F2CAB1-4E47-402B-AE76-DE1FD0F5C739}" dt="2021-12-27T13:10:34.180" v="3069" actId="47"/>
        <pc:sldMkLst>
          <pc:docMk/>
          <pc:sldMk cId="37673064" sldId="716"/>
        </pc:sldMkLst>
      </pc:sldChg>
      <pc:sldChg chg="addSp modSp new del mod ord">
        <pc:chgData name="Bai, Lu" userId="365cff9c-9192-451d-b72d-eb41caba823e" providerId="ADAL" clId="{51F2CAB1-4E47-402B-AE76-DE1FD0F5C739}" dt="2021-12-26T16:30:16.618" v="3050" actId="2696"/>
        <pc:sldMkLst>
          <pc:docMk/>
          <pc:sldMk cId="3372333904" sldId="716"/>
        </pc:sldMkLst>
      </pc:sldChg>
      <pc:sldChg chg="modSp new mod">
        <pc:chgData name="Bai, Lu" userId="365cff9c-9192-451d-b72d-eb41caba823e" providerId="ADAL" clId="{51F2CAB1-4E47-402B-AE76-DE1FD0F5C739}" dt="2021-12-26T16:31:09.694" v="3056"/>
        <pc:sldMkLst>
          <pc:docMk/>
          <pc:sldMk cId="3583749383" sldId="717"/>
        </pc:sldMkLst>
      </pc:sldChg>
      <pc:sldChg chg="addSp modSp new mod">
        <pc:chgData name="Bai, Lu" userId="365cff9c-9192-451d-b72d-eb41caba823e" providerId="ADAL" clId="{51F2CAB1-4E47-402B-AE76-DE1FD0F5C739}" dt="2021-11-25T15:15:52.046" v="1240" actId="1076"/>
        <pc:sldMkLst>
          <pc:docMk/>
          <pc:sldMk cId="2867067602" sldId="718"/>
        </pc:sldMkLst>
      </pc:sldChg>
      <pc:sldChg chg="addSp delSp modSp new mod">
        <pc:chgData name="Bai, Lu" userId="365cff9c-9192-451d-b72d-eb41caba823e" providerId="ADAL" clId="{51F2CAB1-4E47-402B-AE76-DE1FD0F5C739}" dt="2021-12-26T16:30:52.854" v="3052"/>
        <pc:sldMkLst>
          <pc:docMk/>
          <pc:sldMk cId="2373017462" sldId="719"/>
        </pc:sldMkLst>
      </pc:sldChg>
      <pc:sldChg chg="addSp delSp modSp new mod">
        <pc:chgData name="Bai, Lu" userId="365cff9c-9192-451d-b72d-eb41caba823e" providerId="ADAL" clId="{51F2CAB1-4E47-402B-AE76-DE1FD0F5C739}" dt="2021-12-26T16:30:55.500" v="3053"/>
        <pc:sldMkLst>
          <pc:docMk/>
          <pc:sldMk cId="1424707324" sldId="720"/>
        </pc:sldMkLst>
      </pc:sldChg>
      <pc:sldChg chg="addSp modSp add mod ord">
        <pc:chgData name="Bai, Lu" userId="365cff9c-9192-451d-b72d-eb41caba823e" providerId="ADAL" clId="{51F2CAB1-4E47-402B-AE76-DE1FD0F5C739}" dt="2021-12-26T16:31:17.342" v="3059"/>
        <pc:sldMkLst>
          <pc:docMk/>
          <pc:sldMk cId="754304209" sldId="721"/>
        </pc:sldMkLst>
      </pc:sldChg>
      <pc:sldChg chg="addSp delSp modSp new mod">
        <pc:chgData name="Bai, Lu" userId="365cff9c-9192-451d-b72d-eb41caba823e" providerId="ADAL" clId="{51F2CAB1-4E47-402B-AE76-DE1FD0F5C739}" dt="2021-12-26T16:31:26.989" v="3060"/>
        <pc:sldMkLst>
          <pc:docMk/>
          <pc:sldMk cId="213764367" sldId="722"/>
        </pc:sldMkLst>
      </pc:sldChg>
      <pc:sldChg chg="addSp delSp modSp new mod">
        <pc:chgData name="Bai, Lu" userId="365cff9c-9192-451d-b72d-eb41caba823e" providerId="ADAL" clId="{51F2CAB1-4E47-402B-AE76-DE1FD0F5C739}" dt="2021-12-26T16:31:28.091" v="3061"/>
        <pc:sldMkLst>
          <pc:docMk/>
          <pc:sldMk cId="2370756546" sldId="723"/>
        </pc:sldMkLst>
      </pc:sldChg>
      <pc:sldChg chg="addSp delSp modSp new mod">
        <pc:chgData name="Bai, Lu" userId="365cff9c-9192-451d-b72d-eb41caba823e" providerId="ADAL" clId="{51F2CAB1-4E47-402B-AE76-DE1FD0F5C739}" dt="2021-12-26T16:31:29.393" v="3062"/>
        <pc:sldMkLst>
          <pc:docMk/>
          <pc:sldMk cId="1181291579" sldId="724"/>
        </pc:sldMkLst>
      </pc:sldChg>
      <pc:sldChg chg="addSp modSp new mod">
        <pc:chgData name="Bai, Lu" userId="365cff9c-9192-451d-b72d-eb41caba823e" providerId="ADAL" clId="{51F2CAB1-4E47-402B-AE76-DE1FD0F5C739}" dt="2021-12-26T16:31:30.689" v="3063"/>
        <pc:sldMkLst>
          <pc:docMk/>
          <pc:sldMk cId="552304455" sldId="725"/>
        </pc:sldMkLst>
      </pc:sldChg>
      <pc:sldChg chg="addSp modSp new mod">
        <pc:chgData name="Bai, Lu" userId="365cff9c-9192-451d-b72d-eb41caba823e" providerId="ADAL" clId="{51F2CAB1-4E47-402B-AE76-DE1FD0F5C739}" dt="2021-12-26T16:31:32.017" v="3064"/>
        <pc:sldMkLst>
          <pc:docMk/>
          <pc:sldMk cId="2841253435" sldId="726"/>
        </pc:sldMkLst>
      </pc:sldChg>
      <pc:sldChg chg="addSp delSp modSp new mod">
        <pc:chgData name="Bai, Lu" userId="365cff9c-9192-451d-b72d-eb41caba823e" providerId="ADAL" clId="{51F2CAB1-4E47-402B-AE76-DE1FD0F5C739}" dt="2021-12-26T16:31:33.396" v="3065"/>
        <pc:sldMkLst>
          <pc:docMk/>
          <pc:sldMk cId="3252844247" sldId="727"/>
        </pc:sldMkLst>
      </pc:sldChg>
      <pc:sldChg chg="addSp modSp new mod">
        <pc:chgData name="Bai, Lu" userId="365cff9c-9192-451d-b72d-eb41caba823e" providerId="ADAL" clId="{51F2CAB1-4E47-402B-AE76-DE1FD0F5C739}" dt="2021-12-26T16:31:35.006" v="3066"/>
        <pc:sldMkLst>
          <pc:docMk/>
          <pc:sldMk cId="533018970" sldId="728"/>
        </pc:sldMkLst>
      </pc:sldChg>
      <pc:sldChg chg="addSp delSp modSp new mod">
        <pc:chgData name="Bai, Lu" userId="365cff9c-9192-451d-b72d-eb41caba823e" providerId="ADAL" clId="{51F2CAB1-4E47-402B-AE76-DE1FD0F5C739}" dt="2021-12-26T16:31:36.666" v="3067"/>
        <pc:sldMkLst>
          <pc:docMk/>
          <pc:sldMk cId="3718486117" sldId="729"/>
        </pc:sldMkLst>
      </pc:sldChg>
      <pc:sldChg chg="addSp modSp new mod">
        <pc:chgData name="Bai, Lu" userId="365cff9c-9192-451d-b72d-eb41caba823e" providerId="ADAL" clId="{51F2CAB1-4E47-402B-AE76-DE1FD0F5C739}" dt="2021-11-25T16:54:55.914" v="1504" actId="14100"/>
        <pc:sldMkLst>
          <pc:docMk/>
          <pc:sldMk cId="3598091504" sldId="730"/>
        </pc:sldMkLst>
      </pc:sldChg>
      <pc:sldChg chg="addSp modSp new mod">
        <pc:chgData name="Bai, Lu" userId="365cff9c-9192-451d-b72d-eb41caba823e" providerId="ADAL" clId="{51F2CAB1-4E47-402B-AE76-DE1FD0F5C739}" dt="2021-11-25T16:56:34.930" v="1512" actId="20577"/>
        <pc:sldMkLst>
          <pc:docMk/>
          <pc:sldMk cId="2415439809" sldId="731"/>
        </pc:sldMkLst>
      </pc:sldChg>
      <pc:sldChg chg="addSp modSp new mod">
        <pc:chgData name="Bai, Lu" userId="365cff9c-9192-451d-b72d-eb41caba823e" providerId="ADAL" clId="{51F2CAB1-4E47-402B-AE76-DE1FD0F5C739}" dt="2021-11-25T17:00:23.848" v="1556" actId="113"/>
        <pc:sldMkLst>
          <pc:docMk/>
          <pc:sldMk cId="729783156" sldId="732"/>
        </pc:sldMkLst>
      </pc:sldChg>
      <pc:sldChg chg="modSp new mod">
        <pc:chgData name="Bai, Lu" userId="365cff9c-9192-451d-b72d-eb41caba823e" providerId="ADAL" clId="{51F2CAB1-4E47-402B-AE76-DE1FD0F5C739}" dt="2022-02-16T18:38:22.006" v="3781"/>
        <pc:sldMkLst>
          <pc:docMk/>
          <pc:sldMk cId="1735012033" sldId="733"/>
        </pc:sldMkLst>
      </pc:sldChg>
      <pc:sldChg chg="addSp modSp new mod modNotesTx">
        <pc:chgData name="Bai, Lu" userId="365cff9c-9192-451d-b72d-eb41caba823e" providerId="ADAL" clId="{51F2CAB1-4E47-402B-AE76-DE1FD0F5C739}" dt="2021-12-26T14:32:58.702" v="2114" actId="20577"/>
        <pc:sldMkLst>
          <pc:docMk/>
          <pc:sldMk cId="669372007" sldId="734"/>
        </pc:sldMkLst>
      </pc:sldChg>
      <pc:sldChg chg="addSp delSp modSp add mod">
        <pc:chgData name="Bai, Lu" userId="365cff9c-9192-451d-b72d-eb41caba823e" providerId="ADAL" clId="{51F2CAB1-4E47-402B-AE76-DE1FD0F5C739}" dt="2021-12-26T15:07:04.350" v="2309" actId="1076"/>
        <pc:sldMkLst>
          <pc:docMk/>
          <pc:sldMk cId="4168980774" sldId="735"/>
        </pc:sldMkLst>
      </pc:sldChg>
      <pc:sldChg chg="modSp add mod">
        <pc:chgData name="Bai, Lu" userId="365cff9c-9192-451d-b72d-eb41caba823e" providerId="ADAL" clId="{51F2CAB1-4E47-402B-AE76-DE1FD0F5C739}" dt="2021-12-26T15:15:26.254" v="2337" actId="27636"/>
        <pc:sldMkLst>
          <pc:docMk/>
          <pc:sldMk cId="1993862694" sldId="736"/>
        </pc:sldMkLst>
      </pc:sldChg>
      <pc:sldChg chg="add del">
        <pc:chgData name="Bai, Lu" userId="365cff9c-9192-451d-b72d-eb41caba823e" providerId="ADAL" clId="{51F2CAB1-4E47-402B-AE76-DE1FD0F5C739}" dt="2021-12-26T15:55:52.983" v="2589" actId="47"/>
        <pc:sldMkLst>
          <pc:docMk/>
          <pc:sldMk cId="1803073580" sldId="737"/>
        </pc:sldMkLst>
      </pc:sldChg>
      <pc:sldChg chg="addSp modSp add mod">
        <pc:chgData name="Bai, Lu" userId="365cff9c-9192-451d-b72d-eb41caba823e" providerId="ADAL" clId="{51F2CAB1-4E47-402B-AE76-DE1FD0F5C739}" dt="2021-12-26T15:57:20.625" v="2611" actId="1076"/>
        <pc:sldMkLst>
          <pc:docMk/>
          <pc:sldMk cId="1845001034" sldId="738"/>
        </pc:sldMkLst>
      </pc:sldChg>
      <pc:sldChg chg="addSp delSp modSp add mod modNotesTx">
        <pc:chgData name="Bai, Lu" userId="365cff9c-9192-451d-b72d-eb41caba823e" providerId="ADAL" clId="{51F2CAB1-4E47-402B-AE76-DE1FD0F5C739}" dt="2021-12-26T16:03:40.010" v="2760" actId="6549"/>
        <pc:sldMkLst>
          <pc:docMk/>
          <pc:sldMk cId="1644420122" sldId="739"/>
        </pc:sldMkLst>
      </pc:sldChg>
      <pc:sldChg chg="addSp delSp modSp add mod modNotesTx">
        <pc:chgData name="Bai, Lu" userId="365cff9c-9192-451d-b72d-eb41caba823e" providerId="ADAL" clId="{51F2CAB1-4E47-402B-AE76-DE1FD0F5C739}" dt="2021-12-26T16:17:36.776" v="2861" actId="1076"/>
        <pc:sldMkLst>
          <pc:docMk/>
          <pc:sldMk cId="241662104" sldId="740"/>
        </pc:sldMkLst>
      </pc:sldChg>
      <pc:sldChg chg="addSp modSp add mod">
        <pc:chgData name="Bai, Lu" userId="365cff9c-9192-451d-b72d-eb41caba823e" providerId="ADAL" clId="{51F2CAB1-4E47-402B-AE76-DE1FD0F5C739}" dt="2021-12-26T16:22:32.700" v="2908" actId="1076"/>
        <pc:sldMkLst>
          <pc:docMk/>
          <pc:sldMk cId="1736669906" sldId="741"/>
        </pc:sldMkLst>
      </pc:sldChg>
      <pc:sldChg chg="addSp modSp add mod">
        <pc:chgData name="Bai, Lu" userId="365cff9c-9192-451d-b72d-eb41caba823e" providerId="ADAL" clId="{51F2CAB1-4E47-402B-AE76-DE1FD0F5C739}" dt="2021-12-26T16:28:52.845" v="3049" actId="1076"/>
        <pc:sldMkLst>
          <pc:docMk/>
          <pc:sldMk cId="799062043" sldId="742"/>
        </pc:sldMkLst>
      </pc:sldChg>
      <pc:sldChg chg="addSp delSp modSp new mod">
        <pc:chgData name="Bai, Lu" userId="365cff9c-9192-451d-b72d-eb41caba823e" providerId="ADAL" clId="{51F2CAB1-4E47-402B-AE76-DE1FD0F5C739}" dt="2022-02-01T13:49:16.605" v="3168" actId="20577"/>
        <pc:sldMkLst>
          <pc:docMk/>
          <pc:sldMk cId="4066186839" sldId="743"/>
        </pc:sldMkLst>
      </pc:sldChg>
      <pc:sldChg chg="addSp delSp modSp add mod">
        <pc:chgData name="Bai, Lu" userId="365cff9c-9192-451d-b72d-eb41caba823e" providerId="ADAL" clId="{51F2CAB1-4E47-402B-AE76-DE1FD0F5C739}" dt="2021-12-26T11:07:45.984" v="1940" actId="1076"/>
        <pc:sldMkLst>
          <pc:docMk/>
          <pc:sldMk cId="3687553024" sldId="744"/>
        </pc:sldMkLst>
      </pc:sldChg>
      <pc:sldChg chg="new del">
        <pc:chgData name="Bai, Lu" userId="365cff9c-9192-451d-b72d-eb41caba823e" providerId="ADAL" clId="{51F2CAB1-4E47-402B-AE76-DE1FD0F5C739}" dt="2021-12-26T10:54:46.629" v="1766" actId="47"/>
        <pc:sldMkLst>
          <pc:docMk/>
          <pc:sldMk cId="343191668" sldId="745"/>
        </pc:sldMkLst>
      </pc:sldChg>
      <pc:sldChg chg="addSp delSp modSp add mod">
        <pc:chgData name="Bai, Lu" userId="365cff9c-9192-451d-b72d-eb41caba823e" providerId="ADAL" clId="{51F2CAB1-4E47-402B-AE76-DE1FD0F5C739}" dt="2021-12-26T10:58:15.011" v="1827" actId="6549"/>
        <pc:sldMkLst>
          <pc:docMk/>
          <pc:sldMk cId="1349713063" sldId="746"/>
        </pc:sldMkLst>
      </pc:sldChg>
      <pc:sldChg chg="modSp new add del mod">
        <pc:chgData name="Bai, Lu" userId="365cff9c-9192-451d-b72d-eb41caba823e" providerId="ADAL" clId="{51F2CAB1-4E47-402B-AE76-DE1FD0F5C739}" dt="2022-02-16T15:24:11.145" v="3604" actId="2696"/>
        <pc:sldMkLst>
          <pc:docMk/>
          <pc:sldMk cId="1837363929" sldId="747"/>
        </pc:sldMkLst>
      </pc:sldChg>
      <pc:sldChg chg="addSp modSp new mod">
        <pc:chgData name="Bai, Lu" userId="365cff9c-9192-451d-b72d-eb41caba823e" providerId="ADAL" clId="{51F2CAB1-4E47-402B-AE76-DE1FD0F5C739}" dt="2021-12-26T15:13:41.756" v="2315" actId="1076"/>
        <pc:sldMkLst>
          <pc:docMk/>
          <pc:sldMk cId="3316666859" sldId="748"/>
        </pc:sldMkLst>
      </pc:sldChg>
      <pc:sldChg chg="addSp modSp new mod">
        <pc:chgData name="Bai, Lu" userId="365cff9c-9192-451d-b72d-eb41caba823e" providerId="ADAL" clId="{51F2CAB1-4E47-402B-AE76-DE1FD0F5C739}" dt="2021-12-26T14:56:52.455" v="2238" actId="1076"/>
        <pc:sldMkLst>
          <pc:docMk/>
          <pc:sldMk cId="3322341180" sldId="749"/>
        </pc:sldMkLst>
      </pc:sldChg>
      <pc:sldChg chg="addSp delSp modSp new mod">
        <pc:chgData name="Bai, Lu" userId="365cff9c-9192-451d-b72d-eb41caba823e" providerId="ADAL" clId="{51F2CAB1-4E47-402B-AE76-DE1FD0F5C739}" dt="2021-12-26T15:19:10.699" v="2385" actId="1076"/>
        <pc:sldMkLst>
          <pc:docMk/>
          <pc:sldMk cId="998781192" sldId="750"/>
        </pc:sldMkLst>
      </pc:sldChg>
      <pc:sldChg chg="addSp delSp modSp new mod">
        <pc:chgData name="Bai, Lu" userId="365cff9c-9192-451d-b72d-eb41caba823e" providerId="ADAL" clId="{51F2CAB1-4E47-402B-AE76-DE1FD0F5C739}" dt="2021-12-26T15:23:14.458" v="2539" actId="22"/>
        <pc:sldMkLst>
          <pc:docMk/>
          <pc:sldMk cId="89290187" sldId="751"/>
        </pc:sldMkLst>
      </pc:sldChg>
      <pc:sldChg chg="addSp delSp modSp add mod">
        <pc:chgData name="Bai, Lu" userId="365cff9c-9192-451d-b72d-eb41caba823e" providerId="ADAL" clId="{51F2CAB1-4E47-402B-AE76-DE1FD0F5C739}" dt="2021-12-26T15:25:20.899" v="2588" actId="14100"/>
        <pc:sldMkLst>
          <pc:docMk/>
          <pc:sldMk cId="1810417481" sldId="752"/>
        </pc:sldMkLst>
      </pc:sldChg>
      <pc:sldChg chg="modSp add mod">
        <pc:chgData name="Bai, Lu" userId="365cff9c-9192-451d-b72d-eb41caba823e" providerId="ADAL" clId="{51F2CAB1-4E47-402B-AE76-DE1FD0F5C739}" dt="2022-02-12T14:01:10.769" v="3399" actId="1036"/>
        <pc:sldMkLst>
          <pc:docMk/>
          <pc:sldMk cId="1921102049" sldId="753"/>
        </pc:sldMkLst>
      </pc:sldChg>
      <pc:sldChg chg="new del">
        <pc:chgData name="Bai, Lu" userId="365cff9c-9192-451d-b72d-eb41caba823e" providerId="ADAL" clId="{51F2CAB1-4E47-402B-AE76-DE1FD0F5C739}" dt="2021-12-26T16:14:24.229" v="2854" actId="47"/>
        <pc:sldMkLst>
          <pc:docMk/>
          <pc:sldMk cId="3377156177" sldId="753"/>
        </pc:sldMkLst>
      </pc:sldChg>
      <pc:sldChg chg="addSp modSp new mod">
        <pc:chgData name="Bai, Lu" userId="365cff9c-9192-451d-b72d-eb41caba823e" providerId="ADAL" clId="{51F2CAB1-4E47-402B-AE76-DE1FD0F5C739}" dt="2022-02-01T09:59:27.689" v="3084" actId="1076"/>
        <pc:sldMkLst>
          <pc:docMk/>
          <pc:sldMk cId="629475773" sldId="754"/>
        </pc:sldMkLst>
      </pc:sldChg>
      <pc:sldChg chg="addSp modSp new mod">
        <pc:chgData name="Bai, Lu" userId="365cff9c-9192-451d-b72d-eb41caba823e" providerId="ADAL" clId="{51F2CAB1-4E47-402B-AE76-DE1FD0F5C739}" dt="2022-02-01T12:07:40.620" v="3136" actId="20577"/>
        <pc:sldMkLst>
          <pc:docMk/>
          <pc:sldMk cId="1526375482" sldId="755"/>
        </pc:sldMkLst>
      </pc:sldChg>
      <pc:sldChg chg="addSp delSp modSp new mod">
        <pc:chgData name="Bai, Lu" userId="365cff9c-9192-451d-b72d-eb41caba823e" providerId="ADAL" clId="{51F2CAB1-4E47-402B-AE76-DE1FD0F5C739}" dt="2022-02-01T12:47:07.108" v="3155"/>
        <pc:sldMkLst>
          <pc:docMk/>
          <pc:sldMk cId="3373546517" sldId="756"/>
        </pc:sldMkLst>
      </pc:sldChg>
      <pc:sldChg chg="addSp modSp new del mod">
        <pc:chgData name="Bai, Lu" userId="365cff9c-9192-451d-b72d-eb41caba823e" providerId="ADAL" clId="{51F2CAB1-4E47-402B-AE76-DE1FD0F5C739}" dt="2022-02-01T14:45:04.683" v="3243" actId="47"/>
        <pc:sldMkLst>
          <pc:docMk/>
          <pc:sldMk cId="4085085410" sldId="757"/>
        </pc:sldMkLst>
      </pc:sldChg>
      <pc:sldChg chg="addSp modSp new mod">
        <pc:chgData name="Bai, Lu" userId="365cff9c-9192-451d-b72d-eb41caba823e" providerId="ADAL" clId="{51F2CAB1-4E47-402B-AE76-DE1FD0F5C739}" dt="2022-02-01T14:05:01.754" v="3233" actId="20577"/>
        <pc:sldMkLst>
          <pc:docMk/>
          <pc:sldMk cId="4011017549" sldId="758"/>
        </pc:sldMkLst>
      </pc:sldChg>
      <pc:sldChg chg="del">
        <pc:chgData name="Bai, Lu" userId="365cff9c-9192-451d-b72d-eb41caba823e" providerId="ADAL" clId="{51F2CAB1-4E47-402B-AE76-DE1FD0F5C739}" dt="2022-02-16T09:48:56.583" v="3401" actId="2696"/>
        <pc:sldMkLst>
          <pc:docMk/>
          <pc:sldMk cId="3011166166" sldId="760"/>
        </pc:sldMkLst>
      </pc:sldChg>
      <pc:sldChg chg="add">
        <pc:chgData name="Bai, Lu" userId="365cff9c-9192-451d-b72d-eb41caba823e" providerId="ADAL" clId="{51F2CAB1-4E47-402B-AE76-DE1FD0F5C739}" dt="2022-02-16T09:48:59.995" v="3402"/>
        <pc:sldMkLst>
          <pc:docMk/>
          <pc:sldMk cId="3596563136" sldId="760"/>
        </pc:sldMkLst>
      </pc:sldChg>
      <pc:sldChg chg="add">
        <pc:chgData name="Bai, Lu" userId="365cff9c-9192-451d-b72d-eb41caba823e" providerId="ADAL" clId="{51F2CAB1-4E47-402B-AE76-DE1FD0F5C739}" dt="2022-02-16T09:48:59.995" v="3402"/>
        <pc:sldMkLst>
          <pc:docMk/>
          <pc:sldMk cId="332760151" sldId="761"/>
        </pc:sldMkLst>
      </pc:sldChg>
      <pc:sldChg chg="del">
        <pc:chgData name="Bai, Lu" userId="365cff9c-9192-451d-b72d-eb41caba823e" providerId="ADAL" clId="{51F2CAB1-4E47-402B-AE76-DE1FD0F5C739}" dt="2022-02-16T09:48:56.583" v="3401" actId="2696"/>
        <pc:sldMkLst>
          <pc:docMk/>
          <pc:sldMk cId="1974588832" sldId="761"/>
        </pc:sldMkLst>
      </pc:sldChg>
      <pc:sldChg chg="add">
        <pc:chgData name="Bai, Lu" userId="365cff9c-9192-451d-b72d-eb41caba823e" providerId="ADAL" clId="{51F2CAB1-4E47-402B-AE76-DE1FD0F5C739}" dt="2022-02-16T09:48:59.995" v="3402"/>
        <pc:sldMkLst>
          <pc:docMk/>
          <pc:sldMk cId="1517099506" sldId="762"/>
        </pc:sldMkLst>
      </pc:sldChg>
      <pc:sldChg chg="del">
        <pc:chgData name="Bai, Lu" userId="365cff9c-9192-451d-b72d-eb41caba823e" providerId="ADAL" clId="{51F2CAB1-4E47-402B-AE76-DE1FD0F5C739}" dt="2022-02-16T09:48:56.583" v="3401" actId="2696"/>
        <pc:sldMkLst>
          <pc:docMk/>
          <pc:sldMk cId="1593223543" sldId="762"/>
        </pc:sldMkLst>
      </pc:sldChg>
      <pc:sldChg chg="modSp new mod">
        <pc:chgData name="Bai, Lu" userId="365cff9c-9192-451d-b72d-eb41caba823e" providerId="ADAL" clId="{51F2CAB1-4E47-402B-AE76-DE1FD0F5C739}" dt="2022-02-16T14:26:48.858" v="3422" actId="20577"/>
        <pc:sldMkLst>
          <pc:docMk/>
          <pc:sldMk cId="3697555601" sldId="766"/>
        </pc:sldMkLst>
      </pc:sldChg>
      <pc:sldChg chg="addSp modSp add mod">
        <pc:chgData name="Bai, Lu" userId="365cff9c-9192-451d-b72d-eb41caba823e" providerId="ADAL" clId="{51F2CAB1-4E47-402B-AE76-DE1FD0F5C739}" dt="2022-02-16T15:07:32.315" v="3602" actId="20577"/>
        <pc:sldMkLst>
          <pc:docMk/>
          <pc:sldMk cId="2010676974" sldId="767"/>
        </pc:sldMkLst>
      </pc:sldChg>
      <pc:sldChg chg="new del">
        <pc:chgData name="Bai, Lu" userId="365cff9c-9192-451d-b72d-eb41caba823e" providerId="ADAL" clId="{51F2CAB1-4E47-402B-AE76-DE1FD0F5C739}" dt="2022-02-16T15:04:42.750" v="3424" actId="680"/>
        <pc:sldMkLst>
          <pc:docMk/>
          <pc:sldMk cId="3327451268" sldId="767"/>
        </pc:sldMkLst>
      </pc:sldChg>
      <pc:sldChg chg="modSp new mod">
        <pc:chgData name="Bai, Lu" userId="365cff9c-9192-451d-b72d-eb41caba823e" providerId="ADAL" clId="{51F2CAB1-4E47-402B-AE76-DE1FD0F5C739}" dt="2022-02-16T15:07:01.543" v="3552" actId="20577"/>
        <pc:sldMkLst>
          <pc:docMk/>
          <pc:sldMk cId="818500617" sldId="768"/>
        </pc:sldMkLst>
      </pc:sldChg>
      <pc:sldChg chg="addSp modSp new del mod">
        <pc:chgData name="Bai, Lu" userId="365cff9c-9192-451d-b72d-eb41caba823e" providerId="ADAL" clId="{51F2CAB1-4E47-402B-AE76-DE1FD0F5C739}" dt="2022-02-16T18:21:28.387" v="3766" actId="47"/>
        <pc:sldMkLst>
          <pc:docMk/>
          <pc:sldMk cId="1760982959" sldId="769"/>
        </pc:sldMkLst>
      </pc:sldChg>
      <pc:sldChg chg="addSp modSp new del mod">
        <pc:chgData name="Bai, Lu" userId="365cff9c-9192-451d-b72d-eb41caba823e" providerId="ADAL" clId="{51F2CAB1-4E47-402B-AE76-DE1FD0F5C739}" dt="2022-02-16T18:20:34.915" v="3765" actId="47"/>
        <pc:sldMkLst>
          <pc:docMk/>
          <pc:sldMk cId="3610483727" sldId="770"/>
        </pc:sldMkLst>
      </pc:sldChg>
    </pc:docChg>
  </pc:docChgLst>
  <pc:docChgLst>
    <pc:chgData name="Bai, Lu" userId="365cff9c-9192-451d-b72d-eb41caba823e" providerId="ADAL" clId="{48B21F2E-3274-4025-A93E-19C7CAF6DB47}"/>
    <pc:docChg chg="undo custSel addSld delSld modSld sldOrd">
      <pc:chgData name="Bai, Lu" userId="365cff9c-9192-451d-b72d-eb41caba823e" providerId="ADAL" clId="{48B21F2E-3274-4025-A93E-19C7CAF6DB47}" dt="2021-11-22T16:01:43.315" v="2864" actId="20577"/>
      <pc:docMkLst>
        <pc:docMk/>
      </pc:docMkLst>
      <pc:sldChg chg="del">
        <pc:chgData name="Bai, Lu" userId="365cff9c-9192-451d-b72d-eb41caba823e" providerId="ADAL" clId="{48B21F2E-3274-4025-A93E-19C7CAF6DB47}" dt="2021-11-10T13:20:29.807" v="0" actId="47"/>
        <pc:sldMkLst>
          <pc:docMk/>
          <pc:sldMk cId="3693388729" sldId="465"/>
        </pc:sldMkLst>
      </pc:sldChg>
      <pc:sldChg chg="modSp mod">
        <pc:chgData name="Bai, Lu" userId="365cff9c-9192-451d-b72d-eb41caba823e" providerId="ADAL" clId="{48B21F2E-3274-4025-A93E-19C7CAF6DB47}" dt="2021-11-18T22:18:47.836" v="513" actId="20577"/>
        <pc:sldMkLst>
          <pc:docMk/>
          <pc:sldMk cId="1536129915" sldId="466"/>
        </pc:sldMkLst>
      </pc:sldChg>
      <pc:sldChg chg="del">
        <pc:chgData name="Bai, Lu" userId="365cff9c-9192-451d-b72d-eb41caba823e" providerId="ADAL" clId="{48B21F2E-3274-4025-A93E-19C7CAF6DB47}" dt="2021-11-10T13:20:30.232" v="1" actId="47"/>
        <pc:sldMkLst>
          <pc:docMk/>
          <pc:sldMk cId="3161244212" sldId="555"/>
        </pc:sldMkLst>
      </pc:sldChg>
      <pc:sldChg chg="del">
        <pc:chgData name="Bai, Lu" userId="365cff9c-9192-451d-b72d-eb41caba823e" providerId="ADAL" clId="{48B21F2E-3274-4025-A93E-19C7CAF6DB47}" dt="2021-11-10T13:20:30.632" v="2" actId="47"/>
        <pc:sldMkLst>
          <pc:docMk/>
          <pc:sldMk cId="3211637162" sldId="556"/>
        </pc:sldMkLst>
      </pc:sldChg>
      <pc:sldChg chg="del">
        <pc:chgData name="Bai, Lu" userId="365cff9c-9192-451d-b72d-eb41caba823e" providerId="ADAL" clId="{48B21F2E-3274-4025-A93E-19C7CAF6DB47}" dt="2021-11-10T13:20:30.920" v="3" actId="47"/>
        <pc:sldMkLst>
          <pc:docMk/>
          <pc:sldMk cId="60073102" sldId="557"/>
        </pc:sldMkLst>
      </pc:sldChg>
      <pc:sldChg chg="del">
        <pc:chgData name="Bai, Lu" userId="365cff9c-9192-451d-b72d-eb41caba823e" providerId="ADAL" clId="{48B21F2E-3274-4025-A93E-19C7CAF6DB47}" dt="2021-11-10T13:20:31.332" v="4" actId="47"/>
        <pc:sldMkLst>
          <pc:docMk/>
          <pc:sldMk cId="3919604332" sldId="558"/>
        </pc:sldMkLst>
      </pc:sldChg>
      <pc:sldChg chg="del">
        <pc:chgData name="Bai, Lu" userId="365cff9c-9192-451d-b72d-eb41caba823e" providerId="ADAL" clId="{48B21F2E-3274-4025-A93E-19C7CAF6DB47}" dt="2021-11-10T13:20:31.855" v="5" actId="47"/>
        <pc:sldMkLst>
          <pc:docMk/>
          <pc:sldMk cId="2767443693" sldId="559"/>
        </pc:sldMkLst>
      </pc:sldChg>
      <pc:sldChg chg="del">
        <pc:chgData name="Bai, Lu" userId="365cff9c-9192-451d-b72d-eb41caba823e" providerId="ADAL" clId="{48B21F2E-3274-4025-A93E-19C7CAF6DB47}" dt="2021-11-10T13:20:32.379" v="6" actId="47"/>
        <pc:sldMkLst>
          <pc:docMk/>
          <pc:sldMk cId="2846501504" sldId="560"/>
        </pc:sldMkLst>
      </pc:sldChg>
      <pc:sldChg chg="modSp mod">
        <pc:chgData name="Bai, Lu" userId="365cff9c-9192-451d-b72d-eb41caba823e" providerId="ADAL" clId="{48B21F2E-3274-4025-A93E-19C7CAF6DB47}" dt="2021-11-22T13:32:25.651" v="2249" actId="20577"/>
        <pc:sldMkLst>
          <pc:docMk/>
          <pc:sldMk cId="3083170289" sldId="561"/>
        </pc:sldMkLst>
      </pc:sldChg>
      <pc:sldChg chg="addSp delSp modSp mod">
        <pc:chgData name="Bai, Lu" userId="365cff9c-9192-451d-b72d-eb41caba823e" providerId="ADAL" clId="{48B21F2E-3274-4025-A93E-19C7CAF6DB47}" dt="2021-11-18T22:51:23.066" v="599" actId="1076"/>
        <pc:sldMkLst>
          <pc:docMk/>
          <pc:sldMk cId="907628075" sldId="562"/>
        </pc:sldMkLst>
      </pc:sldChg>
      <pc:sldChg chg="del">
        <pc:chgData name="Bai, Lu" userId="365cff9c-9192-451d-b72d-eb41caba823e" providerId="ADAL" clId="{48B21F2E-3274-4025-A93E-19C7CAF6DB47}" dt="2021-11-10T13:48:16.066" v="157" actId="47"/>
        <pc:sldMkLst>
          <pc:docMk/>
          <pc:sldMk cId="3910269353" sldId="563"/>
        </pc:sldMkLst>
      </pc:sldChg>
      <pc:sldChg chg="del">
        <pc:chgData name="Bai, Lu" userId="365cff9c-9192-451d-b72d-eb41caba823e" providerId="ADAL" clId="{48B21F2E-3274-4025-A93E-19C7CAF6DB47}" dt="2021-11-10T13:48:16.530" v="158" actId="47"/>
        <pc:sldMkLst>
          <pc:docMk/>
          <pc:sldMk cId="2164963468" sldId="564"/>
        </pc:sldMkLst>
      </pc:sldChg>
      <pc:sldChg chg="del">
        <pc:chgData name="Bai, Lu" userId="365cff9c-9192-451d-b72d-eb41caba823e" providerId="ADAL" clId="{48B21F2E-3274-4025-A93E-19C7CAF6DB47}" dt="2021-11-10T13:48:16.989" v="159" actId="47"/>
        <pc:sldMkLst>
          <pc:docMk/>
          <pc:sldMk cId="2553611546" sldId="565"/>
        </pc:sldMkLst>
      </pc:sldChg>
      <pc:sldChg chg="del">
        <pc:chgData name="Bai, Lu" userId="365cff9c-9192-451d-b72d-eb41caba823e" providerId="ADAL" clId="{48B21F2E-3274-4025-A93E-19C7CAF6DB47}" dt="2021-11-10T13:48:19.408" v="166" actId="47"/>
        <pc:sldMkLst>
          <pc:docMk/>
          <pc:sldMk cId="2095334582" sldId="566"/>
        </pc:sldMkLst>
      </pc:sldChg>
      <pc:sldChg chg="del">
        <pc:chgData name="Bai, Lu" userId="365cff9c-9192-451d-b72d-eb41caba823e" providerId="ADAL" clId="{48B21F2E-3274-4025-A93E-19C7CAF6DB47}" dt="2021-11-10T13:48:21.124" v="172" actId="47"/>
        <pc:sldMkLst>
          <pc:docMk/>
          <pc:sldMk cId="4224389290" sldId="567"/>
        </pc:sldMkLst>
      </pc:sldChg>
      <pc:sldChg chg="del">
        <pc:chgData name="Bai, Lu" userId="365cff9c-9192-451d-b72d-eb41caba823e" providerId="ADAL" clId="{48B21F2E-3274-4025-A93E-19C7CAF6DB47}" dt="2021-11-10T13:48:21.464" v="173" actId="47"/>
        <pc:sldMkLst>
          <pc:docMk/>
          <pc:sldMk cId="2682248162" sldId="568"/>
        </pc:sldMkLst>
      </pc:sldChg>
      <pc:sldChg chg="del">
        <pc:chgData name="Bai, Lu" userId="365cff9c-9192-451d-b72d-eb41caba823e" providerId="ADAL" clId="{48B21F2E-3274-4025-A93E-19C7CAF6DB47}" dt="2021-11-10T13:48:21.761" v="174" actId="47"/>
        <pc:sldMkLst>
          <pc:docMk/>
          <pc:sldMk cId="2328469922" sldId="569"/>
        </pc:sldMkLst>
      </pc:sldChg>
      <pc:sldChg chg="del">
        <pc:chgData name="Bai, Lu" userId="365cff9c-9192-451d-b72d-eb41caba823e" providerId="ADAL" clId="{48B21F2E-3274-4025-A93E-19C7CAF6DB47}" dt="2021-11-10T13:48:22.061" v="175" actId="47"/>
        <pc:sldMkLst>
          <pc:docMk/>
          <pc:sldMk cId="3931040378" sldId="570"/>
        </pc:sldMkLst>
      </pc:sldChg>
      <pc:sldChg chg="del">
        <pc:chgData name="Bai, Lu" userId="365cff9c-9192-451d-b72d-eb41caba823e" providerId="ADAL" clId="{48B21F2E-3274-4025-A93E-19C7CAF6DB47}" dt="2021-11-10T13:48:22.375" v="176" actId="47"/>
        <pc:sldMkLst>
          <pc:docMk/>
          <pc:sldMk cId="4165068190" sldId="571"/>
        </pc:sldMkLst>
      </pc:sldChg>
      <pc:sldChg chg="del">
        <pc:chgData name="Bai, Lu" userId="365cff9c-9192-451d-b72d-eb41caba823e" providerId="ADAL" clId="{48B21F2E-3274-4025-A93E-19C7CAF6DB47}" dt="2021-11-10T13:48:22.730" v="177" actId="47"/>
        <pc:sldMkLst>
          <pc:docMk/>
          <pc:sldMk cId="2252226665" sldId="572"/>
        </pc:sldMkLst>
      </pc:sldChg>
      <pc:sldChg chg="del">
        <pc:chgData name="Bai, Lu" userId="365cff9c-9192-451d-b72d-eb41caba823e" providerId="ADAL" clId="{48B21F2E-3274-4025-A93E-19C7CAF6DB47}" dt="2021-11-10T13:48:23.009" v="178" actId="47"/>
        <pc:sldMkLst>
          <pc:docMk/>
          <pc:sldMk cId="375092420" sldId="573"/>
        </pc:sldMkLst>
      </pc:sldChg>
      <pc:sldChg chg="del">
        <pc:chgData name="Bai, Lu" userId="365cff9c-9192-451d-b72d-eb41caba823e" providerId="ADAL" clId="{48B21F2E-3274-4025-A93E-19C7CAF6DB47}" dt="2021-11-10T13:48:23.232" v="179" actId="47"/>
        <pc:sldMkLst>
          <pc:docMk/>
          <pc:sldMk cId="2059698829" sldId="574"/>
        </pc:sldMkLst>
      </pc:sldChg>
      <pc:sldChg chg="del">
        <pc:chgData name="Bai, Lu" userId="365cff9c-9192-451d-b72d-eb41caba823e" providerId="ADAL" clId="{48B21F2E-3274-4025-A93E-19C7CAF6DB47}" dt="2021-11-10T13:48:23.425" v="180" actId="47"/>
        <pc:sldMkLst>
          <pc:docMk/>
          <pc:sldMk cId="929867602" sldId="575"/>
        </pc:sldMkLst>
      </pc:sldChg>
      <pc:sldChg chg="del">
        <pc:chgData name="Bai, Lu" userId="365cff9c-9192-451d-b72d-eb41caba823e" providerId="ADAL" clId="{48B21F2E-3274-4025-A93E-19C7CAF6DB47}" dt="2021-11-10T13:48:23.880" v="181" actId="47"/>
        <pc:sldMkLst>
          <pc:docMk/>
          <pc:sldMk cId="4259839391" sldId="576"/>
        </pc:sldMkLst>
      </pc:sldChg>
      <pc:sldChg chg="del">
        <pc:chgData name="Bai, Lu" userId="365cff9c-9192-451d-b72d-eb41caba823e" providerId="ADAL" clId="{48B21F2E-3274-4025-A93E-19C7CAF6DB47}" dt="2021-11-10T13:48:24.242" v="182" actId="47"/>
        <pc:sldMkLst>
          <pc:docMk/>
          <pc:sldMk cId="1910333032" sldId="577"/>
        </pc:sldMkLst>
      </pc:sldChg>
      <pc:sldChg chg="del">
        <pc:chgData name="Bai, Lu" userId="365cff9c-9192-451d-b72d-eb41caba823e" providerId="ADAL" clId="{48B21F2E-3274-4025-A93E-19C7CAF6DB47}" dt="2021-11-10T13:48:24.747" v="184" actId="47"/>
        <pc:sldMkLst>
          <pc:docMk/>
          <pc:sldMk cId="3581804049" sldId="578"/>
        </pc:sldMkLst>
      </pc:sldChg>
      <pc:sldChg chg="del">
        <pc:chgData name="Bai, Lu" userId="365cff9c-9192-451d-b72d-eb41caba823e" providerId="ADAL" clId="{48B21F2E-3274-4025-A93E-19C7CAF6DB47}" dt="2021-11-10T13:48:24.960" v="185" actId="47"/>
        <pc:sldMkLst>
          <pc:docMk/>
          <pc:sldMk cId="525928261" sldId="579"/>
        </pc:sldMkLst>
      </pc:sldChg>
      <pc:sldChg chg="del">
        <pc:chgData name="Bai, Lu" userId="365cff9c-9192-451d-b72d-eb41caba823e" providerId="ADAL" clId="{48B21F2E-3274-4025-A93E-19C7CAF6DB47}" dt="2021-11-10T13:48:25.178" v="186" actId="47"/>
        <pc:sldMkLst>
          <pc:docMk/>
          <pc:sldMk cId="3332286115" sldId="580"/>
        </pc:sldMkLst>
      </pc:sldChg>
      <pc:sldChg chg="del">
        <pc:chgData name="Bai, Lu" userId="365cff9c-9192-451d-b72d-eb41caba823e" providerId="ADAL" clId="{48B21F2E-3274-4025-A93E-19C7CAF6DB47}" dt="2021-11-10T13:48:25.415" v="187" actId="47"/>
        <pc:sldMkLst>
          <pc:docMk/>
          <pc:sldMk cId="2321328518" sldId="581"/>
        </pc:sldMkLst>
      </pc:sldChg>
      <pc:sldChg chg="del">
        <pc:chgData name="Bai, Lu" userId="365cff9c-9192-451d-b72d-eb41caba823e" providerId="ADAL" clId="{48B21F2E-3274-4025-A93E-19C7CAF6DB47}" dt="2021-11-10T13:48:17.348" v="160" actId="47"/>
        <pc:sldMkLst>
          <pc:docMk/>
          <pc:sldMk cId="2416524310" sldId="582"/>
        </pc:sldMkLst>
      </pc:sldChg>
      <pc:sldChg chg="del">
        <pc:chgData name="Bai, Lu" userId="365cff9c-9192-451d-b72d-eb41caba823e" providerId="ADAL" clId="{48B21F2E-3274-4025-A93E-19C7CAF6DB47}" dt="2021-11-10T13:48:17.778" v="161" actId="47"/>
        <pc:sldMkLst>
          <pc:docMk/>
          <pc:sldMk cId="1721496912" sldId="583"/>
        </pc:sldMkLst>
      </pc:sldChg>
      <pc:sldChg chg="del">
        <pc:chgData name="Bai, Lu" userId="365cff9c-9192-451d-b72d-eb41caba823e" providerId="ADAL" clId="{48B21F2E-3274-4025-A93E-19C7CAF6DB47}" dt="2021-11-10T13:48:18.119" v="162" actId="47"/>
        <pc:sldMkLst>
          <pc:docMk/>
          <pc:sldMk cId="3509140496" sldId="584"/>
        </pc:sldMkLst>
      </pc:sldChg>
      <pc:sldChg chg="del">
        <pc:chgData name="Bai, Lu" userId="365cff9c-9192-451d-b72d-eb41caba823e" providerId="ADAL" clId="{48B21F2E-3274-4025-A93E-19C7CAF6DB47}" dt="2021-11-10T13:48:18.441" v="163" actId="47"/>
        <pc:sldMkLst>
          <pc:docMk/>
          <pc:sldMk cId="3773941251" sldId="585"/>
        </pc:sldMkLst>
      </pc:sldChg>
      <pc:sldChg chg="del">
        <pc:chgData name="Bai, Lu" userId="365cff9c-9192-451d-b72d-eb41caba823e" providerId="ADAL" clId="{48B21F2E-3274-4025-A93E-19C7CAF6DB47}" dt="2021-11-10T13:48:18.738" v="164" actId="47"/>
        <pc:sldMkLst>
          <pc:docMk/>
          <pc:sldMk cId="2677490712" sldId="586"/>
        </pc:sldMkLst>
      </pc:sldChg>
      <pc:sldChg chg="del">
        <pc:chgData name="Bai, Lu" userId="365cff9c-9192-451d-b72d-eb41caba823e" providerId="ADAL" clId="{48B21F2E-3274-4025-A93E-19C7CAF6DB47}" dt="2021-11-10T13:48:19.042" v="165" actId="47"/>
        <pc:sldMkLst>
          <pc:docMk/>
          <pc:sldMk cId="3660417383" sldId="587"/>
        </pc:sldMkLst>
      </pc:sldChg>
      <pc:sldChg chg="del">
        <pc:chgData name="Bai, Lu" userId="365cff9c-9192-451d-b72d-eb41caba823e" providerId="ADAL" clId="{48B21F2E-3274-4025-A93E-19C7CAF6DB47}" dt="2021-11-10T13:48:19.623" v="167" actId="47"/>
        <pc:sldMkLst>
          <pc:docMk/>
          <pc:sldMk cId="3050372459" sldId="588"/>
        </pc:sldMkLst>
      </pc:sldChg>
      <pc:sldChg chg="del">
        <pc:chgData name="Bai, Lu" userId="365cff9c-9192-451d-b72d-eb41caba823e" providerId="ADAL" clId="{48B21F2E-3274-4025-A93E-19C7CAF6DB47}" dt="2021-11-10T13:48:19.898" v="168" actId="47"/>
        <pc:sldMkLst>
          <pc:docMk/>
          <pc:sldMk cId="3859194413" sldId="589"/>
        </pc:sldMkLst>
      </pc:sldChg>
      <pc:sldChg chg="del">
        <pc:chgData name="Bai, Lu" userId="365cff9c-9192-451d-b72d-eb41caba823e" providerId="ADAL" clId="{48B21F2E-3274-4025-A93E-19C7CAF6DB47}" dt="2021-11-10T13:48:20.193" v="169" actId="47"/>
        <pc:sldMkLst>
          <pc:docMk/>
          <pc:sldMk cId="1040280272" sldId="590"/>
        </pc:sldMkLst>
      </pc:sldChg>
      <pc:sldChg chg="del">
        <pc:chgData name="Bai, Lu" userId="365cff9c-9192-451d-b72d-eb41caba823e" providerId="ADAL" clId="{48B21F2E-3274-4025-A93E-19C7CAF6DB47}" dt="2021-11-10T13:48:20.440" v="170" actId="47"/>
        <pc:sldMkLst>
          <pc:docMk/>
          <pc:sldMk cId="4181965852" sldId="591"/>
        </pc:sldMkLst>
      </pc:sldChg>
      <pc:sldChg chg="del">
        <pc:chgData name="Bai, Lu" userId="365cff9c-9192-451d-b72d-eb41caba823e" providerId="ADAL" clId="{48B21F2E-3274-4025-A93E-19C7CAF6DB47}" dt="2021-11-10T13:48:20.738" v="171" actId="47"/>
        <pc:sldMkLst>
          <pc:docMk/>
          <pc:sldMk cId="70531359" sldId="592"/>
        </pc:sldMkLst>
      </pc:sldChg>
      <pc:sldChg chg="del">
        <pc:chgData name="Bai, Lu" userId="365cff9c-9192-451d-b72d-eb41caba823e" providerId="ADAL" clId="{48B21F2E-3274-4025-A93E-19C7CAF6DB47}" dt="2021-11-10T13:48:25.632" v="188" actId="47"/>
        <pc:sldMkLst>
          <pc:docMk/>
          <pc:sldMk cId="49408071" sldId="593"/>
        </pc:sldMkLst>
      </pc:sldChg>
      <pc:sldChg chg="del">
        <pc:chgData name="Bai, Lu" userId="365cff9c-9192-451d-b72d-eb41caba823e" providerId="ADAL" clId="{48B21F2E-3274-4025-A93E-19C7CAF6DB47}" dt="2021-11-10T13:48:25.988" v="189" actId="47"/>
        <pc:sldMkLst>
          <pc:docMk/>
          <pc:sldMk cId="540810321" sldId="594"/>
        </pc:sldMkLst>
      </pc:sldChg>
      <pc:sldChg chg="del">
        <pc:chgData name="Bai, Lu" userId="365cff9c-9192-451d-b72d-eb41caba823e" providerId="ADAL" clId="{48B21F2E-3274-4025-A93E-19C7CAF6DB47}" dt="2021-11-10T13:48:26.446" v="190" actId="47"/>
        <pc:sldMkLst>
          <pc:docMk/>
          <pc:sldMk cId="3744079661" sldId="595"/>
        </pc:sldMkLst>
      </pc:sldChg>
      <pc:sldChg chg="del">
        <pc:chgData name="Bai, Lu" userId="365cff9c-9192-451d-b72d-eb41caba823e" providerId="ADAL" clId="{48B21F2E-3274-4025-A93E-19C7CAF6DB47}" dt="2021-11-10T13:48:26.689" v="191" actId="47"/>
        <pc:sldMkLst>
          <pc:docMk/>
          <pc:sldMk cId="3615688843" sldId="596"/>
        </pc:sldMkLst>
      </pc:sldChg>
      <pc:sldChg chg="del">
        <pc:chgData name="Bai, Lu" userId="365cff9c-9192-451d-b72d-eb41caba823e" providerId="ADAL" clId="{48B21F2E-3274-4025-A93E-19C7CAF6DB47}" dt="2021-11-10T13:48:26.883" v="192" actId="47"/>
        <pc:sldMkLst>
          <pc:docMk/>
          <pc:sldMk cId="3069414259" sldId="597"/>
        </pc:sldMkLst>
      </pc:sldChg>
      <pc:sldChg chg="del">
        <pc:chgData name="Bai, Lu" userId="365cff9c-9192-451d-b72d-eb41caba823e" providerId="ADAL" clId="{48B21F2E-3274-4025-A93E-19C7CAF6DB47}" dt="2021-11-10T13:48:27.078" v="193" actId="47"/>
        <pc:sldMkLst>
          <pc:docMk/>
          <pc:sldMk cId="4022001756" sldId="598"/>
        </pc:sldMkLst>
      </pc:sldChg>
      <pc:sldChg chg="modSp del mod modNotesTx">
        <pc:chgData name="Bai, Lu" userId="365cff9c-9192-451d-b72d-eb41caba823e" providerId="ADAL" clId="{48B21F2E-3274-4025-A93E-19C7CAF6DB47}" dt="2021-11-18T23:12:03.524" v="950" actId="47"/>
        <pc:sldMkLst>
          <pc:docMk/>
          <pc:sldMk cId="403309976" sldId="599"/>
        </pc:sldMkLst>
      </pc:sldChg>
      <pc:sldChg chg="del">
        <pc:chgData name="Bai, Lu" userId="365cff9c-9192-451d-b72d-eb41caba823e" providerId="ADAL" clId="{48B21F2E-3274-4025-A93E-19C7CAF6DB47}" dt="2021-11-10T13:48:24.525" v="183" actId="47"/>
        <pc:sldMkLst>
          <pc:docMk/>
          <pc:sldMk cId="533622511" sldId="600"/>
        </pc:sldMkLst>
      </pc:sldChg>
      <pc:sldChg chg="addSp modSp add mod ord">
        <pc:chgData name="Bai, Lu" userId="365cff9c-9192-451d-b72d-eb41caba823e" providerId="ADAL" clId="{48B21F2E-3274-4025-A93E-19C7CAF6DB47}" dt="2021-11-22T10:22:43.119" v="1849"/>
        <pc:sldMkLst>
          <pc:docMk/>
          <pc:sldMk cId="2749490930" sldId="601"/>
        </pc:sldMkLst>
      </pc:sldChg>
      <pc:sldChg chg="addSp modSp add mod">
        <pc:chgData name="Bai, Lu" userId="365cff9c-9192-451d-b72d-eb41caba823e" providerId="ADAL" clId="{48B21F2E-3274-4025-A93E-19C7CAF6DB47}" dt="2021-11-19T13:25:49.757" v="1751" actId="1076"/>
        <pc:sldMkLst>
          <pc:docMk/>
          <pc:sldMk cId="1911477083" sldId="602"/>
        </pc:sldMkLst>
      </pc:sldChg>
      <pc:sldChg chg="addSp modSp add mod">
        <pc:chgData name="Bai, Lu" userId="365cff9c-9192-451d-b72d-eb41caba823e" providerId="ADAL" clId="{48B21F2E-3274-4025-A93E-19C7CAF6DB47}" dt="2021-11-19T13:01:21.585" v="1653" actId="20577"/>
        <pc:sldMkLst>
          <pc:docMk/>
          <pc:sldMk cId="1040627217" sldId="603"/>
        </pc:sldMkLst>
      </pc:sldChg>
      <pc:sldChg chg="addSp delSp modSp add mod">
        <pc:chgData name="Bai, Lu" userId="365cff9c-9192-451d-b72d-eb41caba823e" providerId="ADAL" clId="{48B21F2E-3274-4025-A93E-19C7CAF6DB47}" dt="2021-11-18T23:29:19.621" v="1059" actId="6549"/>
        <pc:sldMkLst>
          <pc:docMk/>
          <pc:sldMk cId="703498254" sldId="604"/>
        </pc:sldMkLst>
      </pc:sldChg>
      <pc:sldChg chg="addSp delSp modSp add mod">
        <pc:chgData name="Bai, Lu" userId="365cff9c-9192-451d-b72d-eb41caba823e" providerId="ADAL" clId="{48B21F2E-3274-4025-A93E-19C7CAF6DB47}" dt="2021-11-19T12:12:26.190" v="1604" actId="1076"/>
        <pc:sldMkLst>
          <pc:docMk/>
          <pc:sldMk cId="4108421226" sldId="605"/>
        </pc:sldMkLst>
      </pc:sldChg>
      <pc:sldChg chg="addSp modSp add mod">
        <pc:chgData name="Bai, Lu" userId="365cff9c-9192-451d-b72d-eb41caba823e" providerId="ADAL" clId="{48B21F2E-3274-4025-A93E-19C7CAF6DB47}" dt="2021-11-19T11:48:04.041" v="1471" actId="20577"/>
        <pc:sldMkLst>
          <pc:docMk/>
          <pc:sldMk cId="2121967697" sldId="606"/>
        </pc:sldMkLst>
      </pc:sldChg>
      <pc:sldChg chg="modSp add mod ord">
        <pc:chgData name="Bai, Lu" userId="365cff9c-9192-451d-b72d-eb41caba823e" providerId="ADAL" clId="{48B21F2E-3274-4025-A93E-19C7CAF6DB47}" dt="2021-11-10T13:52:51.493" v="255"/>
        <pc:sldMkLst>
          <pc:docMk/>
          <pc:sldMk cId="1645346291" sldId="607"/>
        </pc:sldMkLst>
      </pc:sldChg>
      <pc:sldChg chg="addSp modSp add mod">
        <pc:chgData name="Bai, Lu" userId="365cff9c-9192-451d-b72d-eb41caba823e" providerId="ADAL" clId="{48B21F2E-3274-4025-A93E-19C7CAF6DB47}" dt="2021-11-22T15:54:43.114" v="2827" actId="1076"/>
        <pc:sldMkLst>
          <pc:docMk/>
          <pc:sldMk cId="1812973743" sldId="608"/>
        </pc:sldMkLst>
      </pc:sldChg>
      <pc:sldChg chg="addSp modSp add mod ord">
        <pc:chgData name="Bai, Lu" userId="365cff9c-9192-451d-b72d-eb41caba823e" providerId="ADAL" clId="{48B21F2E-3274-4025-A93E-19C7CAF6DB47}" dt="2021-11-22T13:36:04.019" v="2273" actId="20577"/>
        <pc:sldMkLst>
          <pc:docMk/>
          <pc:sldMk cId="2557390245" sldId="609"/>
        </pc:sldMkLst>
      </pc:sldChg>
      <pc:sldChg chg="modSp new del mod">
        <pc:chgData name="Bai, Lu" userId="365cff9c-9192-451d-b72d-eb41caba823e" providerId="ADAL" clId="{48B21F2E-3274-4025-A93E-19C7CAF6DB47}" dt="2021-11-19T12:58:50.383" v="1637" actId="47"/>
        <pc:sldMkLst>
          <pc:docMk/>
          <pc:sldMk cId="2548522705" sldId="610"/>
        </pc:sldMkLst>
      </pc:sldChg>
      <pc:sldChg chg="modSp add del mod">
        <pc:chgData name="Bai, Lu" userId="365cff9c-9192-451d-b72d-eb41caba823e" providerId="ADAL" clId="{48B21F2E-3274-4025-A93E-19C7CAF6DB47}" dt="2021-11-22T15:48:39.544" v="2786" actId="47"/>
        <pc:sldMkLst>
          <pc:docMk/>
          <pc:sldMk cId="2468459487" sldId="611"/>
        </pc:sldMkLst>
      </pc:sldChg>
      <pc:sldChg chg="modSp add mod ord">
        <pc:chgData name="Bai, Lu" userId="365cff9c-9192-451d-b72d-eb41caba823e" providerId="ADAL" clId="{48B21F2E-3274-4025-A93E-19C7CAF6DB47}" dt="2021-11-22T15:44:20.546" v="2768"/>
        <pc:sldMkLst>
          <pc:docMk/>
          <pc:sldMk cId="2944663640" sldId="612"/>
        </pc:sldMkLst>
      </pc:sldChg>
      <pc:sldChg chg="modSp add mod">
        <pc:chgData name="Bai, Lu" userId="365cff9c-9192-451d-b72d-eb41caba823e" providerId="ADAL" clId="{48B21F2E-3274-4025-A93E-19C7CAF6DB47}" dt="2021-11-22T15:42:56.459" v="2763"/>
        <pc:sldMkLst>
          <pc:docMk/>
          <pc:sldMk cId="2638132516" sldId="613"/>
        </pc:sldMkLst>
      </pc:sldChg>
      <pc:sldChg chg="add del">
        <pc:chgData name="Bai, Lu" userId="365cff9c-9192-451d-b72d-eb41caba823e" providerId="ADAL" clId="{48B21F2E-3274-4025-A93E-19C7CAF6DB47}" dt="2021-11-22T15:43:33.162" v="2764" actId="47"/>
        <pc:sldMkLst>
          <pc:docMk/>
          <pc:sldMk cId="1315147295" sldId="614"/>
        </pc:sldMkLst>
      </pc:sldChg>
      <pc:sldChg chg="addSp modSp add mod">
        <pc:chgData name="Bai, Lu" userId="365cff9c-9192-451d-b72d-eb41caba823e" providerId="ADAL" clId="{48B21F2E-3274-4025-A93E-19C7CAF6DB47}" dt="2021-11-22T15:47:21.904" v="2785" actId="20577"/>
        <pc:sldMkLst>
          <pc:docMk/>
          <pc:sldMk cId="2283521273" sldId="615"/>
        </pc:sldMkLst>
      </pc:sldChg>
      <pc:sldChg chg="modSp add del mod ord">
        <pc:chgData name="Bai, Lu" userId="365cff9c-9192-451d-b72d-eb41caba823e" providerId="ADAL" clId="{48B21F2E-3274-4025-A93E-19C7CAF6DB47}" dt="2021-11-22T13:35:07.193" v="2250" actId="47"/>
        <pc:sldMkLst>
          <pc:docMk/>
          <pc:sldMk cId="3565081052" sldId="616"/>
        </pc:sldMkLst>
      </pc:sldChg>
      <pc:sldChg chg="modSp add mod ord">
        <pc:chgData name="Bai, Lu" userId="365cff9c-9192-451d-b72d-eb41caba823e" providerId="ADAL" clId="{48B21F2E-3274-4025-A93E-19C7CAF6DB47}" dt="2021-11-22T13:08:32.778" v="2074"/>
        <pc:sldMkLst>
          <pc:docMk/>
          <pc:sldMk cId="204292157" sldId="617"/>
        </pc:sldMkLst>
      </pc:sldChg>
      <pc:sldChg chg="addSp modSp add del mod modNotesTx">
        <pc:chgData name="Bai, Lu" userId="365cff9c-9192-451d-b72d-eb41caba823e" providerId="ADAL" clId="{48B21F2E-3274-4025-A93E-19C7CAF6DB47}" dt="2021-11-22T10:58:58.469" v="1983" actId="2696"/>
        <pc:sldMkLst>
          <pc:docMk/>
          <pc:sldMk cId="2188126038" sldId="617"/>
        </pc:sldMkLst>
      </pc:sldChg>
      <pc:sldChg chg="addSp modSp new mod">
        <pc:chgData name="Bai, Lu" userId="365cff9c-9192-451d-b72d-eb41caba823e" providerId="ADAL" clId="{48B21F2E-3274-4025-A93E-19C7CAF6DB47}" dt="2021-11-22T14:33:16.242" v="2530" actId="20577"/>
        <pc:sldMkLst>
          <pc:docMk/>
          <pc:sldMk cId="7459178" sldId="618"/>
        </pc:sldMkLst>
      </pc:sldChg>
      <pc:sldChg chg="addSp modSp add mod">
        <pc:chgData name="Bai, Lu" userId="365cff9c-9192-451d-b72d-eb41caba823e" providerId="ADAL" clId="{48B21F2E-3274-4025-A93E-19C7CAF6DB47}" dt="2021-11-22T14:42:30.912" v="2533" actId="22"/>
        <pc:sldMkLst>
          <pc:docMk/>
          <pc:sldMk cId="607940361" sldId="619"/>
        </pc:sldMkLst>
      </pc:sldChg>
      <pc:sldChg chg="addSp modSp add mod">
        <pc:chgData name="Bai, Lu" userId="365cff9c-9192-451d-b72d-eb41caba823e" providerId="ADAL" clId="{48B21F2E-3274-4025-A93E-19C7CAF6DB47}" dt="2021-11-22T14:44:53.495" v="2544" actId="20577"/>
        <pc:sldMkLst>
          <pc:docMk/>
          <pc:sldMk cId="1103683427" sldId="620"/>
        </pc:sldMkLst>
      </pc:sldChg>
      <pc:sldChg chg="modSp add mod">
        <pc:chgData name="Bai, Lu" userId="365cff9c-9192-451d-b72d-eb41caba823e" providerId="ADAL" clId="{48B21F2E-3274-4025-A93E-19C7CAF6DB47}" dt="2021-11-22T15:12:09.084" v="2614"/>
        <pc:sldMkLst>
          <pc:docMk/>
          <pc:sldMk cId="1280505282" sldId="621"/>
        </pc:sldMkLst>
      </pc:sldChg>
      <pc:sldChg chg="modSp add mod">
        <pc:chgData name="Bai, Lu" userId="365cff9c-9192-451d-b72d-eb41caba823e" providerId="ADAL" clId="{48B21F2E-3274-4025-A93E-19C7CAF6DB47}" dt="2021-11-22T15:15:07.800" v="2623" actId="207"/>
        <pc:sldMkLst>
          <pc:docMk/>
          <pc:sldMk cId="1023669144" sldId="622"/>
        </pc:sldMkLst>
      </pc:sldChg>
      <pc:sldChg chg="addSp modSp add mod modNotesTx">
        <pc:chgData name="Bai, Lu" userId="365cff9c-9192-451d-b72d-eb41caba823e" providerId="ADAL" clId="{48B21F2E-3274-4025-A93E-19C7CAF6DB47}" dt="2021-11-18T23:04:07.046" v="846" actId="1076"/>
        <pc:sldMkLst>
          <pc:docMk/>
          <pc:sldMk cId="1123643598" sldId="623"/>
        </pc:sldMkLst>
      </pc:sldChg>
      <pc:sldChg chg="addSp delSp modSp add mod">
        <pc:chgData name="Bai, Lu" userId="365cff9c-9192-451d-b72d-eb41caba823e" providerId="ADAL" clId="{48B21F2E-3274-4025-A93E-19C7CAF6DB47}" dt="2021-11-22T14:06:30.504" v="2492" actId="20577"/>
        <pc:sldMkLst>
          <pc:docMk/>
          <pc:sldMk cId="1712824142" sldId="624"/>
        </pc:sldMkLst>
      </pc:sldChg>
      <pc:sldChg chg="addSp modSp add mod">
        <pc:chgData name="Bai, Lu" userId="365cff9c-9192-451d-b72d-eb41caba823e" providerId="ADAL" clId="{48B21F2E-3274-4025-A93E-19C7CAF6DB47}" dt="2021-11-22T14:08:31.499" v="2510" actId="20577"/>
        <pc:sldMkLst>
          <pc:docMk/>
          <pc:sldMk cId="3452208730" sldId="625"/>
        </pc:sldMkLst>
      </pc:sldChg>
      <pc:sldChg chg="delSp modSp add mod">
        <pc:chgData name="Bai, Lu" userId="365cff9c-9192-451d-b72d-eb41caba823e" providerId="ADAL" clId="{48B21F2E-3274-4025-A93E-19C7CAF6DB47}" dt="2021-11-19T11:40:40.190" v="1322" actId="14100"/>
        <pc:sldMkLst>
          <pc:docMk/>
          <pc:sldMk cId="2980214639" sldId="626"/>
        </pc:sldMkLst>
      </pc:sldChg>
      <pc:sldChg chg="delSp modSp add mod">
        <pc:chgData name="Bai, Lu" userId="365cff9c-9192-451d-b72d-eb41caba823e" providerId="ADAL" clId="{48B21F2E-3274-4025-A93E-19C7CAF6DB47}" dt="2021-11-19T11:39:14.270" v="1307" actId="20577"/>
        <pc:sldMkLst>
          <pc:docMk/>
          <pc:sldMk cId="2356278300" sldId="627"/>
        </pc:sldMkLst>
      </pc:sldChg>
      <pc:sldChg chg="addSp delSp modSp add mod">
        <pc:chgData name="Bai, Lu" userId="365cff9c-9192-451d-b72d-eb41caba823e" providerId="ADAL" clId="{48B21F2E-3274-4025-A93E-19C7CAF6DB47}" dt="2021-11-19T12:02:14.713" v="1536" actId="20577"/>
        <pc:sldMkLst>
          <pc:docMk/>
          <pc:sldMk cId="3296958793" sldId="628"/>
        </pc:sldMkLst>
      </pc:sldChg>
      <pc:sldChg chg="addSp delSp modSp add mod">
        <pc:chgData name="Bai, Lu" userId="365cff9c-9192-451d-b72d-eb41caba823e" providerId="ADAL" clId="{48B21F2E-3274-4025-A93E-19C7CAF6DB47}" dt="2021-11-19T12:13:22.275" v="1636" actId="20577"/>
        <pc:sldMkLst>
          <pc:docMk/>
          <pc:sldMk cId="3480452558" sldId="629"/>
        </pc:sldMkLst>
      </pc:sldChg>
      <pc:sldChg chg="modSp new mod">
        <pc:chgData name="Bai, Lu" userId="365cff9c-9192-451d-b72d-eb41caba823e" providerId="ADAL" clId="{48B21F2E-3274-4025-A93E-19C7CAF6DB47}" dt="2021-11-22T15:42:22.509" v="2761"/>
        <pc:sldMkLst>
          <pc:docMk/>
          <pc:sldMk cId="1325207157" sldId="630"/>
        </pc:sldMkLst>
      </pc:sldChg>
      <pc:sldChg chg="addSp modSp new mod modNotesTx">
        <pc:chgData name="Bai, Lu" userId="365cff9c-9192-451d-b72d-eb41caba823e" providerId="ADAL" clId="{48B21F2E-3274-4025-A93E-19C7CAF6DB47}" dt="2021-11-19T13:11:45.559" v="1672" actId="1076"/>
        <pc:sldMkLst>
          <pc:docMk/>
          <pc:sldMk cId="2329765523" sldId="631"/>
        </pc:sldMkLst>
      </pc:sldChg>
      <pc:sldChg chg="addSp delSp modSp add mod ord">
        <pc:chgData name="Bai, Lu" userId="365cff9c-9192-451d-b72d-eb41caba823e" providerId="ADAL" clId="{48B21F2E-3274-4025-A93E-19C7CAF6DB47}" dt="2021-11-22T09:58:30.958" v="1776"/>
        <pc:sldMkLst>
          <pc:docMk/>
          <pc:sldMk cId="362776057" sldId="632"/>
        </pc:sldMkLst>
      </pc:sldChg>
      <pc:sldChg chg="addSp delSp modSp add mod">
        <pc:chgData name="Bai, Lu" userId="365cff9c-9192-451d-b72d-eb41caba823e" providerId="ADAL" clId="{48B21F2E-3274-4025-A93E-19C7CAF6DB47}" dt="2021-11-22T12:29:04.093" v="2064" actId="732"/>
        <pc:sldMkLst>
          <pc:docMk/>
          <pc:sldMk cId="2951743802" sldId="633"/>
        </pc:sldMkLst>
      </pc:sldChg>
      <pc:sldChg chg="addSp delSp modSp add mod">
        <pc:chgData name="Bai, Lu" userId="365cff9c-9192-451d-b72d-eb41caba823e" providerId="ADAL" clId="{48B21F2E-3274-4025-A93E-19C7CAF6DB47}" dt="2021-11-22T10:10:01.685" v="1806" actId="1076"/>
        <pc:sldMkLst>
          <pc:docMk/>
          <pc:sldMk cId="4066961312" sldId="634"/>
        </pc:sldMkLst>
      </pc:sldChg>
      <pc:sldChg chg="addSp delSp modSp add mod modNotesTx">
        <pc:chgData name="Bai, Lu" userId="365cff9c-9192-451d-b72d-eb41caba823e" providerId="ADAL" clId="{48B21F2E-3274-4025-A93E-19C7CAF6DB47}" dt="2021-11-22T12:28:26.771" v="2063" actId="1076"/>
        <pc:sldMkLst>
          <pc:docMk/>
          <pc:sldMk cId="3396140486" sldId="635"/>
        </pc:sldMkLst>
      </pc:sldChg>
      <pc:sldChg chg="addSp delSp modSp add mod ord">
        <pc:chgData name="Bai, Lu" userId="365cff9c-9192-451d-b72d-eb41caba823e" providerId="ADAL" clId="{48B21F2E-3274-4025-A93E-19C7CAF6DB47}" dt="2021-11-22T10:24:31.933" v="1856" actId="1076"/>
        <pc:sldMkLst>
          <pc:docMk/>
          <pc:sldMk cId="120563840" sldId="636"/>
        </pc:sldMkLst>
      </pc:sldChg>
      <pc:sldChg chg="addSp modSp add del mod ord">
        <pc:chgData name="Bai, Lu" userId="365cff9c-9192-451d-b72d-eb41caba823e" providerId="ADAL" clId="{48B21F2E-3274-4025-A93E-19C7CAF6DB47}" dt="2021-11-22T10:58:58.469" v="1983" actId="2696"/>
        <pc:sldMkLst>
          <pc:docMk/>
          <pc:sldMk cId="12940872" sldId="637"/>
        </pc:sldMkLst>
      </pc:sldChg>
      <pc:sldChg chg="addSp delSp modSp add mod">
        <pc:chgData name="Bai, Lu" userId="365cff9c-9192-451d-b72d-eb41caba823e" providerId="ADAL" clId="{48B21F2E-3274-4025-A93E-19C7CAF6DB47}" dt="2021-11-22T13:08:34.705" v="2075"/>
        <pc:sldMkLst>
          <pc:docMk/>
          <pc:sldMk cId="3592959553" sldId="637"/>
        </pc:sldMkLst>
      </pc:sldChg>
      <pc:sldChg chg="modSp add mod">
        <pc:chgData name="Bai, Lu" userId="365cff9c-9192-451d-b72d-eb41caba823e" providerId="ADAL" clId="{48B21F2E-3274-4025-A93E-19C7CAF6DB47}" dt="2021-11-22T13:08:36.700" v="2076"/>
        <pc:sldMkLst>
          <pc:docMk/>
          <pc:sldMk cId="3602254813" sldId="638"/>
        </pc:sldMkLst>
      </pc:sldChg>
      <pc:sldChg chg="addSp delSp modSp add mod">
        <pc:chgData name="Bai, Lu" userId="365cff9c-9192-451d-b72d-eb41caba823e" providerId="ADAL" clId="{48B21F2E-3274-4025-A93E-19C7CAF6DB47}" dt="2021-11-22T13:14:31.487" v="2133" actId="1076"/>
        <pc:sldMkLst>
          <pc:docMk/>
          <pc:sldMk cId="2946553038" sldId="639"/>
        </pc:sldMkLst>
      </pc:sldChg>
      <pc:sldChg chg="modSp add mod">
        <pc:chgData name="Bai, Lu" userId="365cff9c-9192-451d-b72d-eb41caba823e" providerId="ADAL" clId="{48B21F2E-3274-4025-A93E-19C7CAF6DB47}" dt="2021-11-22T13:36:09.861" v="2278"/>
        <pc:sldMkLst>
          <pc:docMk/>
          <pc:sldMk cId="2994351778" sldId="640"/>
        </pc:sldMkLst>
      </pc:sldChg>
      <pc:sldChg chg="addSp delSp modSp add mod">
        <pc:chgData name="Bai, Lu" userId="365cff9c-9192-451d-b72d-eb41caba823e" providerId="ADAL" clId="{48B21F2E-3274-4025-A93E-19C7CAF6DB47}" dt="2021-11-22T13:36:13.727" v="2281" actId="20577"/>
        <pc:sldMkLst>
          <pc:docMk/>
          <pc:sldMk cId="4118762305" sldId="641"/>
        </pc:sldMkLst>
      </pc:sldChg>
      <pc:sldChg chg="addSp delSp modSp add mod">
        <pc:chgData name="Bai, Lu" userId="365cff9c-9192-451d-b72d-eb41caba823e" providerId="ADAL" clId="{48B21F2E-3274-4025-A93E-19C7CAF6DB47}" dt="2021-11-22T13:36:19.267" v="2284" actId="20577"/>
        <pc:sldMkLst>
          <pc:docMk/>
          <pc:sldMk cId="3440161625" sldId="642"/>
        </pc:sldMkLst>
      </pc:sldChg>
      <pc:sldChg chg="delSp modSp add mod">
        <pc:chgData name="Bai, Lu" userId="365cff9c-9192-451d-b72d-eb41caba823e" providerId="ADAL" clId="{48B21F2E-3274-4025-A93E-19C7CAF6DB47}" dt="2021-11-22T13:39:26.122" v="2372" actId="313"/>
        <pc:sldMkLst>
          <pc:docMk/>
          <pc:sldMk cId="714278089" sldId="643"/>
        </pc:sldMkLst>
      </pc:sldChg>
      <pc:sldChg chg="addSp modSp add mod modNotesTx">
        <pc:chgData name="Bai, Lu" userId="365cff9c-9192-451d-b72d-eb41caba823e" providerId="ADAL" clId="{48B21F2E-3274-4025-A93E-19C7CAF6DB47}" dt="2021-11-22T13:41:26.700" v="2408"/>
        <pc:sldMkLst>
          <pc:docMk/>
          <pc:sldMk cId="3122442132" sldId="644"/>
        </pc:sldMkLst>
      </pc:sldChg>
      <pc:sldChg chg="addSp delSp modSp add mod">
        <pc:chgData name="Bai, Lu" userId="365cff9c-9192-451d-b72d-eb41caba823e" providerId="ADAL" clId="{48B21F2E-3274-4025-A93E-19C7CAF6DB47}" dt="2021-11-22T13:59:31.409" v="2461" actId="1076"/>
        <pc:sldMkLst>
          <pc:docMk/>
          <pc:sldMk cId="3033830551" sldId="645"/>
        </pc:sldMkLst>
      </pc:sldChg>
      <pc:sldChg chg="addSp delSp modSp add mod">
        <pc:chgData name="Bai, Lu" userId="365cff9c-9192-451d-b72d-eb41caba823e" providerId="ADAL" clId="{48B21F2E-3274-4025-A93E-19C7CAF6DB47}" dt="2021-11-22T14:05:23.858" v="2487" actId="1076"/>
        <pc:sldMkLst>
          <pc:docMk/>
          <pc:sldMk cId="987643583" sldId="646"/>
        </pc:sldMkLst>
      </pc:sldChg>
      <pc:sldChg chg="modSp new mod">
        <pc:chgData name="Bai, Lu" userId="365cff9c-9192-451d-b72d-eb41caba823e" providerId="ADAL" clId="{48B21F2E-3274-4025-A93E-19C7CAF6DB47}" dt="2021-11-22T14:07:36.498" v="2509" actId="207"/>
        <pc:sldMkLst>
          <pc:docMk/>
          <pc:sldMk cId="3620089802" sldId="647"/>
        </pc:sldMkLst>
      </pc:sldChg>
      <pc:sldChg chg="modSp add mod">
        <pc:chgData name="Bai, Lu" userId="365cff9c-9192-451d-b72d-eb41caba823e" providerId="ADAL" clId="{48B21F2E-3274-4025-A93E-19C7CAF6DB47}" dt="2021-11-22T14:13:38.854" v="2513"/>
        <pc:sldMkLst>
          <pc:docMk/>
          <pc:sldMk cId="269880775" sldId="648"/>
        </pc:sldMkLst>
      </pc:sldChg>
      <pc:sldChg chg="addSp delSp modSp add mod">
        <pc:chgData name="Bai, Lu" userId="365cff9c-9192-451d-b72d-eb41caba823e" providerId="ADAL" clId="{48B21F2E-3274-4025-A93E-19C7CAF6DB47}" dt="2021-11-22T15:05:22.028" v="2573" actId="1076"/>
        <pc:sldMkLst>
          <pc:docMk/>
          <pc:sldMk cId="1140636608" sldId="649"/>
        </pc:sldMkLst>
      </pc:sldChg>
      <pc:sldChg chg="addSp delSp modSp add mod">
        <pc:chgData name="Bai, Lu" userId="365cff9c-9192-451d-b72d-eb41caba823e" providerId="ADAL" clId="{48B21F2E-3274-4025-A93E-19C7CAF6DB47}" dt="2021-11-22T15:08:16.882" v="2575" actId="1076"/>
        <pc:sldMkLst>
          <pc:docMk/>
          <pc:sldMk cId="1180689553" sldId="650"/>
        </pc:sldMkLst>
      </pc:sldChg>
      <pc:sldChg chg="delSp modSp add mod">
        <pc:chgData name="Bai, Lu" userId="365cff9c-9192-451d-b72d-eb41caba823e" providerId="ADAL" clId="{48B21F2E-3274-4025-A93E-19C7CAF6DB47}" dt="2021-11-22T15:09:34.225" v="2608"/>
        <pc:sldMkLst>
          <pc:docMk/>
          <pc:sldMk cId="647781889" sldId="651"/>
        </pc:sldMkLst>
      </pc:sldChg>
      <pc:sldChg chg="delSp modSp add mod">
        <pc:chgData name="Bai, Lu" userId="365cff9c-9192-451d-b72d-eb41caba823e" providerId="ADAL" clId="{48B21F2E-3274-4025-A93E-19C7CAF6DB47}" dt="2021-11-22T15:09:50.095" v="2610"/>
        <pc:sldMkLst>
          <pc:docMk/>
          <pc:sldMk cId="2247890827" sldId="652"/>
        </pc:sldMkLst>
      </pc:sldChg>
      <pc:sldChg chg="addSp delSp modSp add mod">
        <pc:chgData name="Bai, Lu" userId="365cff9c-9192-451d-b72d-eb41caba823e" providerId="ADAL" clId="{48B21F2E-3274-4025-A93E-19C7CAF6DB47}" dt="2021-11-22T15:17:07.806" v="2633" actId="22"/>
        <pc:sldMkLst>
          <pc:docMk/>
          <pc:sldMk cId="2729795963" sldId="653"/>
        </pc:sldMkLst>
      </pc:sldChg>
      <pc:sldChg chg="delSp modSp add mod">
        <pc:chgData name="Bai, Lu" userId="365cff9c-9192-451d-b72d-eb41caba823e" providerId="ADAL" clId="{48B21F2E-3274-4025-A93E-19C7CAF6DB47}" dt="2021-11-22T15:19:15.861" v="2645"/>
        <pc:sldMkLst>
          <pc:docMk/>
          <pc:sldMk cId="3469736605" sldId="654"/>
        </pc:sldMkLst>
      </pc:sldChg>
      <pc:sldChg chg="modSp new mod">
        <pc:chgData name="Bai, Lu" userId="365cff9c-9192-451d-b72d-eb41caba823e" providerId="ADAL" clId="{48B21F2E-3274-4025-A93E-19C7CAF6DB47}" dt="2021-11-22T15:22:20.477" v="2665" actId="27636"/>
        <pc:sldMkLst>
          <pc:docMk/>
          <pc:sldMk cId="4173797858" sldId="655"/>
        </pc:sldMkLst>
      </pc:sldChg>
      <pc:sldChg chg="addSp delSp modSp add mod">
        <pc:chgData name="Bai, Lu" userId="365cff9c-9192-451d-b72d-eb41caba823e" providerId="ADAL" clId="{48B21F2E-3274-4025-A93E-19C7CAF6DB47}" dt="2021-11-22T15:25:43.782" v="2696" actId="478"/>
        <pc:sldMkLst>
          <pc:docMk/>
          <pc:sldMk cId="2546601992" sldId="656"/>
        </pc:sldMkLst>
      </pc:sldChg>
      <pc:sldChg chg="addSp delSp modSp add mod">
        <pc:chgData name="Bai, Lu" userId="365cff9c-9192-451d-b72d-eb41caba823e" providerId="ADAL" clId="{48B21F2E-3274-4025-A93E-19C7CAF6DB47}" dt="2021-11-22T15:25:05.056" v="2691" actId="478"/>
        <pc:sldMkLst>
          <pc:docMk/>
          <pc:sldMk cId="2838107914" sldId="657"/>
        </pc:sldMkLst>
      </pc:sldChg>
      <pc:sldChg chg="delSp modSp add del mod">
        <pc:chgData name="Bai, Lu" userId="365cff9c-9192-451d-b72d-eb41caba823e" providerId="ADAL" clId="{48B21F2E-3274-4025-A93E-19C7CAF6DB47}" dt="2021-11-22T15:25:58.293" v="2699" actId="47"/>
        <pc:sldMkLst>
          <pc:docMk/>
          <pc:sldMk cId="705272790" sldId="658"/>
        </pc:sldMkLst>
      </pc:sldChg>
      <pc:sldChg chg="delSp modSp add mod">
        <pc:chgData name="Bai, Lu" userId="365cff9c-9192-451d-b72d-eb41caba823e" providerId="ADAL" clId="{48B21F2E-3274-4025-A93E-19C7CAF6DB47}" dt="2021-11-22T15:26:33.139" v="2703" actId="478"/>
        <pc:sldMkLst>
          <pc:docMk/>
          <pc:sldMk cId="1792202150" sldId="659"/>
        </pc:sldMkLst>
      </pc:sldChg>
      <pc:sldChg chg="add">
        <pc:chgData name="Bai, Lu" userId="365cff9c-9192-451d-b72d-eb41caba823e" providerId="ADAL" clId="{48B21F2E-3274-4025-A93E-19C7CAF6DB47}" dt="2021-11-22T15:29:01.964" v="2704"/>
        <pc:sldMkLst>
          <pc:docMk/>
          <pc:sldMk cId="1214256035" sldId="660"/>
        </pc:sldMkLst>
      </pc:sldChg>
      <pc:sldChg chg="modSp add mod">
        <pc:chgData name="Bai, Lu" userId="365cff9c-9192-451d-b72d-eb41caba823e" providerId="ADAL" clId="{48B21F2E-3274-4025-A93E-19C7CAF6DB47}" dt="2021-11-22T15:34:13.589" v="2706"/>
        <pc:sldMkLst>
          <pc:docMk/>
          <pc:sldMk cId="914496069" sldId="661"/>
        </pc:sldMkLst>
      </pc:sldChg>
      <pc:sldChg chg="addSp modSp add mod">
        <pc:chgData name="Bai, Lu" userId="365cff9c-9192-451d-b72d-eb41caba823e" providerId="ADAL" clId="{48B21F2E-3274-4025-A93E-19C7CAF6DB47}" dt="2021-11-22T15:39:01.509" v="2730" actId="1076"/>
        <pc:sldMkLst>
          <pc:docMk/>
          <pc:sldMk cId="3437429939" sldId="662"/>
        </pc:sldMkLst>
      </pc:sldChg>
      <pc:sldChg chg="modSp new mod">
        <pc:chgData name="Bai, Lu" userId="365cff9c-9192-451d-b72d-eb41caba823e" providerId="ADAL" clId="{48B21F2E-3274-4025-A93E-19C7CAF6DB47}" dt="2021-11-22T15:40:05.797" v="2759" actId="27636"/>
        <pc:sldMkLst>
          <pc:docMk/>
          <pc:sldMk cId="2500408688" sldId="663"/>
        </pc:sldMkLst>
      </pc:sldChg>
      <pc:sldChg chg="modSp new mod">
        <pc:chgData name="Bai, Lu" userId="365cff9c-9192-451d-b72d-eb41caba823e" providerId="ADAL" clId="{48B21F2E-3274-4025-A93E-19C7CAF6DB47}" dt="2021-11-22T16:01:12.082" v="2840" actId="20577"/>
        <pc:sldMkLst>
          <pc:docMk/>
          <pc:sldMk cId="2047717888" sldId="664"/>
        </pc:sldMkLst>
      </pc:sldChg>
      <pc:sldChg chg="modSp new mod">
        <pc:chgData name="Bai, Lu" userId="365cff9c-9192-451d-b72d-eb41caba823e" providerId="ADAL" clId="{48B21F2E-3274-4025-A93E-19C7CAF6DB47}" dt="2021-11-22T16:01:43.315" v="2864" actId="20577"/>
        <pc:sldMkLst>
          <pc:docMk/>
          <pc:sldMk cId="1111490522" sldId="665"/>
        </pc:sldMkLst>
      </pc:sldChg>
    </pc:docChg>
  </pc:docChgLst>
  <pc:docChgLst>
    <pc:chgData name="Bai, Lu" userId="365cff9c-9192-451d-b72d-eb41caba823e" providerId="ADAL" clId="{762FE212-28BC-4763-9DE9-A7BABFD0D4E7}"/>
    <pc:docChg chg="undo custSel addSld delSld modSld sldOrd">
      <pc:chgData name="Bai, Lu" userId="365cff9c-9192-451d-b72d-eb41caba823e" providerId="ADAL" clId="{762FE212-28BC-4763-9DE9-A7BABFD0D4E7}" dt="2021-11-10T11:27:14.438" v="1379" actId="20577"/>
      <pc:docMkLst>
        <pc:docMk/>
      </pc:docMkLst>
      <pc:sldChg chg="add del">
        <pc:chgData name="Bai, Lu" userId="365cff9c-9192-451d-b72d-eb41caba823e" providerId="ADAL" clId="{762FE212-28BC-4763-9DE9-A7BABFD0D4E7}" dt="2021-11-09T20:00:47.458" v="113" actId="47"/>
        <pc:sldMkLst>
          <pc:docMk/>
          <pc:sldMk cId="3693388729" sldId="465"/>
        </pc:sldMkLst>
      </pc:sldChg>
      <pc:sldChg chg="modSp mod ord">
        <pc:chgData name="Bai, Lu" userId="365cff9c-9192-451d-b72d-eb41caba823e" providerId="ADAL" clId="{762FE212-28BC-4763-9DE9-A7BABFD0D4E7}" dt="2021-11-10T09:03:30.521" v="710"/>
        <pc:sldMkLst>
          <pc:docMk/>
          <pc:sldMk cId="1536129915" sldId="466"/>
        </pc:sldMkLst>
      </pc:sldChg>
      <pc:sldChg chg="del">
        <pc:chgData name="Bai, Lu" userId="365cff9c-9192-451d-b72d-eb41caba823e" providerId="ADAL" clId="{762FE212-28BC-4763-9DE9-A7BABFD0D4E7}" dt="2021-11-09T20:00:37.965" v="36" actId="47"/>
        <pc:sldMkLst>
          <pc:docMk/>
          <pc:sldMk cId="832888471" sldId="467"/>
        </pc:sldMkLst>
      </pc:sldChg>
      <pc:sldChg chg="del">
        <pc:chgData name="Bai, Lu" userId="365cff9c-9192-451d-b72d-eb41caba823e" providerId="ADAL" clId="{762FE212-28BC-4763-9DE9-A7BABFD0D4E7}" dt="2021-11-09T20:00:38.450" v="37" actId="47"/>
        <pc:sldMkLst>
          <pc:docMk/>
          <pc:sldMk cId="142701353" sldId="468"/>
        </pc:sldMkLst>
      </pc:sldChg>
      <pc:sldChg chg="del">
        <pc:chgData name="Bai, Lu" userId="365cff9c-9192-451d-b72d-eb41caba823e" providerId="ADAL" clId="{762FE212-28BC-4763-9DE9-A7BABFD0D4E7}" dt="2021-11-09T20:00:40.747" v="70" actId="47"/>
        <pc:sldMkLst>
          <pc:docMk/>
          <pc:sldMk cId="1009719022" sldId="469"/>
        </pc:sldMkLst>
      </pc:sldChg>
      <pc:sldChg chg="del">
        <pc:chgData name="Bai, Lu" userId="365cff9c-9192-451d-b72d-eb41caba823e" providerId="ADAL" clId="{762FE212-28BC-4763-9DE9-A7BABFD0D4E7}" dt="2021-11-09T20:00:38.978" v="48" actId="47"/>
        <pc:sldMkLst>
          <pc:docMk/>
          <pc:sldMk cId="3997183375" sldId="470"/>
        </pc:sldMkLst>
      </pc:sldChg>
      <pc:sldChg chg="del">
        <pc:chgData name="Bai, Lu" userId="365cff9c-9192-451d-b72d-eb41caba823e" providerId="ADAL" clId="{762FE212-28BC-4763-9DE9-A7BABFD0D4E7}" dt="2021-11-09T20:00:44.008" v="95" actId="47"/>
        <pc:sldMkLst>
          <pc:docMk/>
          <pc:sldMk cId="4158117474" sldId="472"/>
        </pc:sldMkLst>
      </pc:sldChg>
      <pc:sldChg chg="del">
        <pc:chgData name="Bai, Lu" userId="365cff9c-9192-451d-b72d-eb41caba823e" providerId="ADAL" clId="{762FE212-28BC-4763-9DE9-A7BABFD0D4E7}" dt="2021-11-09T20:00:44.040" v="96" actId="47"/>
        <pc:sldMkLst>
          <pc:docMk/>
          <pc:sldMk cId="1228598737" sldId="473"/>
        </pc:sldMkLst>
      </pc:sldChg>
      <pc:sldChg chg="del">
        <pc:chgData name="Bai, Lu" userId="365cff9c-9192-451d-b72d-eb41caba823e" providerId="ADAL" clId="{762FE212-28BC-4763-9DE9-A7BABFD0D4E7}" dt="2021-11-09T20:00:44.191" v="100" actId="47"/>
        <pc:sldMkLst>
          <pc:docMk/>
          <pc:sldMk cId="3787941088" sldId="474"/>
        </pc:sldMkLst>
      </pc:sldChg>
      <pc:sldChg chg="del">
        <pc:chgData name="Bai, Lu" userId="365cff9c-9192-451d-b72d-eb41caba823e" providerId="ADAL" clId="{762FE212-28BC-4763-9DE9-A7BABFD0D4E7}" dt="2021-11-09T20:00:44.204" v="101" actId="47"/>
        <pc:sldMkLst>
          <pc:docMk/>
          <pc:sldMk cId="52998392" sldId="475"/>
        </pc:sldMkLst>
      </pc:sldChg>
      <pc:sldChg chg="del">
        <pc:chgData name="Bai, Lu" userId="365cff9c-9192-451d-b72d-eb41caba823e" providerId="ADAL" clId="{762FE212-28BC-4763-9DE9-A7BABFD0D4E7}" dt="2021-11-09T20:00:38.513" v="39" actId="47"/>
        <pc:sldMkLst>
          <pc:docMk/>
          <pc:sldMk cId="1328734260" sldId="476"/>
        </pc:sldMkLst>
      </pc:sldChg>
      <pc:sldChg chg="del">
        <pc:chgData name="Bai, Lu" userId="365cff9c-9192-451d-b72d-eb41caba823e" providerId="ADAL" clId="{762FE212-28BC-4763-9DE9-A7BABFD0D4E7}" dt="2021-11-09T20:00:39.003" v="49" actId="47"/>
        <pc:sldMkLst>
          <pc:docMk/>
          <pc:sldMk cId="1596247456" sldId="477"/>
        </pc:sldMkLst>
      </pc:sldChg>
      <pc:sldChg chg="del">
        <pc:chgData name="Bai, Lu" userId="365cff9c-9192-451d-b72d-eb41caba823e" providerId="ADAL" clId="{762FE212-28BC-4763-9DE9-A7BABFD0D4E7}" dt="2021-11-09T20:00:39.036" v="50" actId="47"/>
        <pc:sldMkLst>
          <pc:docMk/>
          <pc:sldMk cId="199822941" sldId="478"/>
        </pc:sldMkLst>
      </pc:sldChg>
      <pc:sldChg chg="del">
        <pc:chgData name="Bai, Lu" userId="365cff9c-9192-451d-b72d-eb41caba823e" providerId="ADAL" clId="{762FE212-28BC-4763-9DE9-A7BABFD0D4E7}" dt="2021-11-09T20:00:38.546" v="40" actId="47"/>
        <pc:sldMkLst>
          <pc:docMk/>
          <pc:sldMk cId="249275008" sldId="479"/>
        </pc:sldMkLst>
      </pc:sldChg>
      <pc:sldChg chg="del">
        <pc:chgData name="Bai, Lu" userId="365cff9c-9192-451d-b72d-eb41caba823e" providerId="ADAL" clId="{762FE212-28BC-4763-9DE9-A7BABFD0D4E7}" dt="2021-11-09T20:00:38.572" v="41" actId="47"/>
        <pc:sldMkLst>
          <pc:docMk/>
          <pc:sldMk cId="3567004754" sldId="480"/>
        </pc:sldMkLst>
      </pc:sldChg>
      <pc:sldChg chg="del">
        <pc:chgData name="Bai, Lu" userId="365cff9c-9192-451d-b72d-eb41caba823e" providerId="ADAL" clId="{762FE212-28BC-4763-9DE9-A7BABFD0D4E7}" dt="2021-11-09T20:00:39.207" v="52" actId="47"/>
        <pc:sldMkLst>
          <pc:docMk/>
          <pc:sldMk cId="3888252335" sldId="482"/>
        </pc:sldMkLst>
      </pc:sldChg>
      <pc:sldChg chg="del">
        <pc:chgData name="Bai, Lu" userId="365cff9c-9192-451d-b72d-eb41caba823e" providerId="ADAL" clId="{762FE212-28BC-4763-9DE9-A7BABFD0D4E7}" dt="2021-11-09T20:00:39.219" v="53" actId="47"/>
        <pc:sldMkLst>
          <pc:docMk/>
          <pc:sldMk cId="1311968049" sldId="483"/>
        </pc:sldMkLst>
      </pc:sldChg>
      <pc:sldChg chg="del">
        <pc:chgData name="Bai, Lu" userId="365cff9c-9192-451d-b72d-eb41caba823e" providerId="ADAL" clId="{762FE212-28BC-4763-9DE9-A7BABFD0D4E7}" dt="2021-11-09T20:00:39.341" v="57" actId="47"/>
        <pc:sldMkLst>
          <pc:docMk/>
          <pc:sldMk cId="736252424" sldId="484"/>
        </pc:sldMkLst>
      </pc:sldChg>
      <pc:sldChg chg="del">
        <pc:chgData name="Bai, Lu" userId="365cff9c-9192-451d-b72d-eb41caba823e" providerId="ADAL" clId="{762FE212-28BC-4763-9DE9-A7BABFD0D4E7}" dt="2021-11-09T20:00:39.318" v="56" actId="47"/>
        <pc:sldMkLst>
          <pc:docMk/>
          <pc:sldMk cId="895749338" sldId="485"/>
        </pc:sldMkLst>
      </pc:sldChg>
      <pc:sldChg chg="del">
        <pc:chgData name="Bai, Lu" userId="365cff9c-9192-451d-b72d-eb41caba823e" providerId="ADAL" clId="{762FE212-28BC-4763-9DE9-A7BABFD0D4E7}" dt="2021-11-09T20:00:39.377" v="58" actId="47"/>
        <pc:sldMkLst>
          <pc:docMk/>
          <pc:sldMk cId="262206575" sldId="486"/>
        </pc:sldMkLst>
      </pc:sldChg>
      <pc:sldChg chg="del">
        <pc:chgData name="Bai, Lu" userId="365cff9c-9192-451d-b72d-eb41caba823e" providerId="ADAL" clId="{762FE212-28BC-4763-9DE9-A7BABFD0D4E7}" dt="2021-11-09T20:00:40.803" v="71" actId="47"/>
        <pc:sldMkLst>
          <pc:docMk/>
          <pc:sldMk cId="1061871908" sldId="487"/>
        </pc:sldMkLst>
      </pc:sldChg>
      <pc:sldChg chg="del">
        <pc:chgData name="Bai, Lu" userId="365cff9c-9192-451d-b72d-eb41caba823e" providerId="ADAL" clId="{762FE212-28BC-4763-9DE9-A7BABFD0D4E7}" dt="2021-11-09T20:00:40.916" v="73" actId="47"/>
        <pc:sldMkLst>
          <pc:docMk/>
          <pc:sldMk cId="4186752219" sldId="489"/>
        </pc:sldMkLst>
      </pc:sldChg>
      <pc:sldChg chg="del">
        <pc:chgData name="Bai, Lu" userId="365cff9c-9192-451d-b72d-eb41caba823e" providerId="ADAL" clId="{762FE212-28BC-4763-9DE9-A7BABFD0D4E7}" dt="2021-11-09T20:00:43.980" v="94" actId="47"/>
        <pc:sldMkLst>
          <pc:docMk/>
          <pc:sldMk cId="1757409418" sldId="491"/>
        </pc:sldMkLst>
      </pc:sldChg>
      <pc:sldChg chg="del">
        <pc:chgData name="Bai, Lu" userId="365cff9c-9192-451d-b72d-eb41caba823e" providerId="ADAL" clId="{762FE212-28BC-4763-9DE9-A7BABFD0D4E7}" dt="2021-11-09T20:00:44.067" v="97" actId="47"/>
        <pc:sldMkLst>
          <pc:docMk/>
          <pc:sldMk cId="2470065259" sldId="492"/>
        </pc:sldMkLst>
      </pc:sldChg>
      <pc:sldChg chg="del">
        <pc:chgData name="Bai, Lu" userId="365cff9c-9192-451d-b72d-eb41caba823e" providerId="ADAL" clId="{762FE212-28BC-4763-9DE9-A7BABFD0D4E7}" dt="2021-11-09T20:00:44.099" v="98" actId="47"/>
        <pc:sldMkLst>
          <pc:docMk/>
          <pc:sldMk cId="1680722310" sldId="493"/>
        </pc:sldMkLst>
      </pc:sldChg>
      <pc:sldChg chg="del">
        <pc:chgData name="Bai, Lu" userId="365cff9c-9192-451d-b72d-eb41caba823e" providerId="ADAL" clId="{762FE212-28BC-4763-9DE9-A7BABFD0D4E7}" dt="2021-11-09T20:00:45.304" v="105" actId="47"/>
        <pc:sldMkLst>
          <pc:docMk/>
          <pc:sldMk cId="2979083191" sldId="494"/>
        </pc:sldMkLst>
      </pc:sldChg>
      <pc:sldChg chg="del">
        <pc:chgData name="Bai, Lu" userId="365cff9c-9192-451d-b72d-eb41caba823e" providerId="ADAL" clId="{762FE212-28BC-4763-9DE9-A7BABFD0D4E7}" dt="2021-11-09T20:00:45.342" v="106" actId="47"/>
        <pc:sldMkLst>
          <pc:docMk/>
          <pc:sldMk cId="898699418" sldId="495"/>
        </pc:sldMkLst>
      </pc:sldChg>
      <pc:sldChg chg="add del">
        <pc:chgData name="Bai, Lu" userId="365cff9c-9192-451d-b72d-eb41caba823e" providerId="ADAL" clId="{762FE212-28BC-4763-9DE9-A7BABFD0D4E7}" dt="2021-11-09T20:00:53.738" v="116" actId="47"/>
        <pc:sldMkLst>
          <pc:docMk/>
          <pc:sldMk cId="711682728" sldId="496"/>
        </pc:sldMkLst>
      </pc:sldChg>
      <pc:sldChg chg="del">
        <pc:chgData name="Bai, Lu" userId="365cff9c-9192-451d-b72d-eb41caba823e" providerId="ADAL" clId="{762FE212-28BC-4763-9DE9-A7BABFD0D4E7}" dt="2021-11-09T20:00:38.611" v="42" actId="47"/>
        <pc:sldMkLst>
          <pc:docMk/>
          <pc:sldMk cId="2343211367" sldId="497"/>
        </pc:sldMkLst>
      </pc:sldChg>
      <pc:sldChg chg="del">
        <pc:chgData name="Bai, Lu" userId="365cff9c-9192-451d-b72d-eb41caba823e" providerId="ADAL" clId="{762FE212-28BC-4763-9DE9-A7BABFD0D4E7}" dt="2021-11-09T20:00:41.041" v="75" actId="47"/>
        <pc:sldMkLst>
          <pc:docMk/>
          <pc:sldMk cId="4162813898" sldId="498"/>
        </pc:sldMkLst>
      </pc:sldChg>
      <pc:sldChg chg="del">
        <pc:chgData name="Bai, Lu" userId="365cff9c-9192-451d-b72d-eb41caba823e" providerId="ADAL" clId="{762FE212-28BC-4763-9DE9-A7BABFD0D4E7}" dt="2021-11-09T20:00:41.053" v="76" actId="47"/>
        <pc:sldMkLst>
          <pc:docMk/>
          <pc:sldMk cId="558312339" sldId="500"/>
        </pc:sldMkLst>
      </pc:sldChg>
      <pc:sldChg chg="del">
        <pc:chgData name="Bai, Lu" userId="365cff9c-9192-451d-b72d-eb41caba823e" providerId="ADAL" clId="{762FE212-28BC-4763-9DE9-A7BABFD0D4E7}" dt="2021-11-09T20:00:43.337" v="89" actId="47"/>
        <pc:sldMkLst>
          <pc:docMk/>
          <pc:sldMk cId="1665090507" sldId="502"/>
        </pc:sldMkLst>
      </pc:sldChg>
      <pc:sldChg chg="del">
        <pc:chgData name="Bai, Lu" userId="365cff9c-9192-451d-b72d-eb41caba823e" providerId="ADAL" clId="{762FE212-28BC-4763-9DE9-A7BABFD0D4E7}" dt="2021-11-09T20:00:38.686" v="43" actId="47"/>
        <pc:sldMkLst>
          <pc:docMk/>
          <pc:sldMk cId="4257721821" sldId="504"/>
        </pc:sldMkLst>
      </pc:sldChg>
      <pc:sldChg chg="del">
        <pc:chgData name="Bai, Lu" userId="365cff9c-9192-451d-b72d-eb41caba823e" providerId="ADAL" clId="{762FE212-28BC-4763-9DE9-A7BABFD0D4E7}" dt="2021-11-09T20:00:39.092" v="51" actId="47"/>
        <pc:sldMkLst>
          <pc:docMk/>
          <pc:sldMk cId="2889269485" sldId="505"/>
        </pc:sldMkLst>
      </pc:sldChg>
      <pc:sldChg chg="del">
        <pc:chgData name="Bai, Lu" userId="365cff9c-9192-451d-b72d-eb41caba823e" providerId="ADAL" clId="{762FE212-28BC-4763-9DE9-A7BABFD0D4E7}" dt="2021-11-09T20:00:43.827" v="90" actId="47"/>
        <pc:sldMkLst>
          <pc:docMk/>
          <pc:sldMk cId="1741630835" sldId="506"/>
        </pc:sldMkLst>
      </pc:sldChg>
      <pc:sldChg chg="del">
        <pc:chgData name="Bai, Lu" userId="365cff9c-9192-451d-b72d-eb41caba823e" providerId="ADAL" clId="{762FE212-28BC-4763-9DE9-A7BABFD0D4E7}" dt="2021-11-09T20:00:44.676" v="102" actId="47"/>
        <pc:sldMkLst>
          <pc:docMk/>
          <pc:sldMk cId="599178987" sldId="507"/>
        </pc:sldMkLst>
      </pc:sldChg>
      <pc:sldChg chg="del">
        <pc:chgData name="Bai, Lu" userId="365cff9c-9192-451d-b72d-eb41caba823e" providerId="ADAL" clId="{762FE212-28BC-4763-9DE9-A7BABFD0D4E7}" dt="2021-11-09T20:00:45.433" v="108" actId="47"/>
        <pc:sldMkLst>
          <pc:docMk/>
          <pc:sldMk cId="849951831" sldId="508"/>
        </pc:sldMkLst>
      </pc:sldChg>
      <pc:sldChg chg="del">
        <pc:chgData name="Bai, Lu" userId="365cff9c-9192-451d-b72d-eb41caba823e" providerId="ADAL" clId="{762FE212-28BC-4763-9DE9-A7BABFD0D4E7}" dt="2021-11-09T20:00:38.821" v="45" actId="47"/>
        <pc:sldMkLst>
          <pc:docMk/>
          <pc:sldMk cId="2768414421" sldId="509"/>
        </pc:sldMkLst>
      </pc:sldChg>
      <pc:sldChg chg="del">
        <pc:chgData name="Bai, Lu" userId="365cff9c-9192-451d-b72d-eb41caba823e" providerId="ADAL" clId="{762FE212-28BC-4763-9DE9-A7BABFD0D4E7}" dt="2021-11-09T20:00:42.667" v="80" actId="47"/>
        <pc:sldMkLst>
          <pc:docMk/>
          <pc:sldMk cId="3922803473" sldId="510"/>
        </pc:sldMkLst>
      </pc:sldChg>
      <pc:sldChg chg="del">
        <pc:chgData name="Bai, Lu" userId="365cff9c-9192-451d-b72d-eb41caba823e" providerId="ADAL" clId="{762FE212-28BC-4763-9DE9-A7BABFD0D4E7}" dt="2021-11-09T20:00:40.593" v="65" actId="47"/>
        <pc:sldMkLst>
          <pc:docMk/>
          <pc:sldMk cId="3458632011" sldId="511"/>
        </pc:sldMkLst>
      </pc:sldChg>
      <pc:sldChg chg="del">
        <pc:chgData name="Bai, Lu" userId="365cff9c-9192-451d-b72d-eb41caba823e" providerId="ADAL" clId="{762FE212-28BC-4763-9DE9-A7BABFD0D4E7}" dt="2021-11-09T20:00:40.663" v="67" actId="47"/>
        <pc:sldMkLst>
          <pc:docMk/>
          <pc:sldMk cId="3564635628" sldId="512"/>
        </pc:sldMkLst>
      </pc:sldChg>
      <pc:sldChg chg="del">
        <pc:chgData name="Bai, Lu" userId="365cff9c-9192-451d-b72d-eb41caba823e" providerId="ADAL" clId="{762FE212-28BC-4763-9DE9-A7BABFD0D4E7}" dt="2021-11-09T20:00:40.692" v="68" actId="47"/>
        <pc:sldMkLst>
          <pc:docMk/>
          <pc:sldMk cId="2231626421" sldId="514"/>
        </pc:sldMkLst>
      </pc:sldChg>
      <pc:sldChg chg="del">
        <pc:chgData name="Bai, Lu" userId="365cff9c-9192-451d-b72d-eb41caba823e" providerId="ADAL" clId="{762FE212-28BC-4763-9DE9-A7BABFD0D4E7}" dt="2021-11-09T20:00:38.948" v="47" actId="47"/>
        <pc:sldMkLst>
          <pc:docMk/>
          <pc:sldMk cId="1439541953" sldId="515"/>
        </pc:sldMkLst>
      </pc:sldChg>
      <pc:sldChg chg="del">
        <pc:chgData name="Bai, Lu" userId="365cff9c-9192-451d-b72d-eb41caba823e" providerId="ADAL" clId="{762FE212-28BC-4763-9DE9-A7BABFD0D4E7}" dt="2021-11-09T20:00:40.531" v="63" actId="47"/>
        <pc:sldMkLst>
          <pc:docMk/>
          <pc:sldMk cId="2182426266" sldId="516"/>
        </pc:sldMkLst>
      </pc:sldChg>
      <pc:sldChg chg="del">
        <pc:chgData name="Bai, Lu" userId="365cff9c-9192-451d-b72d-eb41caba823e" providerId="ADAL" clId="{762FE212-28BC-4763-9DE9-A7BABFD0D4E7}" dt="2021-11-09T20:00:40.625" v="66" actId="47"/>
        <pc:sldMkLst>
          <pc:docMk/>
          <pc:sldMk cId="2612301712" sldId="517"/>
        </pc:sldMkLst>
      </pc:sldChg>
      <pc:sldChg chg="del">
        <pc:chgData name="Bai, Lu" userId="365cff9c-9192-451d-b72d-eb41caba823e" providerId="ADAL" clId="{762FE212-28BC-4763-9DE9-A7BABFD0D4E7}" dt="2021-11-09T20:00:40.716" v="69" actId="47"/>
        <pc:sldMkLst>
          <pc:docMk/>
          <pc:sldMk cId="1786626639" sldId="518"/>
        </pc:sldMkLst>
      </pc:sldChg>
      <pc:sldChg chg="del">
        <pc:chgData name="Bai, Lu" userId="365cff9c-9192-451d-b72d-eb41caba823e" providerId="ADAL" clId="{762FE212-28BC-4763-9DE9-A7BABFD0D4E7}" dt="2021-11-09T20:00:40.876" v="72" actId="47"/>
        <pc:sldMkLst>
          <pc:docMk/>
          <pc:sldMk cId="3010106240" sldId="519"/>
        </pc:sldMkLst>
      </pc:sldChg>
      <pc:sldChg chg="del">
        <pc:chgData name="Bai, Lu" userId="365cff9c-9192-451d-b72d-eb41caba823e" providerId="ADAL" clId="{762FE212-28BC-4763-9DE9-A7BABFD0D4E7}" dt="2021-11-09T20:00:42.605" v="78" actId="47"/>
        <pc:sldMkLst>
          <pc:docMk/>
          <pc:sldMk cId="603884783" sldId="520"/>
        </pc:sldMkLst>
      </pc:sldChg>
      <pc:sldChg chg="del">
        <pc:chgData name="Bai, Lu" userId="365cff9c-9192-451d-b72d-eb41caba823e" providerId="ADAL" clId="{762FE212-28BC-4763-9DE9-A7BABFD0D4E7}" dt="2021-11-09T20:00:42.634" v="79" actId="47"/>
        <pc:sldMkLst>
          <pc:docMk/>
          <pc:sldMk cId="257833503" sldId="524"/>
        </pc:sldMkLst>
      </pc:sldChg>
      <pc:sldChg chg="del">
        <pc:chgData name="Bai, Lu" userId="365cff9c-9192-451d-b72d-eb41caba823e" providerId="ADAL" clId="{762FE212-28BC-4763-9DE9-A7BABFD0D4E7}" dt="2021-11-09T20:00:42.732" v="82" actId="47"/>
        <pc:sldMkLst>
          <pc:docMk/>
          <pc:sldMk cId="4202600833" sldId="525"/>
        </pc:sldMkLst>
      </pc:sldChg>
      <pc:sldChg chg="del">
        <pc:chgData name="Bai, Lu" userId="365cff9c-9192-451d-b72d-eb41caba823e" providerId="ADAL" clId="{762FE212-28BC-4763-9DE9-A7BABFD0D4E7}" dt="2021-11-09T20:00:42.760" v="83" actId="47"/>
        <pc:sldMkLst>
          <pc:docMk/>
          <pc:sldMk cId="3458518167" sldId="526"/>
        </pc:sldMkLst>
      </pc:sldChg>
      <pc:sldChg chg="del">
        <pc:chgData name="Bai, Lu" userId="365cff9c-9192-451d-b72d-eb41caba823e" providerId="ADAL" clId="{762FE212-28BC-4763-9DE9-A7BABFD0D4E7}" dt="2021-11-09T20:00:42.789" v="84" actId="47"/>
        <pc:sldMkLst>
          <pc:docMk/>
          <pc:sldMk cId="4129129241" sldId="527"/>
        </pc:sldMkLst>
      </pc:sldChg>
      <pc:sldChg chg="del">
        <pc:chgData name="Bai, Lu" userId="365cff9c-9192-451d-b72d-eb41caba823e" providerId="ADAL" clId="{762FE212-28BC-4763-9DE9-A7BABFD0D4E7}" dt="2021-11-09T20:00:42.883" v="87" actId="47"/>
        <pc:sldMkLst>
          <pc:docMk/>
          <pc:sldMk cId="2463058173" sldId="528"/>
        </pc:sldMkLst>
      </pc:sldChg>
      <pc:sldChg chg="del">
        <pc:chgData name="Bai, Lu" userId="365cff9c-9192-451d-b72d-eb41caba823e" providerId="ADAL" clId="{762FE212-28BC-4763-9DE9-A7BABFD0D4E7}" dt="2021-11-09T20:00:42.827" v="85" actId="47"/>
        <pc:sldMkLst>
          <pc:docMk/>
          <pc:sldMk cId="1128894375" sldId="529"/>
        </pc:sldMkLst>
      </pc:sldChg>
      <pc:sldChg chg="del">
        <pc:chgData name="Bai, Lu" userId="365cff9c-9192-451d-b72d-eb41caba823e" providerId="ADAL" clId="{762FE212-28BC-4763-9DE9-A7BABFD0D4E7}" dt="2021-11-09T20:00:42.855" v="86" actId="47"/>
        <pc:sldMkLst>
          <pc:docMk/>
          <pc:sldMk cId="4205670900" sldId="530"/>
        </pc:sldMkLst>
      </pc:sldChg>
      <pc:sldChg chg="del">
        <pc:chgData name="Bai, Lu" userId="365cff9c-9192-451d-b72d-eb41caba823e" providerId="ADAL" clId="{762FE212-28BC-4763-9DE9-A7BABFD0D4E7}" dt="2021-11-09T20:00:42.913" v="88" actId="47"/>
        <pc:sldMkLst>
          <pc:docMk/>
          <pc:sldMk cId="3690715253" sldId="531"/>
        </pc:sldMkLst>
      </pc:sldChg>
      <pc:sldChg chg="del">
        <pc:chgData name="Bai, Lu" userId="365cff9c-9192-451d-b72d-eb41caba823e" providerId="ADAL" clId="{762FE212-28BC-4763-9DE9-A7BABFD0D4E7}" dt="2021-11-09T20:00:42.705" v="81" actId="47"/>
        <pc:sldMkLst>
          <pc:docMk/>
          <pc:sldMk cId="206465398" sldId="532"/>
        </pc:sldMkLst>
      </pc:sldChg>
      <pc:sldChg chg="del">
        <pc:chgData name="Bai, Lu" userId="365cff9c-9192-451d-b72d-eb41caba823e" providerId="ADAL" clId="{762FE212-28BC-4763-9DE9-A7BABFD0D4E7}" dt="2021-11-09T20:00:38.483" v="38" actId="47"/>
        <pc:sldMkLst>
          <pc:docMk/>
          <pc:sldMk cId="859225390" sldId="533"/>
        </pc:sldMkLst>
      </pc:sldChg>
      <pc:sldChg chg="del">
        <pc:chgData name="Bai, Lu" userId="365cff9c-9192-451d-b72d-eb41caba823e" providerId="ADAL" clId="{762FE212-28BC-4763-9DE9-A7BABFD0D4E7}" dt="2021-11-09T20:00:39.282" v="55" actId="47"/>
        <pc:sldMkLst>
          <pc:docMk/>
          <pc:sldMk cId="157142799" sldId="534"/>
        </pc:sldMkLst>
      </pc:sldChg>
      <pc:sldChg chg="del">
        <pc:chgData name="Bai, Lu" userId="365cff9c-9192-451d-b72d-eb41caba823e" providerId="ADAL" clId="{762FE212-28BC-4763-9DE9-A7BABFD0D4E7}" dt="2021-11-09T20:00:39.765" v="59" actId="47"/>
        <pc:sldMkLst>
          <pc:docMk/>
          <pc:sldMk cId="1030462763" sldId="535"/>
        </pc:sldMkLst>
      </pc:sldChg>
      <pc:sldChg chg="del">
        <pc:chgData name="Bai, Lu" userId="365cff9c-9192-451d-b72d-eb41caba823e" providerId="ADAL" clId="{762FE212-28BC-4763-9DE9-A7BABFD0D4E7}" dt="2021-11-09T20:00:39.973" v="60" actId="47"/>
        <pc:sldMkLst>
          <pc:docMk/>
          <pc:sldMk cId="1050912380" sldId="536"/>
        </pc:sldMkLst>
      </pc:sldChg>
      <pc:sldChg chg="del">
        <pc:chgData name="Bai, Lu" userId="365cff9c-9192-451d-b72d-eb41caba823e" providerId="ADAL" clId="{762FE212-28BC-4763-9DE9-A7BABFD0D4E7}" dt="2021-11-09T20:00:40.504" v="62" actId="47"/>
        <pc:sldMkLst>
          <pc:docMk/>
          <pc:sldMk cId="839161211" sldId="538"/>
        </pc:sldMkLst>
      </pc:sldChg>
      <pc:sldChg chg="del">
        <pc:chgData name="Bai, Lu" userId="365cff9c-9192-451d-b72d-eb41caba823e" providerId="ADAL" clId="{762FE212-28BC-4763-9DE9-A7BABFD0D4E7}" dt="2021-11-09T20:00:40.986" v="74" actId="47"/>
        <pc:sldMkLst>
          <pc:docMk/>
          <pc:sldMk cId="2308996729" sldId="539"/>
        </pc:sldMkLst>
      </pc:sldChg>
      <pc:sldChg chg="del">
        <pc:chgData name="Bai, Lu" userId="365cff9c-9192-451d-b72d-eb41caba823e" providerId="ADAL" clId="{762FE212-28BC-4763-9DE9-A7BABFD0D4E7}" dt="2021-11-09T20:00:44.128" v="99" actId="47"/>
        <pc:sldMkLst>
          <pc:docMk/>
          <pc:sldMk cId="2035951022" sldId="541"/>
        </pc:sldMkLst>
      </pc:sldChg>
      <pc:sldChg chg="del">
        <pc:chgData name="Bai, Lu" userId="365cff9c-9192-451d-b72d-eb41caba823e" providerId="ADAL" clId="{762FE212-28BC-4763-9DE9-A7BABFD0D4E7}" dt="2021-11-09T20:00:43.867" v="91" actId="47"/>
        <pc:sldMkLst>
          <pc:docMk/>
          <pc:sldMk cId="4109287502" sldId="542"/>
        </pc:sldMkLst>
      </pc:sldChg>
      <pc:sldChg chg="del">
        <pc:chgData name="Bai, Lu" userId="365cff9c-9192-451d-b72d-eb41caba823e" providerId="ADAL" clId="{762FE212-28BC-4763-9DE9-A7BABFD0D4E7}" dt="2021-11-09T20:00:43.947" v="93" actId="47"/>
        <pc:sldMkLst>
          <pc:docMk/>
          <pc:sldMk cId="2803539637" sldId="543"/>
        </pc:sldMkLst>
      </pc:sldChg>
      <pc:sldChg chg="del">
        <pc:chgData name="Bai, Lu" userId="365cff9c-9192-451d-b72d-eb41caba823e" providerId="ADAL" clId="{762FE212-28BC-4763-9DE9-A7BABFD0D4E7}" dt="2021-11-09T20:00:43.935" v="92" actId="47"/>
        <pc:sldMkLst>
          <pc:docMk/>
          <pc:sldMk cId="793634084" sldId="544"/>
        </pc:sldMkLst>
      </pc:sldChg>
      <pc:sldChg chg="del">
        <pc:chgData name="Bai, Lu" userId="365cff9c-9192-451d-b72d-eb41caba823e" providerId="ADAL" clId="{762FE212-28BC-4763-9DE9-A7BABFD0D4E7}" dt="2021-11-09T20:00:45.455" v="109" actId="47"/>
        <pc:sldMkLst>
          <pc:docMk/>
          <pc:sldMk cId="1548109302" sldId="545"/>
        </pc:sldMkLst>
      </pc:sldChg>
      <pc:sldChg chg="del">
        <pc:chgData name="Bai, Lu" userId="365cff9c-9192-451d-b72d-eb41caba823e" providerId="ADAL" clId="{762FE212-28BC-4763-9DE9-A7BABFD0D4E7}" dt="2021-11-09T20:00:38.936" v="46" actId="47"/>
        <pc:sldMkLst>
          <pc:docMk/>
          <pc:sldMk cId="3510810830" sldId="546"/>
        </pc:sldMkLst>
      </pc:sldChg>
      <pc:sldChg chg="del">
        <pc:chgData name="Bai, Lu" userId="365cff9c-9192-451d-b72d-eb41caba823e" providerId="ADAL" clId="{762FE212-28BC-4763-9DE9-A7BABFD0D4E7}" dt="2021-11-09T20:00:40.471" v="61" actId="47"/>
        <pc:sldMkLst>
          <pc:docMk/>
          <pc:sldMk cId="1111392670" sldId="547"/>
        </pc:sldMkLst>
      </pc:sldChg>
      <pc:sldChg chg="del">
        <pc:chgData name="Bai, Lu" userId="365cff9c-9192-451d-b72d-eb41caba823e" providerId="ADAL" clId="{762FE212-28BC-4763-9DE9-A7BABFD0D4E7}" dt="2021-11-09T20:00:45.185" v="103" actId="47"/>
        <pc:sldMkLst>
          <pc:docMk/>
          <pc:sldMk cId="3207655976" sldId="548"/>
        </pc:sldMkLst>
      </pc:sldChg>
      <pc:sldChg chg="del">
        <pc:chgData name="Bai, Lu" userId="365cff9c-9192-451d-b72d-eb41caba823e" providerId="ADAL" clId="{762FE212-28BC-4763-9DE9-A7BABFD0D4E7}" dt="2021-11-09T20:00:45.267" v="104" actId="47"/>
        <pc:sldMkLst>
          <pc:docMk/>
          <pc:sldMk cId="1617810432" sldId="549"/>
        </pc:sldMkLst>
      </pc:sldChg>
      <pc:sldChg chg="del">
        <pc:chgData name="Bai, Lu" userId="365cff9c-9192-451d-b72d-eb41caba823e" providerId="ADAL" clId="{762FE212-28BC-4763-9DE9-A7BABFD0D4E7}" dt="2021-11-09T20:00:45.422" v="107" actId="47"/>
        <pc:sldMkLst>
          <pc:docMk/>
          <pc:sldMk cId="3653842195" sldId="550"/>
        </pc:sldMkLst>
      </pc:sldChg>
      <pc:sldChg chg="del">
        <pc:chgData name="Bai, Lu" userId="365cff9c-9192-451d-b72d-eb41caba823e" providerId="ADAL" clId="{762FE212-28BC-4763-9DE9-A7BABFD0D4E7}" dt="2021-11-09T20:00:38.761" v="44" actId="47"/>
        <pc:sldMkLst>
          <pc:docMk/>
          <pc:sldMk cId="2605330496" sldId="551"/>
        </pc:sldMkLst>
      </pc:sldChg>
      <pc:sldChg chg="del">
        <pc:chgData name="Bai, Lu" userId="365cff9c-9192-451d-b72d-eb41caba823e" providerId="ADAL" clId="{762FE212-28BC-4763-9DE9-A7BABFD0D4E7}" dt="2021-11-09T20:00:40.563" v="64" actId="47"/>
        <pc:sldMkLst>
          <pc:docMk/>
          <pc:sldMk cId="296145160" sldId="552"/>
        </pc:sldMkLst>
      </pc:sldChg>
      <pc:sldChg chg="del">
        <pc:chgData name="Bai, Lu" userId="365cff9c-9192-451d-b72d-eb41caba823e" providerId="ADAL" clId="{762FE212-28BC-4763-9DE9-A7BABFD0D4E7}" dt="2021-11-09T20:00:39.263" v="54" actId="47"/>
        <pc:sldMkLst>
          <pc:docMk/>
          <pc:sldMk cId="601275797" sldId="553"/>
        </pc:sldMkLst>
      </pc:sldChg>
      <pc:sldChg chg="del">
        <pc:chgData name="Bai, Lu" userId="365cff9c-9192-451d-b72d-eb41caba823e" providerId="ADAL" clId="{762FE212-28BC-4763-9DE9-A7BABFD0D4E7}" dt="2021-11-09T20:00:42.134" v="77" actId="47"/>
        <pc:sldMkLst>
          <pc:docMk/>
          <pc:sldMk cId="3814892977" sldId="554"/>
        </pc:sldMkLst>
      </pc:sldChg>
      <pc:sldChg chg="addSp modSp new add del mod">
        <pc:chgData name="Bai, Lu" userId="365cff9c-9192-451d-b72d-eb41caba823e" providerId="ADAL" clId="{762FE212-28BC-4763-9DE9-A7BABFD0D4E7}" dt="2021-11-10T08:50:20.701" v="274" actId="1076"/>
        <pc:sldMkLst>
          <pc:docMk/>
          <pc:sldMk cId="3161244212" sldId="555"/>
        </pc:sldMkLst>
      </pc:sldChg>
      <pc:sldChg chg="modSp new mod">
        <pc:chgData name="Bai, Lu" userId="365cff9c-9192-451d-b72d-eb41caba823e" providerId="ADAL" clId="{762FE212-28BC-4763-9DE9-A7BABFD0D4E7}" dt="2021-11-10T08:52:51.497" v="419" actId="14"/>
        <pc:sldMkLst>
          <pc:docMk/>
          <pc:sldMk cId="3211637162" sldId="556"/>
        </pc:sldMkLst>
      </pc:sldChg>
      <pc:sldChg chg="modSp new mod">
        <pc:chgData name="Bai, Lu" userId="365cff9c-9192-451d-b72d-eb41caba823e" providerId="ADAL" clId="{762FE212-28BC-4763-9DE9-A7BABFD0D4E7}" dt="2021-11-10T08:53:22.964" v="457" actId="20577"/>
        <pc:sldMkLst>
          <pc:docMk/>
          <pc:sldMk cId="60073102" sldId="557"/>
        </pc:sldMkLst>
      </pc:sldChg>
      <pc:sldChg chg="modSp new mod">
        <pc:chgData name="Bai, Lu" userId="365cff9c-9192-451d-b72d-eb41caba823e" providerId="ADAL" clId="{762FE212-28BC-4763-9DE9-A7BABFD0D4E7}" dt="2021-11-10T08:59:11.024" v="574" actId="790"/>
        <pc:sldMkLst>
          <pc:docMk/>
          <pc:sldMk cId="3919604332" sldId="558"/>
        </pc:sldMkLst>
      </pc:sldChg>
      <pc:sldChg chg="addSp delSp modSp new mod">
        <pc:chgData name="Bai, Lu" userId="365cff9c-9192-451d-b72d-eb41caba823e" providerId="ADAL" clId="{762FE212-28BC-4763-9DE9-A7BABFD0D4E7}" dt="2021-11-10T09:01:57.003" v="700" actId="20577"/>
        <pc:sldMkLst>
          <pc:docMk/>
          <pc:sldMk cId="2767443693" sldId="559"/>
        </pc:sldMkLst>
      </pc:sldChg>
      <pc:sldChg chg="addSp modSp new mod">
        <pc:chgData name="Bai, Lu" userId="365cff9c-9192-451d-b72d-eb41caba823e" providerId="ADAL" clId="{762FE212-28BC-4763-9DE9-A7BABFD0D4E7}" dt="2021-11-10T09:02:34.973" v="707"/>
        <pc:sldMkLst>
          <pc:docMk/>
          <pc:sldMk cId="2846501504" sldId="560"/>
        </pc:sldMkLst>
      </pc:sldChg>
      <pc:sldChg chg="modSp new mod">
        <pc:chgData name="Bai, Lu" userId="365cff9c-9192-451d-b72d-eb41caba823e" providerId="ADAL" clId="{762FE212-28BC-4763-9DE9-A7BABFD0D4E7}" dt="2021-11-10T10:52:16.731" v="1153" actId="20577"/>
        <pc:sldMkLst>
          <pc:docMk/>
          <pc:sldMk cId="3083170289" sldId="561"/>
        </pc:sldMkLst>
      </pc:sldChg>
      <pc:sldChg chg="modSp new mod">
        <pc:chgData name="Bai, Lu" userId="365cff9c-9192-451d-b72d-eb41caba823e" providerId="ADAL" clId="{762FE212-28BC-4763-9DE9-A7BABFD0D4E7}" dt="2021-11-10T09:13:04.293" v="853"/>
        <pc:sldMkLst>
          <pc:docMk/>
          <pc:sldMk cId="907628075" sldId="562"/>
        </pc:sldMkLst>
      </pc:sldChg>
      <pc:sldChg chg="modSp new mod">
        <pc:chgData name="Bai, Lu" userId="365cff9c-9192-451d-b72d-eb41caba823e" providerId="ADAL" clId="{762FE212-28BC-4763-9DE9-A7BABFD0D4E7}" dt="2021-11-10T09:14:47.921" v="933" actId="5793"/>
        <pc:sldMkLst>
          <pc:docMk/>
          <pc:sldMk cId="3910269353" sldId="563"/>
        </pc:sldMkLst>
      </pc:sldChg>
      <pc:sldChg chg="addSp modSp new mod">
        <pc:chgData name="Bai, Lu" userId="365cff9c-9192-451d-b72d-eb41caba823e" providerId="ADAL" clId="{762FE212-28BC-4763-9DE9-A7BABFD0D4E7}" dt="2021-11-10T09:29:14.847" v="960" actId="1076"/>
        <pc:sldMkLst>
          <pc:docMk/>
          <pc:sldMk cId="2164963468" sldId="564"/>
        </pc:sldMkLst>
      </pc:sldChg>
      <pc:sldChg chg="modSp new mod">
        <pc:chgData name="Bai, Lu" userId="365cff9c-9192-451d-b72d-eb41caba823e" providerId="ADAL" clId="{762FE212-28BC-4763-9DE9-A7BABFD0D4E7}" dt="2021-11-10T09:29:53.762" v="964" actId="27636"/>
        <pc:sldMkLst>
          <pc:docMk/>
          <pc:sldMk cId="2553611546" sldId="565"/>
        </pc:sldMkLst>
      </pc:sldChg>
      <pc:sldChg chg="modSp new mod">
        <pc:chgData name="Bai, Lu" userId="365cff9c-9192-451d-b72d-eb41caba823e" providerId="ADAL" clId="{762FE212-28BC-4763-9DE9-A7BABFD0D4E7}" dt="2021-11-10T09:30:11.454" v="999" actId="20577"/>
        <pc:sldMkLst>
          <pc:docMk/>
          <pc:sldMk cId="2095334582" sldId="566"/>
        </pc:sldMkLst>
      </pc:sldChg>
      <pc:sldChg chg="modSp new mod">
        <pc:chgData name="Bai, Lu" userId="365cff9c-9192-451d-b72d-eb41caba823e" providerId="ADAL" clId="{762FE212-28BC-4763-9DE9-A7BABFD0D4E7}" dt="2021-11-10T10:43:32.211" v="1031"/>
        <pc:sldMkLst>
          <pc:docMk/>
          <pc:sldMk cId="4224389290" sldId="567"/>
        </pc:sldMkLst>
      </pc:sldChg>
      <pc:sldChg chg="modSp new mod">
        <pc:chgData name="Bai, Lu" userId="365cff9c-9192-451d-b72d-eb41caba823e" providerId="ADAL" clId="{762FE212-28BC-4763-9DE9-A7BABFD0D4E7}" dt="2021-11-10T10:44:17.452" v="1046"/>
        <pc:sldMkLst>
          <pc:docMk/>
          <pc:sldMk cId="2682248162" sldId="568"/>
        </pc:sldMkLst>
      </pc:sldChg>
      <pc:sldChg chg="modSp new mod">
        <pc:chgData name="Bai, Lu" userId="365cff9c-9192-451d-b72d-eb41caba823e" providerId="ADAL" clId="{762FE212-28BC-4763-9DE9-A7BABFD0D4E7}" dt="2021-11-10T10:45:43.193" v="1052"/>
        <pc:sldMkLst>
          <pc:docMk/>
          <pc:sldMk cId="2328469922" sldId="569"/>
        </pc:sldMkLst>
      </pc:sldChg>
      <pc:sldChg chg="modSp new mod">
        <pc:chgData name="Bai, Lu" userId="365cff9c-9192-451d-b72d-eb41caba823e" providerId="ADAL" clId="{762FE212-28BC-4763-9DE9-A7BABFD0D4E7}" dt="2021-11-10T10:46:19.031" v="1067"/>
        <pc:sldMkLst>
          <pc:docMk/>
          <pc:sldMk cId="3931040378" sldId="570"/>
        </pc:sldMkLst>
      </pc:sldChg>
      <pc:sldChg chg="addSp modSp new mod">
        <pc:chgData name="Bai, Lu" userId="365cff9c-9192-451d-b72d-eb41caba823e" providerId="ADAL" clId="{762FE212-28BC-4763-9DE9-A7BABFD0D4E7}" dt="2021-11-10T10:48:44.488" v="1075" actId="1076"/>
        <pc:sldMkLst>
          <pc:docMk/>
          <pc:sldMk cId="4165068190" sldId="571"/>
        </pc:sldMkLst>
      </pc:sldChg>
      <pc:sldChg chg="modSp new mod">
        <pc:chgData name="Bai, Lu" userId="365cff9c-9192-451d-b72d-eb41caba823e" providerId="ADAL" clId="{762FE212-28BC-4763-9DE9-A7BABFD0D4E7}" dt="2021-11-10T10:49:53.874" v="1083"/>
        <pc:sldMkLst>
          <pc:docMk/>
          <pc:sldMk cId="2252226665" sldId="572"/>
        </pc:sldMkLst>
      </pc:sldChg>
      <pc:sldChg chg="modSp new mod">
        <pc:chgData name="Bai, Lu" userId="365cff9c-9192-451d-b72d-eb41caba823e" providerId="ADAL" clId="{762FE212-28BC-4763-9DE9-A7BABFD0D4E7}" dt="2021-11-10T10:50:29.523" v="1097" actId="20577"/>
        <pc:sldMkLst>
          <pc:docMk/>
          <pc:sldMk cId="375092420" sldId="573"/>
        </pc:sldMkLst>
      </pc:sldChg>
      <pc:sldChg chg="addSp modSp new mod">
        <pc:chgData name="Bai, Lu" userId="365cff9c-9192-451d-b72d-eb41caba823e" providerId="ADAL" clId="{762FE212-28BC-4763-9DE9-A7BABFD0D4E7}" dt="2021-11-10T10:51:00.442" v="1114"/>
        <pc:sldMkLst>
          <pc:docMk/>
          <pc:sldMk cId="2059698829" sldId="574"/>
        </pc:sldMkLst>
      </pc:sldChg>
      <pc:sldChg chg="modSp new mod">
        <pc:chgData name="Bai, Lu" userId="365cff9c-9192-451d-b72d-eb41caba823e" providerId="ADAL" clId="{762FE212-28BC-4763-9DE9-A7BABFD0D4E7}" dt="2021-11-10T10:52:44.130" v="1156" actId="15"/>
        <pc:sldMkLst>
          <pc:docMk/>
          <pc:sldMk cId="929867602" sldId="575"/>
        </pc:sldMkLst>
      </pc:sldChg>
      <pc:sldChg chg="modSp new mod">
        <pc:chgData name="Bai, Lu" userId="365cff9c-9192-451d-b72d-eb41caba823e" providerId="ADAL" clId="{762FE212-28BC-4763-9DE9-A7BABFD0D4E7}" dt="2021-11-10T11:13:52.552" v="1174" actId="20577"/>
        <pc:sldMkLst>
          <pc:docMk/>
          <pc:sldMk cId="4259839391" sldId="576"/>
        </pc:sldMkLst>
      </pc:sldChg>
      <pc:sldChg chg="addSp modSp new mod">
        <pc:chgData name="Bai, Lu" userId="365cff9c-9192-451d-b72d-eb41caba823e" providerId="ADAL" clId="{762FE212-28BC-4763-9DE9-A7BABFD0D4E7}" dt="2021-11-10T11:15:26.144" v="1181"/>
        <pc:sldMkLst>
          <pc:docMk/>
          <pc:sldMk cId="1910333032" sldId="577"/>
        </pc:sldMkLst>
      </pc:sldChg>
      <pc:sldChg chg="addSp delSp modSp add mod">
        <pc:chgData name="Bai, Lu" userId="365cff9c-9192-451d-b72d-eb41caba823e" providerId="ADAL" clId="{762FE212-28BC-4763-9DE9-A7BABFD0D4E7}" dt="2021-11-10T11:19:50.123" v="1209"/>
        <pc:sldMkLst>
          <pc:docMk/>
          <pc:sldMk cId="3581804049" sldId="578"/>
        </pc:sldMkLst>
      </pc:sldChg>
      <pc:sldChg chg="addSp modSp add mod">
        <pc:chgData name="Bai, Lu" userId="365cff9c-9192-451d-b72d-eb41caba823e" providerId="ADAL" clId="{762FE212-28BC-4763-9DE9-A7BABFD0D4E7}" dt="2021-11-10T11:19:35.361" v="1208"/>
        <pc:sldMkLst>
          <pc:docMk/>
          <pc:sldMk cId="525928261" sldId="579"/>
        </pc:sldMkLst>
      </pc:sldChg>
      <pc:sldChg chg="modSp add mod">
        <pc:chgData name="Bai, Lu" userId="365cff9c-9192-451d-b72d-eb41caba823e" providerId="ADAL" clId="{762FE212-28BC-4763-9DE9-A7BABFD0D4E7}" dt="2021-11-10T11:22:36.433" v="1304" actId="27636"/>
        <pc:sldMkLst>
          <pc:docMk/>
          <pc:sldMk cId="3332286115" sldId="580"/>
        </pc:sldMkLst>
      </pc:sldChg>
      <pc:sldChg chg="modSp new mod">
        <pc:chgData name="Bai, Lu" userId="365cff9c-9192-451d-b72d-eb41caba823e" providerId="ADAL" clId="{762FE212-28BC-4763-9DE9-A7BABFD0D4E7}" dt="2021-11-10T11:23:07.438" v="1317" actId="313"/>
        <pc:sldMkLst>
          <pc:docMk/>
          <pc:sldMk cId="2321328518" sldId="581"/>
        </pc:sldMkLst>
      </pc:sldChg>
      <pc:sldChg chg="modSp add mod">
        <pc:chgData name="Bai, Lu" userId="365cff9c-9192-451d-b72d-eb41caba823e" providerId="ADAL" clId="{762FE212-28BC-4763-9DE9-A7BABFD0D4E7}" dt="2021-11-10T11:21:15.666" v="1272" actId="27636"/>
        <pc:sldMkLst>
          <pc:docMk/>
          <pc:sldMk cId="2416524310" sldId="582"/>
        </pc:sldMkLst>
      </pc:sldChg>
      <pc:sldChg chg="add">
        <pc:chgData name="Bai, Lu" userId="365cff9c-9192-451d-b72d-eb41caba823e" providerId="ADAL" clId="{762FE212-28BC-4763-9DE9-A7BABFD0D4E7}" dt="2021-11-10T11:21:18.478" v="1273"/>
        <pc:sldMkLst>
          <pc:docMk/>
          <pc:sldMk cId="1721496912" sldId="583"/>
        </pc:sldMkLst>
      </pc:sldChg>
      <pc:sldChg chg="add">
        <pc:chgData name="Bai, Lu" userId="365cff9c-9192-451d-b72d-eb41caba823e" providerId="ADAL" clId="{762FE212-28BC-4763-9DE9-A7BABFD0D4E7}" dt="2021-11-10T11:21:18.749" v="1274"/>
        <pc:sldMkLst>
          <pc:docMk/>
          <pc:sldMk cId="3509140496" sldId="584"/>
        </pc:sldMkLst>
      </pc:sldChg>
      <pc:sldChg chg="add">
        <pc:chgData name="Bai, Lu" userId="365cff9c-9192-451d-b72d-eb41caba823e" providerId="ADAL" clId="{762FE212-28BC-4763-9DE9-A7BABFD0D4E7}" dt="2021-11-10T11:21:19.293" v="1275"/>
        <pc:sldMkLst>
          <pc:docMk/>
          <pc:sldMk cId="3773941251" sldId="585"/>
        </pc:sldMkLst>
      </pc:sldChg>
      <pc:sldChg chg="add">
        <pc:chgData name="Bai, Lu" userId="365cff9c-9192-451d-b72d-eb41caba823e" providerId="ADAL" clId="{762FE212-28BC-4763-9DE9-A7BABFD0D4E7}" dt="2021-11-10T11:21:22.110" v="1276"/>
        <pc:sldMkLst>
          <pc:docMk/>
          <pc:sldMk cId="2677490712" sldId="586"/>
        </pc:sldMkLst>
      </pc:sldChg>
      <pc:sldChg chg="add">
        <pc:chgData name="Bai, Lu" userId="365cff9c-9192-451d-b72d-eb41caba823e" providerId="ADAL" clId="{762FE212-28BC-4763-9DE9-A7BABFD0D4E7}" dt="2021-11-10T11:21:22.395" v="1277"/>
        <pc:sldMkLst>
          <pc:docMk/>
          <pc:sldMk cId="3660417383" sldId="587"/>
        </pc:sldMkLst>
      </pc:sldChg>
      <pc:sldChg chg="add">
        <pc:chgData name="Bai, Lu" userId="365cff9c-9192-451d-b72d-eb41caba823e" providerId="ADAL" clId="{762FE212-28BC-4763-9DE9-A7BABFD0D4E7}" dt="2021-11-10T11:21:27.788" v="1278"/>
        <pc:sldMkLst>
          <pc:docMk/>
          <pc:sldMk cId="3050372459" sldId="588"/>
        </pc:sldMkLst>
      </pc:sldChg>
      <pc:sldChg chg="add">
        <pc:chgData name="Bai, Lu" userId="365cff9c-9192-451d-b72d-eb41caba823e" providerId="ADAL" clId="{762FE212-28BC-4763-9DE9-A7BABFD0D4E7}" dt="2021-11-10T11:21:28.062" v="1279"/>
        <pc:sldMkLst>
          <pc:docMk/>
          <pc:sldMk cId="3859194413" sldId="589"/>
        </pc:sldMkLst>
      </pc:sldChg>
      <pc:sldChg chg="add">
        <pc:chgData name="Bai, Lu" userId="365cff9c-9192-451d-b72d-eb41caba823e" providerId="ADAL" clId="{762FE212-28BC-4763-9DE9-A7BABFD0D4E7}" dt="2021-11-10T11:21:28.348" v="1280"/>
        <pc:sldMkLst>
          <pc:docMk/>
          <pc:sldMk cId="1040280272" sldId="590"/>
        </pc:sldMkLst>
      </pc:sldChg>
      <pc:sldChg chg="add">
        <pc:chgData name="Bai, Lu" userId="365cff9c-9192-451d-b72d-eb41caba823e" providerId="ADAL" clId="{762FE212-28BC-4763-9DE9-A7BABFD0D4E7}" dt="2021-11-10T11:21:28.688" v="1281"/>
        <pc:sldMkLst>
          <pc:docMk/>
          <pc:sldMk cId="4181965852" sldId="591"/>
        </pc:sldMkLst>
      </pc:sldChg>
      <pc:sldChg chg="add">
        <pc:chgData name="Bai, Lu" userId="365cff9c-9192-451d-b72d-eb41caba823e" providerId="ADAL" clId="{762FE212-28BC-4763-9DE9-A7BABFD0D4E7}" dt="2021-11-10T11:21:29.082" v="1282"/>
        <pc:sldMkLst>
          <pc:docMk/>
          <pc:sldMk cId="70531359" sldId="592"/>
        </pc:sldMkLst>
      </pc:sldChg>
      <pc:sldChg chg="modSp new mod">
        <pc:chgData name="Bai, Lu" userId="365cff9c-9192-451d-b72d-eb41caba823e" providerId="ADAL" clId="{762FE212-28BC-4763-9DE9-A7BABFD0D4E7}" dt="2021-11-10T11:24:50.359" v="1333" actId="20577"/>
        <pc:sldMkLst>
          <pc:docMk/>
          <pc:sldMk cId="49408071" sldId="593"/>
        </pc:sldMkLst>
      </pc:sldChg>
      <pc:sldChg chg="modSp add mod">
        <pc:chgData name="Bai, Lu" userId="365cff9c-9192-451d-b72d-eb41caba823e" providerId="ADAL" clId="{762FE212-28BC-4763-9DE9-A7BABFD0D4E7}" dt="2021-11-10T11:25:36.363" v="1352"/>
        <pc:sldMkLst>
          <pc:docMk/>
          <pc:sldMk cId="540810321" sldId="594"/>
        </pc:sldMkLst>
      </pc:sldChg>
      <pc:sldChg chg="modSp add mod">
        <pc:chgData name="Bai, Lu" userId="365cff9c-9192-451d-b72d-eb41caba823e" providerId="ADAL" clId="{762FE212-28BC-4763-9DE9-A7BABFD0D4E7}" dt="2021-11-10T11:26:13.989" v="1361"/>
        <pc:sldMkLst>
          <pc:docMk/>
          <pc:sldMk cId="3744079661" sldId="595"/>
        </pc:sldMkLst>
      </pc:sldChg>
      <pc:sldChg chg="modSp add mod">
        <pc:chgData name="Bai, Lu" userId="365cff9c-9192-451d-b72d-eb41caba823e" providerId="ADAL" clId="{762FE212-28BC-4763-9DE9-A7BABFD0D4E7}" dt="2021-11-10T11:26:36.484" v="1365"/>
        <pc:sldMkLst>
          <pc:docMk/>
          <pc:sldMk cId="3615688843" sldId="596"/>
        </pc:sldMkLst>
      </pc:sldChg>
      <pc:sldChg chg="modSp add mod">
        <pc:chgData name="Bai, Lu" userId="365cff9c-9192-451d-b72d-eb41caba823e" providerId="ADAL" clId="{762FE212-28BC-4763-9DE9-A7BABFD0D4E7}" dt="2021-11-10T11:26:57.433" v="1368"/>
        <pc:sldMkLst>
          <pc:docMk/>
          <pc:sldMk cId="3069414259" sldId="597"/>
        </pc:sldMkLst>
      </pc:sldChg>
      <pc:sldChg chg="add">
        <pc:chgData name="Bai, Lu" userId="365cff9c-9192-451d-b72d-eb41caba823e" providerId="ADAL" clId="{762FE212-28BC-4763-9DE9-A7BABFD0D4E7}" dt="2021-11-10T11:23:26.220" v="1324"/>
        <pc:sldMkLst>
          <pc:docMk/>
          <pc:sldMk cId="4022001756" sldId="598"/>
        </pc:sldMkLst>
      </pc:sldChg>
      <pc:sldChg chg="add">
        <pc:chgData name="Bai, Lu" userId="365cff9c-9192-451d-b72d-eb41caba823e" providerId="ADAL" clId="{762FE212-28BC-4763-9DE9-A7BABFD0D4E7}" dt="2021-11-10T11:23:26.405" v="1325"/>
        <pc:sldMkLst>
          <pc:docMk/>
          <pc:sldMk cId="403309976" sldId="599"/>
        </pc:sldMkLst>
      </pc:sldChg>
      <pc:sldChg chg="delSp modSp add mod">
        <pc:chgData name="Bai, Lu" userId="365cff9c-9192-451d-b72d-eb41caba823e" providerId="ADAL" clId="{762FE212-28BC-4763-9DE9-A7BABFD0D4E7}" dt="2021-11-10T11:27:14.438" v="1379" actId="20577"/>
        <pc:sldMkLst>
          <pc:docMk/>
          <pc:sldMk cId="533622511" sldId="600"/>
        </pc:sldMkLst>
      </pc:sldChg>
    </pc:docChg>
  </pc:docChgLst>
  <pc:docChgLst>
    <pc:chgData name="Bai, Lu" userId="365cff9c-9192-451d-b72d-eb41caba823e" providerId="ADAL" clId="{87BA1FB7-D338-4EE8-B876-AB35A0870FB8}"/>
    <pc:docChg chg="undo custSel addSld delSld modSld sldOrd">
      <pc:chgData name="Bai, Lu" userId="365cff9c-9192-451d-b72d-eb41caba823e" providerId="ADAL" clId="{87BA1FB7-D338-4EE8-B876-AB35A0870FB8}" dt="2019-09-25T10:48:49.332" v="1824" actId="20577"/>
      <pc:docMkLst>
        <pc:docMk/>
      </pc:docMkLst>
      <pc:sldChg chg="modSp">
        <pc:chgData name="Bai, Lu" userId="365cff9c-9192-451d-b72d-eb41caba823e" providerId="ADAL" clId="{87BA1FB7-D338-4EE8-B876-AB35A0870FB8}" dt="2019-09-12T09:12:45.560" v="110" actId="20577"/>
        <pc:sldMkLst>
          <pc:docMk/>
          <pc:sldMk cId="1604373905" sldId="352"/>
        </pc:sldMkLst>
      </pc:sldChg>
      <pc:sldChg chg="modSp">
        <pc:chgData name="Bai, Lu" userId="365cff9c-9192-451d-b72d-eb41caba823e" providerId="ADAL" clId="{87BA1FB7-D338-4EE8-B876-AB35A0870FB8}" dt="2019-09-05T09:20:03.005" v="69" actId="20577"/>
        <pc:sldMkLst>
          <pc:docMk/>
          <pc:sldMk cId="211974725" sldId="378"/>
        </pc:sldMkLst>
      </pc:sldChg>
      <pc:sldChg chg="addSp modSp">
        <pc:chgData name="Bai, Lu" userId="365cff9c-9192-451d-b72d-eb41caba823e" providerId="ADAL" clId="{87BA1FB7-D338-4EE8-B876-AB35A0870FB8}" dt="2019-09-25T09:35:43.987" v="1609" actId="1076"/>
        <pc:sldMkLst>
          <pc:docMk/>
          <pc:sldMk cId="3115871237" sldId="383"/>
        </pc:sldMkLst>
      </pc:sldChg>
      <pc:sldChg chg="addSp delSp modSp">
        <pc:chgData name="Bai, Lu" userId="365cff9c-9192-451d-b72d-eb41caba823e" providerId="ADAL" clId="{87BA1FB7-D338-4EE8-B876-AB35A0870FB8}" dt="2019-09-12T12:25:48.801" v="690" actId="1076"/>
        <pc:sldMkLst>
          <pc:docMk/>
          <pc:sldMk cId="1481656379" sldId="384"/>
        </pc:sldMkLst>
      </pc:sldChg>
      <pc:sldChg chg="addSp modSp">
        <pc:chgData name="Bai, Lu" userId="365cff9c-9192-451d-b72d-eb41caba823e" providerId="ADAL" clId="{87BA1FB7-D338-4EE8-B876-AB35A0870FB8}" dt="2019-09-12T12:26:44.220" v="696"/>
        <pc:sldMkLst>
          <pc:docMk/>
          <pc:sldMk cId="2656916351" sldId="385"/>
        </pc:sldMkLst>
      </pc:sldChg>
      <pc:sldChg chg="addSp delSp modSp">
        <pc:chgData name="Bai, Lu" userId="365cff9c-9192-451d-b72d-eb41caba823e" providerId="ADAL" clId="{87BA1FB7-D338-4EE8-B876-AB35A0870FB8}" dt="2019-09-12T12:26:39.969" v="695" actId="478"/>
        <pc:sldMkLst>
          <pc:docMk/>
          <pc:sldMk cId="3567634759" sldId="386"/>
        </pc:sldMkLst>
      </pc:sldChg>
      <pc:sldChg chg="addSp delSp modSp">
        <pc:chgData name="Bai, Lu" userId="365cff9c-9192-451d-b72d-eb41caba823e" providerId="ADAL" clId="{87BA1FB7-D338-4EE8-B876-AB35A0870FB8}" dt="2019-09-25T09:41:22.163" v="1638" actId="27636"/>
        <pc:sldMkLst>
          <pc:docMk/>
          <pc:sldMk cId="559772410" sldId="387"/>
        </pc:sldMkLst>
      </pc:sldChg>
      <pc:sldChg chg="modSp">
        <pc:chgData name="Bai, Lu" userId="365cff9c-9192-451d-b72d-eb41caba823e" providerId="ADAL" clId="{87BA1FB7-D338-4EE8-B876-AB35A0870FB8}" dt="2019-09-12T10:16:56.195" v="351" actId="255"/>
        <pc:sldMkLst>
          <pc:docMk/>
          <pc:sldMk cId="2654856326" sldId="388"/>
        </pc:sldMkLst>
      </pc:sldChg>
      <pc:sldChg chg="addSp delSp modSp">
        <pc:chgData name="Bai, Lu" userId="365cff9c-9192-451d-b72d-eb41caba823e" providerId="ADAL" clId="{87BA1FB7-D338-4EE8-B876-AB35A0870FB8}" dt="2019-09-12T12:29:09.675" v="706" actId="478"/>
        <pc:sldMkLst>
          <pc:docMk/>
          <pc:sldMk cId="2633188989" sldId="398"/>
        </pc:sldMkLst>
      </pc:sldChg>
      <pc:sldChg chg="modSp">
        <pc:chgData name="Bai, Lu" userId="365cff9c-9192-451d-b72d-eb41caba823e" providerId="ADAL" clId="{87BA1FB7-D338-4EE8-B876-AB35A0870FB8}" dt="2019-09-12T10:31:05.018" v="439" actId="20577"/>
        <pc:sldMkLst>
          <pc:docMk/>
          <pc:sldMk cId="978715421" sldId="399"/>
        </pc:sldMkLst>
      </pc:sldChg>
      <pc:sldChg chg="addSp delSp modSp">
        <pc:chgData name="Bai, Lu" userId="365cff9c-9192-451d-b72d-eb41caba823e" providerId="ADAL" clId="{87BA1FB7-D338-4EE8-B876-AB35A0870FB8}" dt="2019-09-12T10:47:23.670" v="538" actId="14100"/>
        <pc:sldMkLst>
          <pc:docMk/>
          <pc:sldMk cId="2508661166" sldId="401"/>
        </pc:sldMkLst>
      </pc:sldChg>
      <pc:sldChg chg="addSp delSp modSp">
        <pc:chgData name="Bai, Lu" userId="365cff9c-9192-451d-b72d-eb41caba823e" providerId="ADAL" clId="{87BA1FB7-D338-4EE8-B876-AB35A0870FB8}" dt="2019-09-12T11:28:20.891" v="682" actId="20577"/>
        <pc:sldMkLst>
          <pc:docMk/>
          <pc:sldMk cId="2678630024" sldId="402"/>
        </pc:sldMkLst>
      </pc:sldChg>
      <pc:sldChg chg="modSp">
        <pc:chgData name="Bai, Lu" userId="365cff9c-9192-451d-b72d-eb41caba823e" providerId="ADAL" clId="{87BA1FB7-D338-4EE8-B876-AB35A0870FB8}" dt="2019-09-13T15:38:38.211" v="867" actId="20577"/>
        <pc:sldMkLst>
          <pc:docMk/>
          <pc:sldMk cId="1230520131" sldId="406"/>
        </pc:sldMkLst>
      </pc:sldChg>
      <pc:sldChg chg="modSp">
        <pc:chgData name="Bai, Lu" userId="365cff9c-9192-451d-b72d-eb41caba823e" providerId="ADAL" clId="{87BA1FB7-D338-4EE8-B876-AB35A0870FB8}" dt="2019-09-25T10:47:27.419" v="1801" actId="113"/>
        <pc:sldMkLst>
          <pc:docMk/>
          <pc:sldMk cId="2182339545" sldId="418"/>
        </pc:sldMkLst>
      </pc:sldChg>
      <pc:sldChg chg="modNotesTx">
        <pc:chgData name="Bai, Lu" userId="365cff9c-9192-451d-b72d-eb41caba823e" providerId="ADAL" clId="{87BA1FB7-D338-4EE8-B876-AB35A0870FB8}" dt="2019-09-25T10:48:49.332" v="1824" actId="20577"/>
        <pc:sldMkLst>
          <pc:docMk/>
          <pc:sldMk cId="3018008715" sldId="421"/>
        </pc:sldMkLst>
      </pc:sldChg>
      <pc:sldChg chg="modSp ord">
        <pc:chgData name="Bai, Lu" userId="365cff9c-9192-451d-b72d-eb41caba823e" providerId="ADAL" clId="{87BA1FB7-D338-4EE8-B876-AB35A0870FB8}" dt="2019-09-25T09:33:51.661" v="1603"/>
        <pc:sldMkLst>
          <pc:docMk/>
          <pc:sldMk cId="3555727168" sldId="424"/>
        </pc:sldMkLst>
      </pc:sldChg>
      <pc:sldChg chg="modSp ord">
        <pc:chgData name="Bai, Lu" userId="365cff9c-9192-451d-b72d-eb41caba823e" providerId="ADAL" clId="{87BA1FB7-D338-4EE8-B876-AB35A0870FB8}" dt="2019-09-25T09:34:38.346" v="1605"/>
        <pc:sldMkLst>
          <pc:docMk/>
          <pc:sldMk cId="1961221831" sldId="427"/>
        </pc:sldMkLst>
      </pc:sldChg>
      <pc:sldChg chg="addSp delSp modSp ord">
        <pc:chgData name="Bai, Lu" userId="365cff9c-9192-451d-b72d-eb41caba823e" providerId="ADAL" clId="{87BA1FB7-D338-4EE8-B876-AB35A0870FB8}" dt="2019-09-25T09:23:32.663" v="1574"/>
        <pc:sldMkLst>
          <pc:docMk/>
          <pc:sldMk cId="187564511" sldId="429"/>
        </pc:sldMkLst>
      </pc:sldChg>
      <pc:sldChg chg="addSp modSp">
        <pc:chgData name="Bai, Lu" userId="365cff9c-9192-451d-b72d-eb41caba823e" providerId="ADAL" clId="{87BA1FB7-D338-4EE8-B876-AB35A0870FB8}" dt="2019-09-25T09:28:48.121" v="1584" actId="20577"/>
        <pc:sldMkLst>
          <pc:docMk/>
          <pc:sldMk cId="3908620278" sldId="430"/>
        </pc:sldMkLst>
      </pc:sldChg>
      <pc:sldChg chg="modSp">
        <pc:chgData name="Bai, Lu" userId="365cff9c-9192-451d-b72d-eb41caba823e" providerId="ADAL" clId="{87BA1FB7-D338-4EE8-B876-AB35A0870FB8}" dt="2019-09-12T09:35:22.624" v="162" actId="313"/>
        <pc:sldMkLst>
          <pc:docMk/>
          <pc:sldMk cId="2070269372" sldId="432"/>
        </pc:sldMkLst>
      </pc:sldChg>
      <pc:sldChg chg="modSp ord">
        <pc:chgData name="Bai, Lu" userId="365cff9c-9192-451d-b72d-eb41caba823e" providerId="ADAL" clId="{87BA1FB7-D338-4EE8-B876-AB35A0870FB8}" dt="2019-09-25T09:54:17.747" v="1732"/>
        <pc:sldMkLst>
          <pc:docMk/>
          <pc:sldMk cId="2099305484" sldId="434"/>
        </pc:sldMkLst>
      </pc:sldChg>
      <pc:sldChg chg="add del">
        <pc:chgData name="Bai, Lu" userId="365cff9c-9192-451d-b72d-eb41caba823e" providerId="ADAL" clId="{87BA1FB7-D338-4EE8-B876-AB35A0870FB8}" dt="2019-09-12T09:50:36.189" v="165" actId="2696"/>
        <pc:sldMkLst>
          <pc:docMk/>
          <pc:sldMk cId="2600615008" sldId="435"/>
        </pc:sldMkLst>
      </pc:sldChg>
      <pc:sldChg chg="addSp delSp modSp add">
        <pc:chgData name="Bai, Lu" userId="365cff9c-9192-451d-b72d-eb41caba823e" providerId="ADAL" clId="{87BA1FB7-D338-4EE8-B876-AB35A0870FB8}" dt="2019-09-12T09:52:02.970" v="226" actId="20577"/>
        <pc:sldMkLst>
          <pc:docMk/>
          <pc:sldMk cId="188119012" sldId="436"/>
        </pc:sldMkLst>
      </pc:sldChg>
      <pc:sldChg chg="add del">
        <pc:chgData name="Bai, Lu" userId="365cff9c-9192-451d-b72d-eb41caba823e" providerId="ADAL" clId="{87BA1FB7-D338-4EE8-B876-AB35A0870FB8}" dt="2019-09-12T09:59:48.045" v="229" actId="2696"/>
        <pc:sldMkLst>
          <pc:docMk/>
          <pc:sldMk cId="4184508307" sldId="437"/>
        </pc:sldMkLst>
      </pc:sldChg>
      <pc:sldChg chg="addSp delSp modSp add del modAnim">
        <pc:chgData name="Bai, Lu" userId="365cff9c-9192-451d-b72d-eb41caba823e" providerId="ADAL" clId="{87BA1FB7-D338-4EE8-B876-AB35A0870FB8}" dt="2019-09-17T09:10:24.492" v="1200" actId="2696"/>
        <pc:sldMkLst>
          <pc:docMk/>
          <pc:sldMk cId="2331871600" sldId="438"/>
        </pc:sldMkLst>
      </pc:sldChg>
      <pc:sldChg chg="addSp delSp modSp add">
        <pc:chgData name="Bai, Lu" userId="365cff9c-9192-451d-b72d-eb41caba823e" providerId="ADAL" clId="{87BA1FB7-D338-4EE8-B876-AB35A0870FB8}" dt="2019-09-12T10:31:54.521" v="510" actId="20577"/>
        <pc:sldMkLst>
          <pc:docMk/>
          <pc:sldMk cId="809161896" sldId="439"/>
        </pc:sldMkLst>
      </pc:sldChg>
      <pc:sldChg chg="add del">
        <pc:chgData name="Bai, Lu" userId="365cff9c-9192-451d-b72d-eb41caba823e" providerId="ADAL" clId="{87BA1FB7-D338-4EE8-B876-AB35A0870FB8}" dt="2019-09-13T14:21:26.568" v="709" actId="2696"/>
        <pc:sldMkLst>
          <pc:docMk/>
          <pc:sldMk cId="812482494" sldId="440"/>
        </pc:sldMkLst>
      </pc:sldChg>
      <pc:sldChg chg="addSp delSp modSp add modAnim">
        <pc:chgData name="Bai, Lu" userId="365cff9c-9192-451d-b72d-eb41caba823e" providerId="ADAL" clId="{87BA1FB7-D338-4EE8-B876-AB35A0870FB8}" dt="2019-09-13T16:10:47.338" v="1004" actId="1076"/>
        <pc:sldMkLst>
          <pc:docMk/>
          <pc:sldMk cId="1386893386" sldId="441"/>
        </pc:sldMkLst>
      </pc:sldChg>
      <pc:sldChg chg="addSp delSp modSp add">
        <pc:chgData name="Bai, Lu" userId="365cff9c-9192-451d-b72d-eb41caba823e" providerId="ADAL" clId="{87BA1FB7-D338-4EE8-B876-AB35A0870FB8}" dt="2019-09-25T09:30:06.625" v="1590" actId="1076"/>
        <pc:sldMkLst>
          <pc:docMk/>
          <pc:sldMk cId="2093078521" sldId="442"/>
        </pc:sldMkLst>
      </pc:sldChg>
      <pc:sldChg chg="addSp delSp modSp add del">
        <pc:chgData name="Bai, Lu" userId="365cff9c-9192-451d-b72d-eb41caba823e" providerId="ADAL" clId="{87BA1FB7-D338-4EE8-B876-AB35A0870FB8}" dt="2019-09-25T10:18:53.352" v="1782" actId="2696"/>
        <pc:sldMkLst>
          <pc:docMk/>
          <pc:sldMk cId="2440089158" sldId="443"/>
        </pc:sldMkLst>
      </pc:sldChg>
      <pc:sldChg chg="addSp delSp modSp add modNotesTx">
        <pc:chgData name="Bai, Lu" userId="365cff9c-9192-451d-b72d-eb41caba823e" providerId="ADAL" clId="{87BA1FB7-D338-4EE8-B876-AB35A0870FB8}" dt="2019-09-25T09:49:24.900" v="1727" actId="14100"/>
        <pc:sldMkLst>
          <pc:docMk/>
          <pc:sldMk cId="1887434689" sldId="444"/>
        </pc:sldMkLst>
      </pc:sldChg>
      <pc:sldChg chg="addSp delSp modSp add">
        <pc:chgData name="Bai, Lu" userId="365cff9c-9192-451d-b72d-eb41caba823e" providerId="ADAL" clId="{87BA1FB7-D338-4EE8-B876-AB35A0870FB8}" dt="2019-09-13T16:20:53.417" v="1038" actId="732"/>
        <pc:sldMkLst>
          <pc:docMk/>
          <pc:sldMk cId="4263072557" sldId="445"/>
        </pc:sldMkLst>
      </pc:sldChg>
      <pc:sldChg chg="addSp delSp modSp add">
        <pc:chgData name="Bai, Lu" userId="365cff9c-9192-451d-b72d-eb41caba823e" providerId="ADAL" clId="{87BA1FB7-D338-4EE8-B876-AB35A0870FB8}" dt="2019-09-17T09:09:55.911" v="1199" actId="255"/>
        <pc:sldMkLst>
          <pc:docMk/>
          <pc:sldMk cId="2512388011" sldId="446"/>
        </pc:sldMkLst>
      </pc:sldChg>
      <pc:sldChg chg="add del">
        <pc:chgData name="Bai, Lu" userId="365cff9c-9192-451d-b72d-eb41caba823e" providerId="ADAL" clId="{87BA1FB7-D338-4EE8-B876-AB35A0870FB8}" dt="2019-09-17T15:41:41.940" v="1572" actId="2696"/>
        <pc:sldMkLst>
          <pc:docMk/>
          <pc:sldMk cId="3395059693" sldId="447"/>
        </pc:sldMkLst>
      </pc:sldChg>
      <pc:sldChg chg="addSp delSp modSp add del">
        <pc:chgData name="Bai, Lu" userId="365cff9c-9192-451d-b72d-eb41caba823e" providerId="ADAL" clId="{87BA1FB7-D338-4EE8-B876-AB35A0870FB8}" dt="2019-09-17T10:15:43.454" v="1279" actId="2696"/>
        <pc:sldMkLst>
          <pc:docMk/>
          <pc:sldMk cId="3806071660" sldId="447"/>
        </pc:sldMkLst>
      </pc:sldChg>
      <pc:sldChg chg="addSp delSp modSp add del">
        <pc:chgData name="Bai, Lu" userId="365cff9c-9192-451d-b72d-eb41caba823e" providerId="ADAL" clId="{87BA1FB7-D338-4EE8-B876-AB35A0870FB8}" dt="2019-09-17T10:15:43.442" v="1278" actId="2696"/>
        <pc:sldMkLst>
          <pc:docMk/>
          <pc:sldMk cId="1684946312" sldId="448"/>
        </pc:sldMkLst>
      </pc:sldChg>
      <pc:sldChg chg="add del">
        <pc:chgData name="Bai, Lu" userId="365cff9c-9192-451d-b72d-eb41caba823e" providerId="ADAL" clId="{87BA1FB7-D338-4EE8-B876-AB35A0870FB8}" dt="2019-09-17T15:41:41.977" v="1573" actId="2696"/>
        <pc:sldMkLst>
          <pc:docMk/>
          <pc:sldMk cId="2251142559" sldId="448"/>
        </pc:sldMkLst>
      </pc:sldChg>
      <pc:sldChg chg="add del">
        <pc:chgData name="Bai, Lu" userId="365cff9c-9192-451d-b72d-eb41caba823e" providerId="ADAL" clId="{87BA1FB7-D338-4EE8-B876-AB35A0870FB8}" dt="2019-09-17T10:16:01.253" v="1283" actId="2696"/>
        <pc:sldMkLst>
          <pc:docMk/>
          <pc:sldMk cId="923911333" sldId="449"/>
        </pc:sldMkLst>
      </pc:sldChg>
      <pc:sldChg chg="modSp add">
        <pc:chgData name="Bai, Lu" userId="365cff9c-9192-451d-b72d-eb41caba823e" providerId="ADAL" clId="{87BA1FB7-D338-4EE8-B876-AB35A0870FB8}" dt="2019-09-17T10:16:30.168" v="1304" actId="5793"/>
        <pc:sldMkLst>
          <pc:docMk/>
          <pc:sldMk cId="1085808307" sldId="450"/>
        </pc:sldMkLst>
      </pc:sldChg>
      <pc:sldChg chg="modSp add del">
        <pc:chgData name="Bai, Lu" userId="365cff9c-9192-451d-b72d-eb41caba823e" providerId="ADAL" clId="{87BA1FB7-D338-4EE8-B876-AB35A0870FB8}" dt="2019-09-25T09:31:52.607" v="1592" actId="2696"/>
        <pc:sldMkLst>
          <pc:docMk/>
          <pc:sldMk cId="3504047334" sldId="451"/>
        </pc:sldMkLst>
      </pc:sldChg>
      <pc:sldChg chg="modSp add del">
        <pc:chgData name="Bai, Lu" userId="365cff9c-9192-451d-b72d-eb41caba823e" providerId="ADAL" clId="{87BA1FB7-D338-4EE8-B876-AB35A0870FB8}" dt="2019-09-25T09:31:51.262" v="1591" actId="2696"/>
        <pc:sldMkLst>
          <pc:docMk/>
          <pc:sldMk cId="2192344212" sldId="452"/>
        </pc:sldMkLst>
      </pc:sldChg>
      <pc:sldChg chg="addSp delSp modSp add">
        <pc:chgData name="Bai, Lu" userId="365cff9c-9192-451d-b72d-eb41caba823e" providerId="ADAL" clId="{87BA1FB7-D338-4EE8-B876-AB35A0870FB8}" dt="2019-09-17T10:29:58.383" v="1525" actId="1076"/>
        <pc:sldMkLst>
          <pc:docMk/>
          <pc:sldMk cId="1950319647" sldId="453"/>
        </pc:sldMkLst>
      </pc:sldChg>
      <pc:sldChg chg="addSp modSp add">
        <pc:chgData name="Bai, Lu" userId="365cff9c-9192-451d-b72d-eb41caba823e" providerId="ADAL" clId="{87BA1FB7-D338-4EE8-B876-AB35A0870FB8}" dt="2019-09-17T11:03:20.293" v="1571"/>
        <pc:sldMkLst>
          <pc:docMk/>
          <pc:sldMk cId="2138855965" sldId="454"/>
        </pc:sldMkLst>
      </pc:sldChg>
      <pc:sldChg chg="modSp">
        <pc:chgData name="Bai, Lu" userId="365cff9c-9192-451d-b72d-eb41caba823e" providerId="ADAL" clId="{87BA1FB7-D338-4EE8-B876-AB35A0870FB8}" dt="2019-09-25T10:19:03.423" v="1783" actId="255"/>
        <pc:sldMkLst>
          <pc:docMk/>
          <pc:sldMk cId="2400174460" sldId="462"/>
        </pc:sldMkLst>
      </pc:sldChg>
      <pc:sldChg chg="addSp modSp">
        <pc:chgData name="Bai, Lu" userId="365cff9c-9192-451d-b72d-eb41caba823e" providerId="ADAL" clId="{87BA1FB7-D338-4EE8-B876-AB35A0870FB8}" dt="2019-09-25T10:20:56.300" v="1794" actId="1076"/>
        <pc:sldMkLst>
          <pc:docMk/>
          <pc:sldMk cId="2884999129" sldId="463"/>
        </pc:sldMkLst>
      </pc:sldChg>
      <pc:sldChg chg="addSp delSp modSp add">
        <pc:chgData name="Bai, Lu" userId="365cff9c-9192-451d-b72d-eb41caba823e" providerId="ADAL" clId="{87BA1FB7-D338-4EE8-B876-AB35A0870FB8}" dt="2019-09-25T09:59:33.449" v="1777" actId="1076"/>
        <pc:sldMkLst>
          <pc:docMk/>
          <pc:sldMk cId="2462738702" sldId="464"/>
        </pc:sldMkLst>
      </pc:sldChg>
    </pc:docChg>
  </pc:docChgLst>
  <pc:docChgLst>
    <pc:chgData name="Lu" userId="365cff9c-9192-451d-b72d-eb41caba823e" providerId="ADAL" clId="{F200751B-2C8E-47A4-85DA-5F0C8BC9A111}"/>
    <pc:docChg chg="addSld modSld">
      <pc:chgData name="Lu" userId="365cff9c-9192-451d-b72d-eb41caba823e" providerId="ADAL" clId="{F200751B-2C8E-47A4-85DA-5F0C8BC9A111}" dt="2020-02-13T09:29:25.873" v="1"/>
      <pc:docMkLst>
        <pc:docMk/>
      </pc:docMkLst>
      <pc:sldChg chg="addSp modSp">
        <pc:chgData name="Lu" userId="365cff9c-9192-451d-b72d-eb41caba823e" providerId="ADAL" clId="{F200751B-2C8E-47A4-85DA-5F0C8BC9A111}" dt="2020-02-13T09:24:41.145" v="0" actId="164"/>
        <pc:sldMkLst>
          <pc:docMk/>
          <pc:sldMk cId="832888471" sldId="467"/>
        </pc:sldMkLst>
      </pc:sldChg>
      <pc:sldChg chg="add">
        <pc:chgData name="Lu" userId="365cff9c-9192-451d-b72d-eb41caba823e" providerId="ADAL" clId="{F200751B-2C8E-47A4-85DA-5F0C8BC9A111}" dt="2020-02-13T09:29:25.873" v="1"/>
        <pc:sldMkLst>
          <pc:docMk/>
          <pc:sldMk cId="4261107341" sldId="521"/>
        </pc:sldMkLst>
      </pc:sldChg>
    </pc:docChg>
  </pc:docChgLst>
  <pc:docChgLst>
    <pc:chgData name="Bai, Lu" userId="S::l.bai@ulster.ac.uk::365cff9c-9192-451d-b72d-eb41caba823e" providerId="AD" clId="Web-{E5947B47-0559-9B2B-8AB1-6C41DDA8B124}"/>
    <pc:docChg chg="modSld">
      <pc:chgData name="Bai, Lu" userId="S::l.bai@ulster.ac.uk::365cff9c-9192-451d-b72d-eb41caba823e" providerId="AD" clId="Web-{E5947B47-0559-9B2B-8AB1-6C41DDA8B124}" dt="2019-10-05T16:52:29.968" v="9" actId="20577"/>
      <pc:docMkLst>
        <pc:docMk/>
      </pc:docMkLst>
      <pc:sldChg chg="modSp">
        <pc:chgData name="Bai, Lu" userId="S::l.bai@ulster.ac.uk::365cff9c-9192-451d-b72d-eb41caba823e" providerId="AD" clId="Web-{E5947B47-0559-9B2B-8AB1-6C41DDA8B124}" dt="2019-10-05T16:52:28.093" v="7" actId="20577"/>
        <pc:sldMkLst>
          <pc:docMk/>
          <pc:sldMk cId="2195456119" sldId="481"/>
        </pc:sldMkLst>
      </pc:sldChg>
    </pc:docChg>
  </pc:docChgLst>
  <pc:docChgLst>
    <pc:chgData name="Bai, Lu" userId="365cff9c-9192-451d-b72d-eb41caba823e" providerId="ADAL" clId="{F200751B-2C8E-47A4-85DA-5F0C8BC9A111}"/>
    <pc:docChg chg="undo custSel addSld delSld modSld sldOrd">
      <pc:chgData name="Bai, Lu" userId="365cff9c-9192-451d-b72d-eb41caba823e" providerId="ADAL" clId="{F200751B-2C8E-47A4-85DA-5F0C8BC9A111}" dt="2020-03-11T20:06:54.518" v="3342" actId="14100"/>
      <pc:docMkLst>
        <pc:docMk/>
      </pc:docMkLst>
      <pc:sldChg chg="addSp modSp mod">
        <pc:chgData name="Bai, Lu" userId="365cff9c-9192-451d-b72d-eb41caba823e" providerId="ADAL" clId="{F200751B-2C8E-47A4-85DA-5F0C8BC9A111}" dt="2020-03-10T18:19:45.517" v="3042" actId="1076"/>
        <pc:sldMkLst>
          <pc:docMk/>
          <pc:sldMk cId="4074573366" sldId="376"/>
        </pc:sldMkLst>
      </pc:sldChg>
      <pc:sldChg chg="addSp delSp modSp mod">
        <pc:chgData name="Bai, Lu" userId="365cff9c-9192-451d-b72d-eb41caba823e" providerId="ADAL" clId="{F200751B-2C8E-47A4-85DA-5F0C8BC9A111}" dt="2020-02-06T10:44:48.595" v="824" actId="1076"/>
        <pc:sldMkLst>
          <pc:docMk/>
          <pc:sldMk cId="832888471" sldId="467"/>
        </pc:sldMkLst>
      </pc:sldChg>
      <pc:sldChg chg="modSp mod">
        <pc:chgData name="Bai, Lu" userId="365cff9c-9192-451d-b72d-eb41caba823e" providerId="ADAL" clId="{F200751B-2C8E-47A4-85DA-5F0C8BC9A111}" dt="2020-03-11T20:03:22.819" v="3298" actId="20577"/>
        <pc:sldMkLst>
          <pc:docMk/>
          <pc:sldMk cId="1009719022" sldId="469"/>
        </pc:sldMkLst>
      </pc:sldChg>
      <pc:sldChg chg="addSp modSp del mod">
        <pc:chgData name="Bai, Lu" userId="365cff9c-9192-451d-b72d-eb41caba823e" providerId="ADAL" clId="{F200751B-2C8E-47A4-85DA-5F0C8BC9A111}" dt="2020-02-06T14:59:58.661" v="1297" actId="47"/>
        <pc:sldMkLst>
          <pc:docMk/>
          <pc:sldMk cId="842000991" sldId="471"/>
        </pc:sldMkLst>
      </pc:sldChg>
      <pc:sldChg chg="addSp delSp modSp modNotesTx">
        <pc:chgData name="Bai, Lu" userId="365cff9c-9192-451d-b72d-eb41caba823e" providerId="ADAL" clId="{F200751B-2C8E-47A4-85DA-5F0C8BC9A111}" dt="2020-01-30T22:51:13.538" v="385" actId="20577"/>
        <pc:sldMkLst>
          <pc:docMk/>
          <pc:sldMk cId="4158117474" sldId="472"/>
        </pc:sldMkLst>
      </pc:sldChg>
      <pc:sldChg chg="addSp modSp modNotesTx">
        <pc:chgData name="Bai, Lu" userId="365cff9c-9192-451d-b72d-eb41caba823e" providerId="ADAL" clId="{F200751B-2C8E-47A4-85DA-5F0C8BC9A111}" dt="2020-02-06T15:03:36.458" v="1301" actId="20577"/>
        <pc:sldMkLst>
          <pc:docMk/>
          <pc:sldMk cId="1228598737" sldId="473"/>
        </pc:sldMkLst>
      </pc:sldChg>
      <pc:sldChg chg="addSp modSp">
        <pc:chgData name="Bai, Lu" userId="365cff9c-9192-451d-b72d-eb41caba823e" providerId="ADAL" clId="{F200751B-2C8E-47A4-85DA-5F0C8BC9A111}" dt="2020-01-26T12:20:45.798" v="249" actId="20577"/>
        <pc:sldMkLst>
          <pc:docMk/>
          <pc:sldMk cId="3787941088" sldId="474"/>
        </pc:sldMkLst>
      </pc:sldChg>
      <pc:sldChg chg="modSp modNotesTx">
        <pc:chgData name="Bai, Lu" userId="365cff9c-9192-451d-b72d-eb41caba823e" providerId="ADAL" clId="{F200751B-2C8E-47A4-85DA-5F0C8BC9A111}" dt="2020-02-16T12:39:56.842" v="2338" actId="20577"/>
        <pc:sldMkLst>
          <pc:docMk/>
          <pc:sldMk cId="52998392" sldId="475"/>
        </pc:sldMkLst>
      </pc:sldChg>
      <pc:sldChg chg="addSp delSp modSp mod">
        <pc:chgData name="Bai, Lu" userId="365cff9c-9192-451d-b72d-eb41caba823e" providerId="ADAL" clId="{F200751B-2C8E-47A4-85DA-5F0C8BC9A111}" dt="2020-03-10T10:25:25.024" v="2940" actId="20577"/>
        <pc:sldMkLst>
          <pc:docMk/>
          <pc:sldMk cId="1328734260" sldId="476"/>
        </pc:sldMkLst>
      </pc:sldChg>
      <pc:sldChg chg="addSp delSp modSp mod ord">
        <pc:chgData name="Bai, Lu" userId="365cff9c-9192-451d-b72d-eb41caba823e" providerId="ADAL" clId="{F200751B-2C8E-47A4-85DA-5F0C8BC9A111}" dt="2020-02-06T11:01:27.436" v="992" actId="1076"/>
        <pc:sldMkLst>
          <pc:docMk/>
          <pc:sldMk cId="1596247456" sldId="477"/>
        </pc:sldMkLst>
      </pc:sldChg>
      <pc:sldChg chg="ord">
        <pc:chgData name="Bai, Lu" userId="365cff9c-9192-451d-b72d-eb41caba823e" providerId="ADAL" clId="{F200751B-2C8E-47A4-85DA-5F0C8BC9A111}" dt="2020-01-31T11:46:21.981" v="454"/>
        <pc:sldMkLst>
          <pc:docMk/>
          <pc:sldMk cId="249275008" sldId="479"/>
        </pc:sldMkLst>
      </pc:sldChg>
      <pc:sldChg chg="addSp modSp mod ord modAnim modNotesTx">
        <pc:chgData name="Bai, Lu" userId="365cff9c-9192-451d-b72d-eb41caba823e" providerId="ADAL" clId="{F200751B-2C8E-47A4-85DA-5F0C8BC9A111}" dt="2020-03-06T21:07:11.325" v="2530" actId="20577"/>
        <pc:sldMkLst>
          <pc:docMk/>
          <pc:sldMk cId="3567004754" sldId="480"/>
        </pc:sldMkLst>
      </pc:sldChg>
      <pc:sldChg chg="modSp mod">
        <pc:chgData name="Bai, Lu" userId="365cff9c-9192-451d-b72d-eb41caba823e" providerId="ADAL" clId="{F200751B-2C8E-47A4-85DA-5F0C8BC9A111}" dt="2020-03-07T20:12:22.976" v="2790" actId="6549"/>
        <pc:sldMkLst>
          <pc:docMk/>
          <pc:sldMk cId="3888252335" sldId="482"/>
        </pc:sldMkLst>
      </pc:sldChg>
      <pc:sldChg chg="modSp mod">
        <pc:chgData name="Bai, Lu" userId="365cff9c-9192-451d-b72d-eb41caba823e" providerId="ADAL" clId="{F200751B-2C8E-47A4-85DA-5F0C8BC9A111}" dt="2020-02-06T11:17:21.452" v="1032" actId="27636"/>
        <pc:sldMkLst>
          <pc:docMk/>
          <pc:sldMk cId="1311968049" sldId="483"/>
        </pc:sldMkLst>
      </pc:sldChg>
      <pc:sldChg chg="addSp delSp modSp mod">
        <pc:chgData name="Bai, Lu" userId="365cff9c-9192-451d-b72d-eb41caba823e" providerId="ADAL" clId="{F200751B-2C8E-47A4-85DA-5F0C8BC9A111}" dt="2020-02-06T11:19:01.186" v="1037" actId="478"/>
        <pc:sldMkLst>
          <pc:docMk/>
          <pc:sldMk cId="736252424" sldId="484"/>
        </pc:sldMkLst>
      </pc:sldChg>
      <pc:sldChg chg="addSp delSp modSp mod">
        <pc:chgData name="Bai, Lu" userId="365cff9c-9192-451d-b72d-eb41caba823e" providerId="ADAL" clId="{F200751B-2C8E-47A4-85DA-5F0C8BC9A111}" dt="2020-03-07T20:38:36.723" v="2849" actId="1582"/>
        <pc:sldMkLst>
          <pc:docMk/>
          <pc:sldMk cId="895749338" sldId="485"/>
        </pc:sldMkLst>
      </pc:sldChg>
      <pc:sldChg chg="addSp modSp mod">
        <pc:chgData name="Bai, Lu" userId="365cff9c-9192-451d-b72d-eb41caba823e" providerId="ADAL" clId="{F200751B-2C8E-47A4-85DA-5F0C8BC9A111}" dt="2020-02-06T11:21:13.225" v="1056" actId="20577"/>
        <pc:sldMkLst>
          <pc:docMk/>
          <pc:sldMk cId="262206575" sldId="486"/>
        </pc:sldMkLst>
      </pc:sldChg>
      <pc:sldChg chg="modSp mod">
        <pc:chgData name="Bai, Lu" userId="365cff9c-9192-451d-b72d-eb41caba823e" providerId="ADAL" clId="{F200751B-2C8E-47A4-85DA-5F0C8BC9A111}" dt="2020-03-11T20:03:35.128" v="3302" actId="20577"/>
        <pc:sldMkLst>
          <pc:docMk/>
          <pc:sldMk cId="1061871908" sldId="487"/>
        </pc:sldMkLst>
      </pc:sldChg>
      <pc:sldChg chg="del">
        <pc:chgData name="Bai, Lu" userId="365cff9c-9192-451d-b72d-eb41caba823e" providerId="ADAL" clId="{F200751B-2C8E-47A4-85DA-5F0C8BC9A111}" dt="2020-01-31T13:14:33.632" v="807" actId="47"/>
        <pc:sldMkLst>
          <pc:docMk/>
          <pc:sldMk cId="1496123383" sldId="490"/>
        </pc:sldMkLst>
      </pc:sldChg>
      <pc:sldChg chg="modSp add">
        <pc:chgData name="Bai, Lu" userId="365cff9c-9192-451d-b72d-eb41caba823e" providerId="ADAL" clId="{F200751B-2C8E-47A4-85DA-5F0C8BC9A111}" dt="2020-01-26T11:24:45.176" v="50" actId="1076"/>
        <pc:sldMkLst>
          <pc:docMk/>
          <pc:sldMk cId="1757409418" sldId="491"/>
        </pc:sldMkLst>
      </pc:sldChg>
      <pc:sldChg chg="addSp modSp add mod">
        <pc:chgData name="Bai, Lu" userId="365cff9c-9192-451d-b72d-eb41caba823e" providerId="ADAL" clId="{F200751B-2C8E-47A4-85DA-5F0C8BC9A111}" dt="2020-02-06T15:04:58.857" v="1312" actId="14100"/>
        <pc:sldMkLst>
          <pc:docMk/>
          <pc:sldMk cId="2470065259" sldId="492"/>
        </pc:sldMkLst>
      </pc:sldChg>
      <pc:sldChg chg="addSp modSp add mod">
        <pc:chgData name="Bai, Lu" userId="365cff9c-9192-451d-b72d-eb41caba823e" providerId="ADAL" clId="{F200751B-2C8E-47A4-85DA-5F0C8BC9A111}" dt="2020-02-16T14:10:31.010" v="2527" actId="27636"/>
        <pc:sldMkLst>
          <pc:docMk/>
          <pc:sldMk cId="1680722310" sldId="493"/>
        </pc:sldMkLst>
      </pc:sldChg>
      <pc:sldChg chg="addSp modSp add">
        <pc:chgData name="Bai, Lu" userId="365cff9c-9192-451d-b72d-eb41caba823e" providerId="ADAL" clId="{F200751B-2C8E-47A4-85DA-5F0C8BC9A111}" dt="2020-01-26T12:23:40.443" v="270" actId="1076"/>
        <pc:sldMkLst>
          <pc:docMk/>
          <pc:sldMk cId="2979083191" sldId="494"/>
        </pc:sldMkLst>
      </pc:sldChg>
      <pc:sldChg chg="modSp add mod">
        <pc:chgData name="Bai, Lu" userId="365cff9c-9192-451d-b72d-eb41caba823e" providerId="ADAL" clId="{F200751B-2C8E-47A4-85DA-5F0C8BC9A111}" dt="2020-02-06T15:23:04.474" v="1314" actId="20577"/>
        <pc:sldMkLst>
          <pc:docMk/>
          <pc:sldMk cId="898699418" sldId="495"/>
        </pc:sldMkLst>
      </pc:sldChg>
      <pc:sldChg chg="modSp add">
        <pc:chgData name="Bai, Lu" userId="365cff9c-9192-451d-b72d-eb41caba823e" providerId="ADAL" clId="{F200751B-2C8E-47A4-85DA-5F0C8BC9A111}" dt="2020-01-26T12:28:10.385" v="380" actId="20577"/>
        <pc:sldMkLst>
          <pc:docMk/>
          <pc:sldMk cId="711682728" sldId="496"/>
        </pc:sldMkLst>
      </pc:sldChg>
      <pc:sldChg chg="addSp delSp modSp mod">
        <pc:chgData name="Bai, Lu" userId="365cff9c-9192-451d-b72d-eb41caba823e" providerId="ADAL" clId="{F200751B-2C8E-47A4-85DA-5F0C8BC9A111}" dt="2020-02-06T10:56:38.184" v="976" actId="1076"/>
        <pc:sldMkLst>
          <pc:docMk/>
          <pc:sldMk cId="2343211367" sldId="497"/>
        </pc:sldMkLst>
      </pc:sldChg>
      <pc:sldChg chg="addSp modSp mod">
        <pc:chgData name="Bai, Lu" userId="365cff9c-9192-451d-b72d-eb41caba823e" providerId="ADAL" clId="{F200751B-2C8E-47A4-85DA-5F0C8BC9A111}" dt="2020-03-11T20:03:53.989" v="3310" actId="20577"/>
        <pc:sldMkLst>
          <pc:docMk/>
          <pc:sldMk cId="4162813898" sldId="498"/>
        </pc:sldMkLst>
      </pc:sldChg>
      <pc:sldChg chg="addSp delSp modSp mod modNotesTx">
        <pc:chgData name="Bai, Lu" userId="365cff9c-9192-451d-b72d-eb41caba823e" providerId="ADAL" clId="{F200751B-2C8E-47A4-85DA-5F0C8BC9A111}" dt="2020-03-10T22:14:41.442" v="3050" actId="1076"/>
        <pc:sldMkLst>
          <pc:docMk/>
          <pc:sldMk cId="558312339" sldId="500"/>
        </pc:sldMkLst>
      </pc:sldChg>
      <pc:sldChg chg="addSp modSp mod">
        <pc:chgData name="Bai, Lu" userId="365cff9c-9192-451d-b72d-eb41caba823e" providerId="ADAL" clId="{F200751B-2C8E-47A4-85DA-5F0C8BC9A111}" dt="2020-02-06T11:45:15.202" v="1137" actId="1076"/>
        <pc:sldMkLst>
          <pc:docMk/>
          <pc:sldMk cId="1665090507" sldId="502"/>
        </pc:sldMkLst>
      </pc:sldChg>
      <pc:sldChg chg="add del">
        <pc:chgData name="Bai, Lu" userId="365cff9c-9192-451d-b72d-eb41caba823e" providerId="ADAL" clId="{F200751B-2C8E-47A4-85DA-5F0C8BC9A111}" dt="2020-01-31T11:53:27.791" v="529" actId="47"/>
        <pc:sldMkLst>
          <pc:docMk/>
          <pc:sldMk cId="43959940" sldId="503"/>
        </pc:sldMkLst>
      </pc:sldChg>
      <pc:sldChg chg="addSp delSp modSp add mod">
        <pc:chgData name="Bai, Lu" userId="365cff9c-9192-451d-b72d-eb41caba823e" providerId="ADAL" clId="{F200751B-2C8E-47A4-85DA-5F0C8BC9A111}" dt="2020-02-06T10:57:21.149" v="983" actId="14100"/>
        <pc:sldMkLst>
          <pc:docMk/>
          <pc:sldMk cId="4257721821" sldId="504"/>
        </pc:sldMkLst>
      </pc:sldChg>
      <pc:sldChg chg="addSp delSp modSp add modNotesTx">
        <pc:chgData name="Bai, Lu" userId="365cff9c-9192-451d-b72d-eb41caba823e" providerId="ADAL" clId="{F200751B-2C8E-47A4-85DA-5F0C8BC9A111}" dt="2020-01-31T12:15:31.834" v="803" actId="20577"/>
        <pc:sldMkLst>
          <pc:docMk/>
          <pc:sldMk cId="2889269485" sldId="505"/>
        </pc:sldMkLst>
      </pc:sldChg>
      <pc:sldChg chg="addSp delSp modSp add mod">
        <pc:chgData name="Bai, Lu" userId="365cff9c-9192-451d-b72d-eb41caba823e" providerId="ADAL" clId="{F200751B-2C8E-47A4-85DA-5F0C8BC9A111}" dt="2020-02-06T11:48:15.135" v="1165" actId="1076"/>
        <pc:sldMkLst>
          <pc:docMk/>
          <pc:sldMk cId="1741630835" sldId="506"/>
        </pc:sldMkLst>
      </pc:sldChg>
      <pc:sldChg chg="addSp modSp add mod modNotesTx">
        <pc:chgData name="Bai, Lu" userId="365cff9c-9192-451d-b72d-eb41caba823e" providerId="ADAL" clId="{F200751B-2C8E-47A4-85DA-5F0C8BC9A111}" dt="2020-02-16T13:04:16.129" v="2472" actId="14100"/>
        <pc:sldMkLst>
          <pc:docMk/>
          <pc:sldMk cId="599178987" sldId="507"/>
        </pc:sldMkLst>
      </pc:sldChg>
      <pc:sldChg chg="modSp add del mod">
        <pc:chgData name="Bai, Lu" userId="365cff9c-9192-451d-b72d-eb41caba823e" providerId="ADAL" clId="{F200751B-2C8E-47A4-85DA-5F0C8BC9A111}" dt="2020-02-06T14:59:59.502" v="1298" actId="47"/>
        <pc:sldMkLst>
          <pc:docMk/>
          <pc:sldMk cId="1317385985" sldId="507"/>
        </pc:sldMkLst>
      </pc:sldChg>
      <pc:sldChg chg="addSp delSp modSp add mod">
        <pc:chgData name="Bai, Lu" userId="365cff9c-9192-451d-b72d-eb41caba823e" providerId="ADAL" clId="{F200751B-2C8E-47A4-85DA-5F0C8BC9A111}" dt="2020-02-16T13:31:10.227" v="2508" actId="113"/>
        <pc:sldMkLst>
          <pc:docMk/>
          <pc:sldMk cId="849951831" sldId="508"/>
        </pc:sldMkLst>
      </pc:sldChg>
      <pc:sldChg chg="add del">
        <pc:chgData name="Bai, Lu" userId="365cff9c-9192-451d-b72d-eb41caba823e" providerId="ADAL" clId="{F200751B-2C8E-47A4-85DA-5F0C8BC9A111}" dt="2020-02-06T15:00:00.397" v="1299" actId="47"/>
        <pc:sldMkLst>
          <pc:docMk/>
          <pc:sldMk cId="1773329467" sldId="508"/>
        </pc:sldMkLst>
      </pc:sldChg>
      <pc:sldChg chg="addSp modSp mod ord">
        <pc:chgData name="Bai, Lu" userId="365cff9c-9192-451d-b72d-eb41caba823e" providerId="ADAL" clId="{F200751B-2C8E-47A4-85DA-5F0C8BC9A111}" dt="2020-02-13T18:03:54.664" v="2332" actId="1076"/>
        <pc:sldMkLst>
          <pc:docMk/>
          <pc:sldMk cId="2562123537" sldId="510"/>
        </pc:sldMkLst>
      </pc:sldChg>
      <pc:sldChg chg="modSp mod">
        <pc:chgData name="Bai, Lu" userId="365cff9c-9192-451d-b72d-eb41caba823e" providerId="ADAL" clId="{F200751B-2C8E-47A4-85DA-5F0C8BC9A111}" dt="2020-03-11T20:04:05.359" v="3318" actId="20577"/>
        <pc:sldMkLst>
          <pc:docMk/>
          <pc:sldMk cId="3922803473" sldId="510"/>
        </pc:sldMkLst>
      </pc:sldChg>
      <pc:sldChg chg="modSp mod">
        <pc:chgData name="Bai, Lu" userId="365cff9c-9192-451d-b72d-eb41caba823e" providerId="ADAL" clId="{F200751B-2C8E-47A4-85DA-5F0C8BC9A111}" dt="2020-03-11T20:02:46.805" v="3278" actId="20577"/>
        <pc:sldMkLst>
          <pc:docMk/>
          <pc:sldMk cId="3458632011" sldId="511"/>
        </pc:sldMkLst>
      </pc:sldChg>
      <pc:sldChg chg="modSp mod">
        <pc:chgData name="Bai, Lu" userId="365cff9c-9192-451d-b72d-eb41caba823e" providerId="ADAL" clId="{F200751B-2C8E-47A4-85DA-5F0C8BC9A111}" dt="2020-03-11T20:02:58.426" v="3286" actId="20577"/>
        <pc:sldMkLst>
          <pc:docMk/>
          <pc:sldMk cId="3564635628" sldId="512"/>
        </pc:sldMkLst>
      </pc:sldChg>
      <pc:sldChg chg="modSp mod">
        <pc:chgData name="Bai, Lu" userId="365cff9c-9192-451d-b72d-eb41caba823e" providerId="ADAL" clId="{F200751B-2C8E-47A4-85DA-5F0C8BC9A111}" dt="2020-03-11T20:03:16.278" v="3294" actId="20577"/>
        <pc:sldMkLst>
          <pc:docMk/>
          <pc:sldMk cId="2231626421" sldId="514"/>
        </pc:sldMkLst>
      </pc:sldChg>
      <pc:sldChg chg="modSp mod">
        <pc:chgData name="Bai, Lu" userId="365cff9c-9192-451d-b72d-eb41caba823e" providerId="ADAL" clId="{F200751B-2C8E-47A4-85DA-5F0C8BC9A111}" dt="2020-03-11T20:02:15.875" v="3270" actId="20577"/>
        <pc:sldMkLst>
          <pc:docMk/>
          <pc:sldMk cId="2182426266" sldId="516"/>
        </pc:sldMkLst>
      </pc:sldChg>
      <pc:sldChg chg="modSp mod">
        <pc:chgData name="Bai, Lu" userId="365cff9c-9192-451d-b72d-eb41caba823e" providerId="ADAL" clId="{F200751B-2C8E-47A4-85DA-5F0C8BC9A111}" dt="2020-03-11T20:02:52.623" v="3282" actId="20577"/>
        <pc:sldMkLst>
          <pc:docMk/>
          <pc:sldMk cId="2612301712" sldId="517"/>
        </pc:sldMkLst>
      </pc:sldChg>
      <pc:sldChg chg="modSp mod">
        <pc:chgData name="Bai, Lu" userId="365cff9c-9192-451d-b72d-eb41caba823e" providerId="ADAL" clId="{F200751B-2C8E-47A4-85DA-5F0C8BC9A111}" dt="2020-03-11T20:03:07.608" v="3290" actId="20577"/>
        <pc:sldMkLst>
          <pc:docMk/>
          <pc:sldMk cId="1786626639" sldId="518"/>
        </pc:sldMkLst>
      </pc:sldChg>
      <pc:sldChg chg="modSp mod">
        <pc:chgData name="Bai, Lu" userId="365cff9c-9192-451d-b72d-eb41caba823e" providerId="ADAL" clId="{F200751B-2C8E-47A4-85DA-5F0C8BC9A111}" dt="2020-03-11T20:03:44.024" v="3306" actId="20577"/>
        <pc:sldMkLst>
          <pc:docMk/>
          <pc:sldMk cId="3010106240" sldId="519"/>
        </pc:sldMkLst>
      </pc:sldChg>
      <pc:sldChg chg="del">
        <pc:chgData name="Bai, Lu" userId="365cff9c-9192-451d-b72d-eb41caba823e" providerId="ADAL" clId="{F200751B-2C8E-47A4-85DA-5F0C8BC9A111}" dt="2020-02-16T14:10:51.335" v="2528" actId="47"/>
        <pc:sldMkLst>
          <pc:docMk/>
          <pc:sldMk cId="4261107341" sldId="521"/>
        </pc:sldMkLst>
      </pc:sldChg>
      <pc:sldChg chg="addSp modSp add mod">
        <pc:chgData name="Bai, Lu" userId="365cff9c-9192-451d-b72d-eb41caba823e" providerId="ADAL" clId="{F200751B-2C8E-47A4-85DA-5F0C8BC9A111}" dt="2020-02-13T15:52:53.996" v="1674" actId="1076"/>
        <pc:sldMkLst>
          <pc:docMk/>
          <pc:sldMk cId="2862702625" sldId="522"/>
        </pc:sldMkLst>
      </pc:sldChg>
      <pc:sldChg chg="addSp modSp add mod">
        <pc:chgData name="Bai, Lu" userId="365cff9c-9192-451d-b72d-eb41caba823e" providerId="ADAL" clId="{F200751B-2C8E-47A4-85DA-5F0C8BC9A111}" dt="2020-02-13T15:49:14.057" v="1619" actId="1076"/>
        <pc:sldMkLst>
          <pc:docMk/>
          <pc:sldMk cId="1872795739" sldId="523"/>
        </pc:sldMkLst>
      </pc:sldChg>
      <pc:sldChg chg="addSp delSp modSp add mod">
        <pc:chgData name="Bai, Lu" userId="365cff9c-9192-451d-b72d-eb41caba823e" providerId="ADAL" clId="{F200751B-2C8E-47A4-85DA-5F0C8BC9A111}" dt="2020-02-13T16:56:38.765" v="1957" actId="14100"/>
        <pc:sldMkLst>
          <pc:docMk/>
          <pc:sldMk cId="257833503" sldId="524"/>
        </pc:sldMkLst>
      </pc:sldChg>
      <pc:sldChg chg="addSp delSp modSp add mod modNotesTx">
        <pc:chgData name="Bai, Lu" userId="365cff9c-9192-451d-b72d-eb41caba823e" providerId="ADAL" clId="{F200751B-2C8E-47A4-85DA-5F0C8BC9A111}" dt="2020-02-13T17:44:00.283" v="2271" actId="1037"/>
        <pc:sldMkLst>
          <pc:docMk/>
          <pc:sldMk cId="4202600833" sldId="525"/>
        </pc:sldMkLst>
      </pc:sldChg>
      <pc:sldChg chg="addSp delSp modSp add mod">
        <pc:chgData name="Bai, Lu" userId="365cff9c-9192-451d-b72d-eb41caba823e" providerId="ADAL" clId="{F200751B-2C8E-47A4-85DA-5F0C8BC9A111}" dt="2020-02-13T16:44:26.831" v="1861" actId="6549"/>
        <pc:sldMkLst>
          <pc:docMk/>
          <pc:sldMk cId="3458518167" sldId="526"/>
        </pc:sldMkLst>
      </pc:sldChg>
      <pc:sldChg chg="addSp modSp add mod">
        <pc:chgData name="Bai, Lu" userId="365cff9c-9192-451d-b72d-eb41caba823e" providerId="ADAL" clId="{F200751B-2C8E-47A4-85DA-5F0C8BC9A111}" dt="2020-02-13T16:48:48.868" v="1945"/>
        <pc:sldMkLst>
          <pc:docMk/>
          <pc:sldMk cId="4129129241" sldId="527"/>
        </pc:sldMkLst>
      </pc:sldChg>
      <pc:sldChg chg="addSp modSp add mod">
        <pc:chgData name="Bai, Lu" userId="365cff9c-9192-451d-b72d-eb41caba823e" providerId="ADAL" clId="{F200751B-2C8E-47A4-85DA-5F0C8BC9A111}" dt="2020-02-13T17:05:03.559" v="2066" actId="20577"/>
        <pc:sldMkLst>
          <pc:docMk/>
          <pc:sldMk cId="2463058173" sldId="528"/>
        </pc:sldMkLst>
      </pc:sldChg>
      <pc:sldChg chg="addSp delSp modSp add mod">
        <pc:chgData name="Bai, Lu" userId="365cff9c-9192-451d-b72d-eb41caba823e" providerId="ADAL" clId="{F200751B-2C8E-47A4-85DA-5F0C8BC9A111}" dt="2020-02-13T17:03:28.092" v="2044" actId="1076"/>
        <pc:sldMkLst>
          <pc:docMk/>
          <pc:sldMk cId="1128894375" sldId="529"/>
        </pc:sldMkLst>
      </pc:sldChg>
      <pc:sldChg chg="addSp modSp add mod">
        <pc:chgData name="Bai, Lu" userId="365cff9c-9192-451d-b72d-eb41caba823e" providerId="ADAL" clId="{F200751B-2C8E-47A4-85DA-5F0C8BC9A111}" dt="2020-02-13T17:11:58.399" v="2150" actId="20577"/>
        <pc:sldMkLst>
          <pc:docMk/>
          <pc:sldMk cId="4205670900" sldId="530"/>
        </pc:sldMkLst>
      </pc:sldChg>
      <pc:sldChg chg="addSp delSp modSp add mod modNotesTx">
        <pc:chgData name="Bai, Lu" userId="365cff9c-9192-451d-b72d-eb41caba823e" providerId="ADAL" clId="{F200751B-2C8E-47A4-85DA-5F0C8BC9A111}" dt="2020-02-13T17:44:36.910" v="2272" actId="478"/>
        <pc:sldMkLst>
          <pc:docMk/>
          <pc:sldMk cId="3690715253" sldId="531"/>
        </pc:sldMkLst>
      </pc:sldChg>
      <pc:sldChg chg="addSp modSp add mod">
        <pc:chgData name="Bai, Lu" userId="365cff9c-9192-451d-b72d-eb41caba823e" providerId="ADAL" clId="{F200751B-2C8E-47A4-85DA-5F0C8BC9A111}" dt="2020-02-13T17:43:52.139" v="2269" actId="1076"/>
        <pc:sldMkLst>
          <pc:docMk/>
          <pc:sldMk cId="206465398" sldId="532"/>
        </pc:sldMkLst>
      </pc:sldChg>
      <pc:sldChg chg="addSp modSp mod modAnim">
        <pc:chgData name="Bai, Lu" userId="365cff9c-9192-451d-b72d-eb41caba823e" providerId="ADAL" clId="{F200751B-2C8E-47A4-85DA-5F0C8BC9A111}" dt="2020-03-11T20:06:54.518" v="3342" actId="14100"/>
        <pc:sldMkLst>
          <pc:docMk/>
          <pc:sldMk cId="1030462763" sldId="535"/>
        </pc:sldMkLst>
      </pc:sldChg>
      <pc:sldChg chg="addSp delSp modSp del mod">
        <pc:chgData name="Bai, Lu" userId="365cff9c-9192-451d-b72d-eb41caba823e" providerId="ADAL" clId="{F200751B-2C8E-47A4-85DA-5F0C8BC9A111}" dt="2020-03-10T22:15:20.564" v="3051" actId="47"/>
        <pc:sldMkLst>
          <pc:docMk/>
          <pc:sldMk cId="1415482969" sldId="540"/>
        </pc:sldMkLst>
      </pc:sldChg>
      <pc:sldChg chg="modSp mod">
        <pc:chgData name="Bai, Lu" userId="365cff9c-9192-451d-b72d-eb41caba823e" providerId="ADAL" clId="{F200751B-2C8E-47A4-85DA-5F0C8BC9A111}" dt="2020-03-06T22:20:26.773" v="2532" actId="113"/>
        <pc:sldMkLst>
          <pc:docMk/>
          <pc:sldMk cId="3510810830" sldId="546"/>
        </pc:sldMkLst>
      </pc:sldChg>
      <pc:sldChg chg="ord">
        <pc:chgData name="Bai, Lu" userId="365cff9c-9192-451d-b72d-eb41caba823e" providerId="ADAL" clId="{F200751B-2C8E-47A4-85DA-5F0C8BC9A111}" dt="2020-03-07T21:05:22.824" v="2867"/>
        <pc:sldMkLst>
          <pc:docMk/>
          <pc:sldMk cId="1111392670" sldId="547"/>
        </pc:sldMkLst>
      </pc:sldChg>
      <pc:sldChg chg="addSp delSp modSp mod">
        <pc:chgData name="Bai, Lu" userId="365cff9c-9192-451d-b72d-eb41caba823e" providerId="ADAL" clId="{F200751B-2C8E-47A4-85DA-5F0C8BC9A111}" dt="2020-03-10T15:41:59.444" v="2952" actId="167"/>
        <pc:sldMkLst>
          <pc:docMk/>
          <pc:sldMk cId="3207655976" sldId="548"/>
        </pc:sldMkLst>
      </pc:sldChg>
      <pc:sldChg chg="addSp modSp mod">
        <pc:chgData name="Bai, Lu" userId="365cff9c-9192-451d-b72d-eb41caba823e" providerId="ADAL" clId="{F200751B-2C8E-47A4-85DA-5F0C8BC9A111}" dt="2020-03-10T15:41:04.973" v="2947" actId="1076"/>
        <pc:sldMkLst>
          <pc:docMk/>
          <pc:sldMk cId="1617810432" sldId="549"/>
        </pc:sldMkLst>
      </pc:sldChg>
      <pc:sldChg chg="addSp delSp modSp add mod">
        <pc:chgData name="Bai, Lu" userId="365cff9c-9192-451d-b72d-eb41caba823e" providerId="ADAL" clId="{F200751B-2C8E-47A4-85DA-5F0C8BC9A111}" dt="2020-03-10T10:53:29.970" v="2943" actId="20577"/>
        <pc:sldMkLst>
          <pc:docMk/>
          <pc:sldMk cId="2605330496" sldId="551"/>
        </pc:sldMkLst>
      </pc:sldChg>
      <pc:sldChg chg="modSp add mod">
        <pc:chgData name="Bai, Lu" userId="365cff9c-9192-451d-b72d-eb41caba823e" providerId="ADAL" clId="{F200751B-2C8E-47A4-85DA-5F0C8BC9A111}" dt="2020-03-11T20:02:33.738" v="3274" actId="20577"/>
        <pc:sldMkLst>
          <pc:docMk/>
          <pc:sldMk cId="296145160" sldId="552"/>
        </pc:sldMkLst>
      </pc:sldChg>
      <pc:sldChg chg="addSp modSp add mod">
        <pc:chgData name="Bai, Lu" userId="365cff9c-9192-451d-b72d-eb41caba823e" providerId="ADAL" clId="{F200751B-2C8E-47A4-85DA-5F0C8BC9A111}" dt="2020-03-07T20:28:53.358" v="2824" actId="1035"/>
        <pc:sldMkLst>
          <pc:docMk/>
          <pc:sldMk cId="601275797" sldId="553"/>
        </pc:sldMkLst>
      </pc:sldChg>
      <pc:sldChg chg="add del">
        <pc:chgData name="Bai, Lu" userId="365cff9c-9192-451d-b72d-eb41caba823e" providerId="ADAL" clId="{F200751B-2C8E-47A4-85DA-5F0C8BC9A111}" dt="2020-03-07T20:17:49.616" v="2792"/>
        <pc:sldMkLst>
          <pc:docMk/>
          <pc:sldMk cId="1975465036" sldId="553"/>
        </pc:sldMkLst>
      </pc:sldChg>
      <pc:sldChg chg="modSp add del mod">
        <pc:chgData name="Bai, Lu" userId="365cff9c-9192-451d-b72d-eb41caba823e" providerId="ADAL" clId="{F200751B-2C8E-47A4-85DA-5F0C8BC9A111}" dt="2020-03-07T21:52:38.694" v="2908" actId="47"/>
        <pc:sldMkLst>
          <pc:docMk/>
          <pc:sldMk cId="1797474370" sldId="554"/>
        </pc:sldMkLst>
      </pc:sldChg>
      <pc:sldChg chg="addSp modSp add mod">
        <pc:chgData name="Bai, Lu" userId="365cff9c-9192-451d-b72d-eb41caba823e" providerId="ADAL" clId="{F200751B-2C8E-47A4-85DA-5F0C8BC9A111}" dt="2020-03-10T22:28:34.899" v="3266" actId="1036"/>
        <pc:sldMkLst>
          <pc:docMk/>
          <pc:sldMk cId="3814892977" sldId="554"/>
        </pc:sldMkLst>
      </pc:sldChg>
      <pc:sldChg chg="add del">
        <pc:chgData name="Bai, Lu" userId="365cff9c-9192-451d-b72d-eb41caba823e" providerId="ADAL" clId="{F200751B-2C8E-47A4-85DA-5F0C8BC9A111}" dt="2020-03-10T22:27:56.735" v="3256" actId="47"/>
        <pc:sldMkLst>
          <pc:docMk/>
          <pc:sldMk cId="3409083043" sldId="555"/>
        </pc:sldMkLst>
      </pc:sldChg>
    </pc:docChg>
  </pc:docChgLst>
  <pc:docChgLst>
    <pc:chgData name="Bai, Lu" userId="365cff9c-9192-451d-b72d-eb41caba823e" providerId="ADAL" clId="{F27366F1-7FBB-4E79-91D8-9F416AE2FE45}"/>
    <pc:docChg chg="custSel addSld modSld sldOrd">
      <pc:chgData name="Bai, Lu" userId="365cff9c-9192-451d-b72d-eb41caba823e" providerId="ADAL" clId="{F27366F1-7FBB-4E79-91D8-9F416AE2FE45}" dt="2020-01-23T22:47:08.818" v="131"/>
      <pc:docMkLst>
        <pc:docMk/>
      </pc:docMkLst>
      <pc:sldChg chg="ord">
        <pc:chgData name="Bai, Lu" userId="365cff9c-9192-451d-b72d-eb41caba823e" providerId="ADAL" clId="{F27366F1-7FBB-4E79-91D8-9F416AE2FE45}" dt="2020-01-23T20:17:54.135" v="34"/>
        <pc:sldMkLst>
          <pc:docMk/>
          <pc:sldMk cId="142701353" sldId="468"/>
        </pc:sldMkLst>
      </pc:sldChg>
      <pc:sldChg chg="addSp delSp modSp">
        <pc:chgData name="Bai, Lu" userId="365cff9c-9192-451d-b72d-eb41caba823e" providerId="ADAL" clId="{F27366F1-7FBB-4E79-91D8-9F416AE2FE45}" dt="2020-01-23T20:17:50.124" v="32" actId="20577"/>
        <pc:sldMkLst>
          <pc:docMk/>
          <pc:sldMk cId="1328734260" sldId="476"/>
        </pc:sldMkLst>
      </pc:sldChg>
      <pc:sldChg chg="modSp">
        <pc:chgData name="Bai, Lu" userId="365cff9c-9192-451d-b72d-eb41caba823e" providerId="ADAL" clId="{F27366F1-7FBB-4E79-91D8-9F416AE2FE45}" dt="2020-01-23T21:21:49.945" v="36" actId="1076"/>
        <pc:sldMkLst>
          <pc:docMk/>
          <pc:sldMk cId="1311968049" sldId="483"/>
        </pc:sldMkLst>
      </pc:sldChg>
      <pc:sldChg chg="addSp delSp modSp">
        <pc:chgData name="Bai, Lu" userId="365cff9c-9192-451d-b72d-eb41caba823e" providerId="ADAL" clId="{F27366F1-7FBB-4E79-91D8-9F416AE2FE45}" dt="2020-01-23T21:49:59.508" v="124" actId="478"/>
        <pc:sldMkLst>
          <pc:docMk/>
          <pc:sldMk cId="736252424" sldId="484"/>
        </pc:sldMkLst>
      </pc:sldChg>
      <pc:sldChg chg="add modNotesTx">
        <pc:chgData name="Bai, Lu" userId="365cff9c-9192-451d-b72d-eb41caba823e" providerId="ADAL" clId="{F27366F1-7FBB-4E79-91D8-9F416AE2FE45}" dt="2020-01-23T22:46:24.050" v="129" actId="20577"/>
        <pc:sldMkLst>
          <pc:docMk/>
          <pc:sldMk cId="262206575" sldId="486"/>
        </pc:sldMkLst>
      </pc:sldChg>
      <pc:sldChg chg="add">
        <pc:chgData name="Bai, Lu" userId="365cff9c-9192-451d-b72d-eb41caba823e" providerId="ADAL" clId="{F27366F1-7FBB-4E79-91D8-9F416AE2FE45}" dt="2020-01-23T22:47:05.639" v="130"/>
        <pc:sldMkLst>
          <pc:docMk/>
          <pc:sldMk cId="1061871908" sldId="487"/>
        </pc:sldMkLst>
      </pc:sldChg>
      <pc:sldChg chg="add">
        <pc:chgData name="Bai, Lu" userId="365cff9c-9192-451d-b72d-eb41caba823e" providerId="ADAL" clId="{F27366F1-7FBB-4E79-91D8-9F416AE2FE45}" dt="2020-01-23T22:47:08.818" v="131"/>
        <pc:sldMkLst>
          <pc:docMk/>
          <pc:sldMk cId="1618630623" sldId="488"/>
        </pc:sldMkLst>
      </pc:sldChg>
    </pc:docChg>
  </pc:docChgLst>
  <pc:docChgLst>
    <pc:chgData name="Lu Bai" userId="365cff9c-9192-451d-b72d-eb41caba823e" providerId="ADAL" clId="{87BA1FB7-D338-4EE8-B876-AB35A0870FB8}"/>
    <pc:docChg chg="undo redo custSel addSld delSld modSld sldOrd modMainMaster">
      <pc:chgData name="Lu Bai" userId="365cff9c-9192-451d-b72d-eb41caba823e" providerId="ADAL" clId="{87BA1FB7-D338-4EE8-B876-AB35A0870FB8}" dt="2019-10-23T09:17:10.574" v="9975" actId="1076"/>
      <pc:docMkLst>
        <pc:docMk/>
      </pc:docMkLst>
      <pc:sldChg chg="modSp modTransition">
        <pc:chgData name="Lu Bai" userId="365cff9c-9192-451d-b72d-eb41caba823e" providerId="ADAL" clId="{87BA1FB7-D338-4EE8-B876-AB35A0870FB8}" dt="2019-10-07T11:03:45.938" v="4055" actId="20577"/>
        <pc:sldMkLst>
          <pc:docMk/>
          <pc:sldMk cId="1604373905" sldId="352"/>
        </pc:sldMkLst>
      </pc:sldChg>
      <pc:sldChg chg="modSp modTransition">
        <pc:chgData name="Lu Bai" userId="365cff9c-9192-451d-b72d-eb41caba823e" providerId="ADAL" clId="{87BA1FB7-D338-4EE8-B876-AB35A0870FB8}" dt="2019-10-09T13:59:23.740" v="8497" actId="27636"/>
        <pc:sldMkLst>
          <pc:docMk/>
          <pc:sldMk cId="1805125777" sldId="377"/>
        </pc:sldMkLst>
      </pc:sldChg>
      <pc:sldChg chg="modTransition">
        <pc:chgData name="Lu Bai" userId="365cff9c-9192-451d-b72d-eb41caba823e" providerId="ADAL" clId="{87BA1FB7-D338-4EE8-B876-AB35A0870FB8}" dt="2019-10-04T10:10:07.201" v="1039"/>
        <pc:sldMkLst>
          <pc:docMk/>
          <pc:sldMk cId="211974725" sldId="378"/>
        </pc:sldMkLst>
      </pc:sldChg>
      <pc:sldChg chg="modTransition modNotesTx">
        <pc:chgData name="Lu Bai" userId="365cff9c-9192-451d-b72d-eb41caba823e" providerId="ADAL" clId="{87BA1FB7-D338-4EE8-B876-AB35A0870FB8}" dt="2019-10-07T12:51:11.759" v="5449" actId="20577"/>
        <pc:sldMkLst>
          <pc:docMk/>
          <pc:sldMk cId="775923214" sldId="379"/>
        </pc:sldMkLst>
      </pc:sldChg>
      <pc:sldChg chg="modTransition">
        <pc:chgData name="Lu Bai" userId="365cff9c-9192-451d-b72d-eb41caba823e" providerId="ADAL" clId="{87BA1FB7-D338-4EE8-B876-AB35A0870FB8}" dt="2019-10-04T10:10:07.201" v="1039"/>
        <pc:sldMkLst>
          <pc:docMk/>
          <pc:sldMk cId="4154056479" sldId="380"/>
        </pc:sldMkLst>
      </pc:sldChg>
      <pc:sldChg chg="modSp modTransition">
        <pc:chgData name="Lu Bai" userId="365cff9c-9192-451d-b72d-eb41caba823e" providerId="ADAL" clId="{87BA1FB7-D338-4EE8-B876-AB35A0870FB8}" dt="2019-10-08T15:44:21.285" v="7951" actId="1076"/>
        <pc:sldMkLst>
          <pc:docMk/>
          <pc:sldMk cId="1227206688" sldId="382"/>
        </pc:sldMkLst>
      </pc:sldChg>
      <pc:sldChg chg="add">
        <pc:chgData name="Lu Bai" userId="365cff9c-9192-451d-b72d-eb41caba823e" providerId="ADAL" clId="{87BA1FB7-D338-4EE8-B876-AB35A0870FB8}" dt="2019-10-11T12:45:25.493" v="9761"/>
        <pc:sldMkLst>
          <pc:docMk/>
          <pc:sldMk cId="2118964895" sldId="383"/>
        </pc:sldMkLst>
      </pc:sldChg>
      <pc:sldChg chg="modSp del modTransition">
        <pc:chgData name="Lu Bai" userId="365cff9c-9192-451d-b72d-eb41caba823e" providerId="ADAL" clId="{87BA1FB7-D338-4EE8-B876-AB35A0870FB8}" dt="2019-10-11T12:45:13.227" v="9760" actId="2696"/>
        <pc:sldMkLst>
          <pc:docMk/>
          <pc:sldMk cId="3115871237" sldId="383"/>
        </pc:sldMkLst>
      </pc:sldChg>
      <pc:sldChg chg="modSp modTransition">
        <pc:chgData name="Lu Bai" userId="365cff9c-9192-451d-b72d-eb41caba823e" providerId="ADAL" clId="{87BA1FB7-D338-4EE8-B876-AB35A0870FB8}" dt="2019-10-07T13:30:15.058" v="5464" actId="20577"/>
        <pc:sldMkLst>
          <pc:docMk/>
          <pc:sldMk cId="1481656379" sldId="384"/>
        </pc:sldMkLst>
      </pc:sldChg>
      <pc:sldChg chg="modSp modTransition modNotesTx">
        <pc:chgData name="Lu Bai" userId="365cff9c-9192-451d-b72d-eb41caba823e" providerId="ADAL" clId="{87BA1FB7-D338-4EE8-B876-AB35A0870FB8}" dt="2019-10-08T15:55:19.943" v="7997" actId="6549"/>
        <pc:sldMkLst>
          <pc:docMk/>
          <pc:sldMk cId="2656916351" sldId="385"/>
        </pc:sldMkLst>
      </pc:sldChg>
      <pc:sldChg chg="modSp modTransition">
        <pc:chgData name="Lu Bai" userId="365cff9c-9192-451d-b72d-eb41caba823e" providerId="ADAL" clId="{87BA1FB7-D338-4EE8-B876-AB35A0870FB8}" dt="2019-10-11T12:56:08.522" v="9764" actId="20577"/>
        <pc:sldMkLst>
          <pc:docMk/>
          <pc:sldMk cId="3567634759" sldId="386"/>
        </pc:sldMkLst>
      </pc:sldChg>
      <pc:sldChg chg="modSp modTransition">
        <pc:chgData name="Lu Bai" userId="365cff9c-9192-451d-b72d-eb41caba823e" providerId="ADAL" clId="{87BA1FB7-D338-4EE8-B876-AB35A0870FB8}" dt="2019-10-11T14:24:37.148" v="9925" actId="1076"/>
        <pc:sldMkLst>
          <pc:docMk/>
          <pc:sldMk cId="559772410" sldId="387"/>
        </pc:sldMkLst>
      </pc:sldChg>
      <pc:sldChg chg="modTransition">
        <pc:chgData name="Lu Bai" userId="365cff9c-9192-451d-b72d-eb41caba823e" providerId="ADAL" clId="{87BA1FB7-D338-4EE8-B876-AB35A0870FB8}" dt="2019-10-04T10:10:07.201" v="1039"/>
        <pc:sldMkLst>
          <pc:docMk/>
          <pc:sldMk cId="2654856326" sldId="388"/>
        </pc:sldMkLst>
      </pc:sldChg>
      <pc:sldChg chg="modSp modTransition modNotesTx">
        <pc:chgData name="Lu Bai" userId="365cff9c-9192-451d-b72d-eb41caba823e" providerId="ADAL" clId="{87BA1FB7-D338-4EE8-B876-AB35A0870FB8}" dt="2019-10-04T16:34:39.784" v="4048" actId="20577"/>
        <pc:sldMkLst>
          <pc:docMk/>
          <pc:sldMk cId="1555805441" sldId="391"/>
        </pc:sldMkLst>
      </pc:sldChg>
      <pc:sldChg chg="modSp modTransition modNotesTx">
        <pc:chgData name="Lu Bai" userId="365cff9c-9192-451d-b72d-eb41caba823e" providerId="ADAL" clId="{87BA1FB7-D338-4EE8-B876-AB35A0870FB8}" dt="2019-10-04T16:32:08.820" v="3945" actId="313"/>
        <pc:sldMkLst>
          <pc:docMk/>
          <pc:sldMk cId="3919517598" sldId="392"/>
        </pc:sldMkLst>
      </pc:sldChg>
      <pc:sldChg chg="modSp modTransition">
        <pc:chgData name="Lu Bai" userId="365cff9c-9192-451d-b72d-eb41caba823e" providerId="ADAL" clId="{87BA1FB7-D338-4EE8-B876-AB35A0870FB8}" dt="2019-10-09T16:31:47.937" v="9759" actId="20577"/>
        <pc:sldMkLst>
          <pc:docMk/>
          <pc:sldMk cId="2846321434" sldId="393"/>
        </pc:sldMkLst>
      </pc:sldChg>
      <pc:sldChg chg="modTransition">
        <pc:chgData name="Lu Bai" userId="365cff9c-9192-451d-b72d-eb41caba823e" providerId="ADAL" clId="{87BA1FB7-D338-4EE8-B876-AB35A0870FB8}" dt="2019-10-04T10:10:07.201" v="1039"/>
        <pc:sldMkLst>
          <pc:docMk/>
          <pc:sldMk cId="3270185905" sldId="394"/>
        </pc:sldMkLst>
      </pc:sldChg>
      <pc:sldChg chg="modSp modTransition">
        <pc:chgData name="Lu Bai" userId="365cff9c-9192-451d-b72d-eb41caba823e" providerId="ADAL" clId="{87BA1FB7-D338-4EE8-B876-AB35A0870FB8}" dt="2019-10-04T10:10:07.201" v="1039"/>
        <pc:sldMkLst>
          <pc:docMk/>
          <pc:sldMk cId="499657700" sldId="395"/>
        </pc:sldMkLst>
      </pc:sldChg>
      <pc:sldChg chg="modTransition">
        <pc:chgData name="Lu Bai" userId="365cff9c-9192-451d-b72d-eb41caba823e" providerId="ADAL" clId="{87BA1FB7-D338-4EE8-B876-AB35A0870FB8}" dt="2019-10-04T10:10:07.201" v="1039"/>
        <pc:sldMkLst>
          <pc:docMk/>
          <pc:sldMk cId="1916392711" sldId="396"/>
        </pc:sldMkLst>
      </pc:sldChg>
      <pc:sldChg chg="modSp modTransition">
        <pc:chgData name="Lu Bai" userId="365cff9c-9192-451d-b72d-eb41caba823e" providerId="ADAL" clId="{87BA1FB7-D338-4EE8-B876-AB35A0870FB8}" dt="2019-10-04T10:10:07.201" v="1039"/>
        <pc:sldMkLst>
          <pc:docMk/>
          <pc:sldMk cId="1462748164" sldId="397"/>
        </pc:sldMkLst>
      </pc:sldChg>
      <pc:sldChg chg="modSp modTransition">
        <pc:chgData name="Lu Bai" userId="365cff9c-9192-451d-b72d-eb41caba823e" providerId="ADAL" clId="{87BA1FB7-D338-4EE8-B876-AB35A0870FB8}" dt="2019-10-07T13:50:21.715" v="5724" actId="1076"/>
        <pc:sldMkLst>
          <pc:docMk/>
          <pc:sldMk cId="2633188989" sldId="398"/>
        </pc:sldMkLst>
      </pc:sldChg>
      <pc:sldChg chg="modTransition">
        <pc:chgData name="Lu Bai" userId="365cff9c-9192-451d-b72d-eb41caba823e" providerId="ADAL" clId="{87BA1FB7-D338-4EE8-B876-AB35A0870FB8}" dt="2019-10-04T10:10:07.201" v="1039"/>
        <pc:sldMkLst>
          <pc:docMk/>
          <pc:sldMk cId="978715421" sldId="399"/>
        </pc:sldMkLst>
      </pc:sldChg>
      <pc:sldChg chg="modSp modTransition">
        <pc:chgData name="Lu Bai" userId="365cff9c-9192-451d-b72d-eb41caba823e" providerId="ADAL" clId="{87BA1FB7-D338-4EE8-B876-AB35A0870FB8}" dt="2019-10-11T13:37:19.462" v="9787" actId="113"/>
        <pc:sldMkLst>
          <pc:docMk/>
          <pc:sldMk cId="416468643" sldId="400"/>
        </pc:sldMkLst>
      </pc:sldChg>
      <pc:sldChg chg="addSp modSp modTransition">
        <pc:chgData name="Lu Bai" userId="365cff9c-9192-451d-b72d-eb41caba823e" providerId="ADAL" clId="{87BA1FB7-D338-4EE8-B876-AB35A0870FB8}" dt="2019-10-07T14:11:31.600" v="6508" actId="27636"/>
        <pc:sldMkLst>
          <pc:docMk/>
          <pc:sldMk cId="2508661166" sldId="401"/>
        </pc:sldMkLst>
      </pc:sldChg>
      <pc:sldChg chg="modSp modTransition">
        <pc:chgData name="Lu Bai" userId="365cff9c-9192-451d-b72d-eb41caba823e" providerId="ADAL" clId="{87BA1FB7-D338-4EE8-B876-AB35A0870FB8}" dt="2019-10-11T14:26:22.448" v="9957" actId="20577"/>
        <pc:sldMkLst>
          <pc:docMk/>
          <pc:sldMk cId="2678630024" sldId="402"/>
        </pc:sldMkLst>
      </pc:sldChg>
      <pc:sldChg chg="addSp delSp modSp modTransition modNotesTx">
        <pc:chgData name="Lu Bai" userId="365cff9c-9192-451d-b72d-eb41caba823e" providerId="ADAL" clId="{87BA1FB7-D338-4EE8-B876-AB35A0870FB8}" dt="2019-10-11T14:26:40.929" v="9959" actId="1076"/>
        <pc:sldMkLst>
          <pc:docMk/>
          <pc:sldMk cId="2446093422" sldId="403"/>
        </pc:sldMkLst>
      </pc:sldChg>
      <pc:sldChg chg="modSp del modTransition modNotesTx">
        <pc:chgData name="Lu Bai" userId="365cff9c-9192-451d-b72d-eb41caba823e" providerId="ADAL" clId="{87BA1FB7-D338-4EE8-B876-AB35A0870FB8}" dt="2019-10-04T10:48:02.867" v="1511" actId="2696"/>
        <pc:sldMkLst>
          <pc:docMk/>
          <pc:sldMk cId="1968035138" sldId="404"/>
        </pc:sldMkLst>
      </pc:sldChg>
      <pc:sldChg chg="addSp delSp modSp del modTransition">
        <pc:chgData name="Lu Bai" userId="365cff9c-9192-451d-b72d-eb41caba823e" providerId="ADAL" clId="{87BA1FB7-D338-4EE8-B876-AB35A0870FB8}" dt="2019-10-04T12:03:16.014" v="2117" actId="2696"/>
        <pc:sldMkLst>
          <pc:docMk/>
          <pc:sldMk cId="3059109077" sldId="405"/>
        </pc:sldMkLst>
      </pc:sldChg>
      <pc:sldChg chg="modSp modTransition modNotesTx">
        <pc:chgData name="Lu Bai" userId="365cff9c-9192-451d-b72d-eb41caba823e" providerId="ADAL" clId="{87BA1FB7-D338-4EE8-B876-AB35A0870FB8}" dt="2019-10-09T15:45:37.060" v="8788" actId="20577"/>
        <pc:sldMkLst>
          <pc:docMk/>
          <pc:sldMk cId="1230520131" sldId="406"/>
        </pc:sldMkLst>
      </pc:sldChg>
      <pc:sldChg chg="modTransition">
        <pc:chgData name="Lu Bai" userId="365cff9c-9192-451d-b72d-eb41caba823e" providerId="ADAL" clId="{87BA1FB7-D338-4EE8-B876-AB35A0870FB8}" dt="2019-10-04T10:10:07.201" v="1039"/>
        <pc:sldMkLst>
          <pc:docMk/>
          <pc:sldMk cId="3587592872" sldId="407"/>
        </pc:sldMkLst>
      </pc:sldChg>
      <pc:sldChg chg="delSp modSp modTransition modAnim modNotesTx">
        <pc:chgData name="Lu Bai" userId="365cff9c-9192-451d-b72d-eb41caba823e" providerId="ADAL" clId="{87BA1FB7-D338-4EE8-B876-AB35A0870FB8}" dt="2019-10-07T14:15:09.813" v="6699" actId="20577"/>
        <pc:sldMkLst>
          <pc:docMk/>
          <pc:sldMk cId="1956824501" sldId="409"/>
        </pc:sldMkLst>
      </pc:sldChg>
      <pc:sldChg chg="modTransition modNotesTx">
        <pc:chgData name="Lu Bai" userId="365cff9c-9192-451d-b72d-eb41caba823e" providerId="ADAL" clId="{87BA1FB7-D338-4EE8-B876-AB35A0870FB8}" dt="2019-10-09T14:46:07.663" v="8518" actId="20577"/>
        <pc:sldMkLst>
          <pc:docMk/>
          <pc:sldMk cId="1985761698" sldId="410"/>
        </pc:sldMkLst>
      </pc:sldChg>
      <pc:sldChg chg="modTransition modNotesTx">
        <pc:chgData name="Lu Bai" userId="365cff9c-9192-451d-b72d-eb41caba823e" providerId="ADAL" clId="{87BA1FB7-D338-4EE8-B876-AB35A0870FB8}" dt="2019-10-07T14:30:03.947" v="6993" actId="20577"/>
        <pc:sldMkLst>
          <pc:docMk/>
          <pc:sldMk cId="180549970" sldId="411"/>
        </pc:sldMkLst>
      </pc:sldChg>
      <pc:sldChg chg="del modTransition">
        <pc:chgData name="Lu Bai" userId="365cff9c-9192-451d-b72d-eb41caba823e" providerId="ADAL" clId="{87BA1FB7-D338-4EE8-B876-AB35A0870FB8}" dt="2019-10-04T10:48:06.904" v="1512" actId="2696"/>
        <pc:sldMkLst>
          <pc:docMk/>
          <pc:sldMk cId="1320071197" sldId="412"/>
        </pc:sldMkLst>
      </pc:sldChg>
      <pc:sldChg chg="modSp del modTransition">
        <pc:chgData name="Lu Bai" userId="365cff9c-9192-451d-b72d-eb41caba823e" providerId="ADAL" clId="{87BA1FB7-D338-4EE8-B876-AB35A0870FB8}" dt="2019-10-04T10:48:10.871" v="1513" actId="2696"/>
        <pc:sldMkLst>
          <pc:docMk/>
          <pc:sldMk cId="4100602274" sldId="413"/>
        </pc:sldMkLst>
      </pc:sldChg>
      <pc:sldChg chg="modSp del modTransition">
        <pc:chgData name="Lu Bai" userId="365cff9c-9192-451d-b72d-eb41caba823e" providerId="ADAL" clId="{87BA1FB7-D338-4EE8-B876-AB35A0870FB8}" dt="2019-10-04T10:48:11.489" v="1514" actId="2696"/>
        <pc:sldMkLst>
          <pc:docMk/>
          <pc:sldMk cId="604704247" sldId="414"/>
        </pc:sldMkLst>
      </pc:sldChg>
      <pc:sldChg chg="modTransition modNotesTx">
        <pc:chgData name="Lu Bai" userId="365cff9c-9192-451d-b72d-eb41caba823e" providerId="ADAL" clId="{87BA1FB7-D338-4EE8-B876-AB35A0870FB8}" dt="2019-10-09T15:44:56.918" v="8785" actId="20577"/>
        <pc:sldMkLst>
          <pc:docMk/>
          <pc:sldMk cId="487368875" sldId="415"/>
        </pc:sldMkLst>
      </pc:sldChg>
      <pc:sldChg chg="modTransition modNotesTx">
        <pc:chgData name="Lu Bai" userId="365cff9c-9192-451d-b72d-eb41caba823e" providerId="ADAL" clId="{87BA1FB7-D338-4EE8-B876-AB35A0870FB8}" dt="2019-10-07T14:26:49.923" v="6861" actId="20577"/>
        <pc:sldMkLst>
          <pc:docMk/>
          <pc:sldMk cId="974239445" sldId="416"/>
        </pc:sldMkLst>
      </pc:sldChg>
      <pc:sldChg chg="modSp modTransition modNotesTx">
        <pc:chgData name="Lu Bai" userId="365cff9c-9192-451d-b72d-eb41caba823e" providerId="ADAL" clId="{87BA1FB7-D338-4EE8-B876-AB35A0870FB8}" dt="2019-10-07T14:46:56.269" v="7298" actId="20577"/>
        <pc:sldMkLst>
          <pc:docMk/>
          <pc:sldMk cId="2182339545" sldId="418"/>
        </pc:sldMkLst>
      </pc:sldChg>
      <pc:sldChg chg="delSp modSp modTransition">
        <pc:chgData name="Lu Bai" userId="365cff9c-9192-451d-b72d-eb41caba823e" providerId="ADAL" clId="{87BA1FB7-D338-4EE8-B876-AB35A0870FB8}" dt="2019-10-09T16:24:18.315" v="9696" actId="20577"/>
        <pc:sldMkLst>
          <pc:docMk/>
          <pc:sldMk cId="948839682" sldId="419"/>
        </pc:sldMkLst>
      </pc:sldChg>
      <pc:sldChg chg="modTransition modNotesTx">
        <pc:chgData name="Lu Bai" userId="365cff9c-9192-451d-b72d-eb41caba823e" providerId="ADAL" clId="{87BA1FB7-D338-4EE8-B876-AB35A0870FB8}" dt="2019-10-09T16:28:07.384" v="9755" actId="20577"/>
        <pc:sldMkLst>
          <pc:docMk/>
          <pc:sldMk cId="3037692628" sldId="420"/>
        </pc:sldMkLst>
      </pc:sldChg>
      <pc:sldChg chg="modTransition">
        <pc:chgData name="Lu Bai" userId="365cff9c-9192-451d-b72d-eb41caba823e" providerId="ADAL" clId="{87BA1FB7-D338-4EE8-B876-AB35A0870FB8}" dt="2019-10-04T10:10:07.201" v="1039"/>
        <pc:sldMkLst>
          <pc:docMk/>
          <pc:sldMk cId="3018008715" sldId="421"/>
        </pc:sldMkLst>
      </pc:sldChg>
      <pc:sldChg chg="addSp delSp modSp modTransition">
        <pc:chgData name="Lu Bai" userId="365cff9c-9192-451d-b72d-eb41caba823e" providerId="ADAL" clId="{87BA1FB7-D338-4EE8-B876-AB35A0870FB8}" dt="2019-10-11T14:24:13.554" v="9922" actId="1076"/>
        <pc:sldMkLst>
          <pc:docMk/>
          <pc:sldMk cId="3555727168" sldId="424"/>
        </pc:sldMkLst>
      </pc:sldChg>
      <pc:sldChg chg="modTransition modNotesTx">
        <pc:chgData name="Lu Bai" userId="365cff9c-9192-451d-b72d-eb41caba823e" providerId="ADAL" clId="{87BA1FB7-D338-4EE8-B876-AB35A0870FB8}" dt="2019-10-07T12:46:50.943" v="5307" actId="20577"/>
        <pc:sldMkLst>
          <pc:docMk/>
          <pc:sldMk cId="122841816" sldId="425"/>
        </pc:sldMkLst>
      </pc:sldChg>
      <pc:sldChg chg="modSp modTransition modNotesTx">
        <pc:chgData name="Lu Bai" userId="365cff9c-9192-451d-b72d-eb41caba823e" providerId="ADAL" clId="{87BA1FB7-D338-4EE8-B876-AB35A0870FB8}" dt="2019-10-09T14:10:35.854" v="8499" actId="1076"/>
        <pc:sldMkLst>
          <pc:docMk/>
          <pc:sldMk cId="1961221831" sldId="427"/>
        </pc:sldMkLst>
      </pc:sldChg>
      <pc:sldChg chg="addSp modSp modTransition">
        <pc:chgData name="Lu Bai" userId="365cff9c-9192-451d-b72d-eb41caba823e" providerId="ADAL" clId="{87BA1FB7-D338-4EE8-B876-AB35A0870FB8}" dt="2019-10-07T12:48:56.287" v="5354" actId="1035"/>
        <pc:sldMkLst>
          <pc:docMk/>
          <pc:sldMk cId="3125902792" sldId="428"/>
        </pc:sldMkLst>
      </pc:sldChg>
      <pc:sldChg chg="modTransition modNotesTx">
        <pc:chgData name="Lu Bai" userId="365cff9c-9192-451d-b72d-eb41caba823e" providerId="ADAL" clId="{87BA1FB7-D338-4EE8-B876-AB35A0870FB8}" dt="2019-10-07T12:30:23.854" v="5017" actId="20577"/>
        <pc:sldMkLst>
          <pc:docMk/>
          <pc:sldMk cId="187564511" sldId="429"/>
        </pc:sldMkLst>
      </pc:sldChg>
      <pc:sldChg chg="modTransition">
        <pc:chgData name="Lu Bai" userId="365cff9c-9192-451d-b72d-eb41caba823e" providerId="ADAL" clId="{87BA1FB7-D338-4EE8-B876-AB35A0870FB8}" dt="2019-10-04T10:10:07.201" v="1039"/>
        <pc:sldMkLst>
          <pc:docMk/>
          <pc:sldMk cId="3908620278" sldId="430"/>
        </pc:sldMkLst>
      </pc:sldChg>
      <pc:sldChg chg="modTransition modNotesTx">
        <pc:chgData name="Lu Bai" userId="365cff9c-9192-451d-b72d-eb41caba823e" providerId="ADAL" clId="{87BA1FB7-D338-4EE8-B876-AB35A0870FB8}" dt="2019-10-07T12:34:08.390" v="5071" actId="20577"/>
        <pc:sldMkLst>
          <pc:docMk/>
          <pc:sldMk cId="3812850092" sldId="431"/>
        </pc:sldMkLst>
      </pc:sldChg>
      <pc:sldChg chg="addSp delSp modTransition modAnim">
        <pc:chgData name="Lu Bai" userId="365cff9c-9192-451d-b72d-eb41caba823e" providerId="ADAL" clId="{87BA1FB7-D338-4EE8-B876-AB35A0870FB8}" dt="2019-10-08T10:54:04.148" v="7898"/>
        <pc:sldMkLst>
          <pc:docMk/>
          <pc:sldMk cId="2070269372" sldId="432"/>
        </pc:sldMkLst>
      </pc:sldChg>
      <pc:sldChg chg="del">
        <pc:chgData name="Lu Bai" userId="365cff9c-9192-451d-b72d-eb41caba823e" providerId="ADAL" clId="{87BA1FB7-D338-4EE8-B876-AB35A0870FB8}" dt="2019-09-05T08:50:47.430" v="106" actId="2696"/>
        <pc:sldMkLst>
          <pc:docMk/>
          <pc:sldMk cId="3066336717" sldId="433"/>
        </pc:sldMkLst>
      </pc:sldChg>
      <pc:sldChg chg="addSp delSp modSp add del modTransition">
        <pc:chgData name="Lu Bai" userId="365cff9c-9192-451d-b72d-eb41caba823e" providerId="ADAL" clId="{87BA1FB7-D338-4EE8-B876-AB35A0870FB8}" dt="2019-10-04T13:29:20.569" v="3123" actId="2696"/>
        <pc:sldMkLst>
          <pc:docMk/>
          <pc:sldMk cId="2099305484" sldId="434"/>
        </pc:sldMkLst>
      </pc:sldChg>
      <pc:sldChg chg="modTransition">
        <pc:chgData name="Lu Bai" userId="365cff9c-9192-451d-b72d-eb41caba823e" providerId="ADAL" clId="{87BA1FB7-D338-4EE8-B876-AB35A0870FB8}" dt="2019-10-04T10:10:07.201" v="1039"/>
        <pc:sldMkLst>
          <pc:docMk/>
          <pc:sldMk cId="809161896" sldId="439"/>
        </pc:sldMkLst>
      </pc:sldChg>
      <pc:sldChg chg="modTransition">
        <pc:chgData name="Lu Bai" userId="365cff9c-9192-451d-b72d-eb41caba823e" providerId="ADAL" clId="{87BA1FB7-D338-4EE8-B876-AB35A0870FB8}" dt="2019-10-04T10:10:07.201" v="1039"/>
        <pc:sldMkLst>
          <pc:docMk/>
          <pc:sldMk cId="1386893386" sldId="441"/>
        </pc:sldMkLst>
      </pc:sldChg>
      <pc:sldChg chg="modSp modTransition">
        <pc:chgData name="Lu Bai" userId="365cff9c-9192-451d-b72d-eb41caba823e" providerId="ADAL" clId="{87BA1FB7-D338-4EE8-B876-AB35A0870FB8}" dt="2019-10-07T12:43:10.557" v="5074"/>
        <pc:sldMkLst>
          <pc:docMk/>
          <pc:sldMk cId="2093078521" sldId="442"/>
        </pc:sldMkLst>
      </pc:sldChg>
      <pc:sldChg chg="modSp add del modTransition">
        <pc:chgData name="Lu Bai" userId="365cff9c-9192-451d-b72d-eb41caba823e" providerId="ADAL" clId="{87BA1FB7-D338-4EE8-B876-AB35A0870FB8}" dt="2019-10-11T14:24:56.197" v="9928" actId="1076"/>
        <pc:sldMkLst>
          <pc:docMk/>
          <pc:sldMk cId="1887434689" sldId="444"/>
        </pc:sldMkLst>
      </pc:sldChg>
      <pc:sldChg chg="modSp modTransition">
        <pc:chgData name="Lu Bai" userId="365cff9c-9192-451d-b72d-eb41caba823e" providerId="ADAL" clId="{87BA1FB7-D338-4EE8-B876-AB35A0870FB8}" dt="2019-10-04T10:10:07.201" v="1039"/>
        <pc:sldMkLst>
          <pc:docMk/>
          <pc:sldMk cId="4263072557" sldId="445"/>
        </pc:sldMkLst>
      </pc:sldChg>
      <pc:sldChg chg="addSp delSp modSp modTransition modAnim modNotesTx">
        <pc:chgData name="Lu Bai" userId="365cff9c-9192-451d-b72d-eb41caba823e" providerId="ADAL" clId="{87BA1FB7-D338-4EE8-B876-AB35A0870FB8}" dt="2019-10-09T13:47:37.067" v="8485"/>
        <pc:sldMkLst>
          <pc:docMk/>
          <pc:sldMk cId="2512388011" sldId="446"/>
        </pc:sldMkLst>
      </pc:sldChg>
      <pc:sldChg chg="modTransition">
        <pc:chgData name="Lu Bai" userId="365cff9c-9192-451d-b72d-eb41caba823e" providerId="ADAL" clId="{87BA1FB7-D338-4EE8-B876-AB35A0870FB8}" dt="2019-10-04T10:10:07.201" v="1039"/>
        <pc:sldMkLst>
          <pc:docMk/>
          <pc:sldMk cId="1085808307" sldId="450"/>
        </pc:sldMkLst>
      </pc:sldChg>
      <pc:sldChg chg="modTransition">
        <pc:chgData name="Lu Bai" userId="365cff9c-9192-451d-b72d-eb41caba823e" providerId="ADAL" clId="{87BA1FB7-D338-4EE8-B876-AB35A0870FB8}" dt="2019-10-04T10:10:07.201" v="1039"/>
        <pc:sldMkLst>
          <pc:docMk/>
          <pc:sldMk cId="1950319647" sldId="453"/>
        </pc:sldMkLst>
      </pc:sldChg>
      <pc:sldChg chg="modSp modTransition">
        <pc:chgData name="Lu Bai" userId="365cff9c-9192-451d-b72d-eb41caba823e" providerId="ADAL" clId="{87BA1FB7-D338-4EE8-B876-AB35A0870FB8}" dt="2019-10-08T15:51:53.471" v="7952" actId="20577"/>
        <pc:sldMkLst>
          <pc:docMk/>
          <pc:sldMk cId="2138855965" sldId="454"/>
        </pc:sldMkLst>
      </pc:sldChg>
      <pc:sldChg chg="ord modTransition">
        <pc:chgData name="Lu Bai" userId="365cff9c-9192-451d-b72d-eb41caba823e" providerId="ADAL" clId="{87BA1FB7-D338-4EE8-B876-AB35A0870FB8}" dt="2019-10-11T12:46:09.870" v="9762"/>
        <pc:sldMkLst>
          <pc:docMk/>
          <pc:sldMk cId="3475455080" sldId="455"/>
        </pc:sldMkLst>
      </pc:sldChg>
      <pc:sldChg chg="addSp delSp modSp modTransition modAnim">
        <pc:chgData name="Lu Bai" userId="365cff9c-9192-451d-b72d-eb41caba823e" providerId="ADAL" clId="{87BA1FB7-D338-4EE8-B876-AB35A0870FB8}" dt="2019-10-07T15:51:10.127" v="7428" actId="20577"/>
        <pc:sldMkLst>
          <pc:docMk/>
          <pc:sldMk cId="2176388027" sldId="456"/>
        </pc:sldMkLst>
      </pc:sldChg>
      <pc:sldChg chg="modSp modTransition">
        <pc:chgData name="Lu Bai" userId="365cff9c-9192-451d-b72d-eb41caba823e" providerId="ADAL" clId="{87BA1FB7-D338-4EE8-B876-AB35A0870FB8}" dt="2019-10-08T16:04:19.255" v="7999" actId="1076"/>
        <pc:sldMkLst>
          <pc:docMk/>
          <pc:sldMk cId="3178192354" sldId="457"/>
        </pc:sldMkLst>
      </pc:sldChg>
      <pc:sldChg chg="addSp delSp modSp modTransition modAnim">
        <pc:chgData name="Lu Bai" userId="365cff9c-9192-451d-b72d-eb41caba823e" providerId="ADAL" clId="{87BA1FB7-D338-4EE8-B876-AB35A0870FB8}" dt="2019-10-09T14:34:52.130" v="8517" actId="478"/>
        <pc:sldMkLst>
          <pc:docMk/>
          <pc:sldMk cId="3226922107" sldId="458"/>
        </pc:sldMkLst>
      </pc:sldChg>
      <pc:sldChg chg="modSp modTransition">
        <pc:chgData name="Lu Bai" userId="365cff9c-9192-451d-b72d-eb41caba823e" providerId="ADAL" clId="{87BA1FB7-D338-4EE8-B876-AB35A0870FB8}" dt="2019-10-08T10:57:18.640" v="7914" actId="1076"/>
        <pc:sldMkLst>
          <pc:docMk/>
          <pc:sldMk cId="3521126176" sldId="459"/>
        </pc:sldMkLst>
      </pc:sldChg>
      <pc:sldChg chg="addSp delSp modSp modTransition">
        <pc:chgData name="Lu Bai" userId="365cff9c-9192-451d-b72d-eb41caba823e" providerId="ADAL" clId="{87BA1FB7-D338-4EE8-B876-AB35A0870FB8}" dt="2019-10-11T14:25:36.671" v="9938"/>
        <pc:sldMkLst>
          <pc:docMk/>
          <pc:sldMk cId="2425174175" sldId="460"/>
        </pc:sldMkLst>
      </pc:sldChg>
      <pc:sldChg chg="modTransition">
        <pc:chgData name="Lu Bai" userId="365cff9c-9192-451d-b72d-eb41caba823e" providerId="ADAL" clId="{87BA1FB7-D338-4EE8-B876-AB35A0870FB8}" dt="2019-10-04T10:10:07.201" v="1039"/>
        <pc:sldMkLst>
          <pc:docMk/>
          <pc:sldMk cId="2205371635" sldId="461"/>
        </pc:sldMkLst>
      </pc:sldChg>
      <pc:sldChg chg="modSp modTransition modNotesTx">
        <pc:chgData name="Lu Bai" userId="365cff9c-9192-451d-b72d-eb41caba823e" providerId="ADAL" clId="{87BA1FB7-D338-4EE8-B876-AB35A0870FB8}" dt="2019-10-11T14:27:46.912" v="9968" actId="255"/>
        <pc:sldMkLst>
          <pc:docMk/>
          <pc:sldMk cId="2400174460" sldId="462"/>
        </pc:sldMkLst>
      </pc:sldChg>
      <pc:sldChg chg="add del modTransition">
        <pc:chgData name="Lu Bai" userId="365cff9c-9192-451d-b72d-eb41caba823e" providerId="ADAL" clId="{87BA1FB7-D338-4EE8-B876-AB35A0870FB8}" dt="2019-10-04T13:26:02.734" v="3051" actId="2696"/>
        <pc:sldMkLst>
          <pc:docMk/>
          <pc:sldMk cId="2884999129" sldId="463"/>
        </pc:sldMkLst>
      </pc:sldChg>
      <pc:sldChg chg="modSp modTransition">
        <pc:chgData name="Lu Bai" userId="365cff9c-9192-451d-b72d-eb41caba823e" providerId="ADAL" clId="{87BA1FB7-D338-4EE8-B876-AB35A0870FB8}" dt="2019-10-07T14:16:52.540" v="6718" actId="1076"/>
        <pc:sldMkLst>
          <pc:docMk/>
          <pc:sldMk cId="2462738702" sldId="464"/>
        </pc:sldMkLst>
      </pc:sldChg>
      <pc:sldChg chg="modSp modTransition">
        <pc:chgData name="Lu Bai" userId="365cff9c-9192-451d-b72d-eb41caba823e" providerId="ADAL" clId="{87BA1FB7-D338-4EE8-B876-AB35A0870FB8}" dt="2019-10-11T14:21:37.968" v="9917" actId="14100"/>
        <pc:sldMkLst>
          <pc:docMk/>
          <pc:sldMk cId="3693388729" sldId="465"/>
        </pc:sldMkLst>
      </pc:sldChg>
      <pc:sldChg chg="modTransition modNotesTx">
        <pc:chgData name="Lu Bai" userId="365cff9c-9192-451d-b72d-eb41caba823e" providerId="ADAL" clId="{87BA1FB7-D338-4EE8-B876-AB35A0870FB8}" dt="2019-10-07T13:51:04.483" v="5748" actId="20577"/>
        <pc:sldMkLst>
          <pc:docMk/>
          <pc:sldMk cId="1129536450" sldId="467"/>
        </pc:sldMkLst>
      </pc:sldChg>
      <pc:sldChg chg="modSp modTransition modNotesTx">
        <pc:chgData name="Lu Bai" userId="365cff9c-9192-451d-b72d-eb41caba823e" providerId="ADAL" clId="{87BA1FB7-D338-4EE8-B876-AB35A0870FB8}" dt="2019-10-11T13:23:18.039" v="9769" actId="20577"/>
        <pc:sldMkLst>
          <pc:docMk/>
          <pc:sldMk cId="982438054" sldId="468"/>
        </pc:sldMkLst>
      </pc:sldChg>
      <pc:sldChg chg="modSp modTransition">
        <pc:chgData name="Lu Bai" userId="365cff9c-9192-451d-b72d-eb41caba823e" providerId="ADAL" clId="{87BA1FB7-D338-4EE8-B876-AB35A0870FB8}" dt="2019-10-08T09:22:46.937" v="7605" actId="27636"/>
        <pc:sldMkLst>
          <pc:docMk/>
          <pc:sldMk cId="3420926777" sldId="469"/>
        </pc:sldMkLst>
      </pc:sldChg>
      <pc:sldChg chg="modSp modTransition">
        <pc:chgData name="Lu Bai" userId="365cff9c-9192-451d-b72d-eb41caba823e" providerId="ADAL" clId="{87BA1FB7-D338-4EE8-B876-AB35A0870FB8}" dt="2019-10-07T13:49:36.002" v="5722" actId="20577"/>
        <pc:sldMkLst>
          <pc:docMk/>
          <pc:sldMk cId="2119508335" sldId="471"/>
        </pc:sldMkLst>
      </pc:sldChg>
      <pc:sldChg chg="modSp modTransition">
        <pc:chgData name="Lu Bai" userId="365cff9c-9192-451d-b72d-eb41caba823e" providerId="ADAL" clId="{87BA1FB7-D338-4EE8-B876-AB35A0870FB8}" dt="2019-10-11T13:25:44.855" v="9786" actId="1037"/>
        <pc:sldMkLst>
          <pc:docMk/>
          <pc:sldMk cId="2879774015" sldId="472"/>
        </pc:sldMkLst>
      </pc:sldChg>
      <pc:sldChg chg="modSp modTransition modNotesTx">
        <pc:chgData name="Lu Bai" userId="365cff9c-9192-451d-b72d-eb41caba823e" providerId="ADAL" clId="{87BA1FB7-D338-4EE8-B876-AB35A0870FB8}" dt="2019-10-07T16:10:27.833" v="7482" actId="20577"/>
        <pc:sldMkLst>
          <pc:docMk/>
          <pc:sldMk cId="4233674540" sldId="473"/>
        </pc:sldMkLst>
      </pc:sldChg>
      <pc:sldChg chg="modSp modTransition modNotesTx">
        <pc:chgData name="Lu Bai" userId="365cff9c-9192-451d-b72d-eb41caba823e" providerId="ADAL" clId="{87BA1FB7-D338-4EE8-B876-AB35A0870FB8}" dt="2019-10-07T13:56:11.357" v="6087" actId="20577"/>
        <pc:sldMkLst>
          <pc:docMk/>
          <pc:sldMk cId="4132725804" sldId="474"/>
        </pc:sldMkLst>
      </pc:sldChg>
      <pc:sldChg chg="addSp modSp modTransition modNotesTx">
        <pc:chgData name="Lu Bai" userId="365cff9c-9192-451d-b72d-eb41caba823e" providerId="ADAL" clId="{87BA1FB7-D338-4EE8-B876-AB35A0870FB8}" dt="2019-10-07T14:04:25.900" v="6458" actId="1076"/>
        <pc:sldMkLst>
          <pc:docMk/>
          <pc:sldMk cId="1643922000" sldId="475"/>
        </pc:sldMkLst>
      </pc:sldChg>
      <pc:sldChg chg="modSp modTransition">
        <pc:chgData name="Lu Bai" userId="365cff9c-9192-451d-b72d-eb41caba823e" providerId="ADAL" clId="{87BA1FB7-D338-4EE8-B876-AB35A0870FB8}" dt="2019-10-08T16:29:14.017" v="8076" actId="20577"/>
        <pc:sldMkLst>
          <pc:docMk/>
          <pc:sldMk cId="2249914699" sldId="476"/>
        </pc:sldMkLst>
      </pc:sldChg>
      <pc:sldChg chg="addSp delSp modSp add modTransition modNotesTx">
        <pc:chgData name="Lu Bai" userId="365cff9c-9192-451d-b72d-eb41caba823e" providerId="ADAL" clId="{87BA1FB7-D338-4EE8-B876-AB35A0870FB8}" dt="2019-10-07T14:20:44.279" v="6741" actId="14734"/>
        <pc:sldMkLst>
          <pc:docMk/>
          <pc:sldMk cId="389366395" sldId="477"/>
        </pc:sldMkLst>
      </pc:sldChg>
      <pc:sldChg chg="addSp delSp modSp add">
        <pc:chgData name="Lu Bai" userId="365cff9c-9192-451d-b72d-eb41caba823e" providerId="ADAL" clId="{87BA1FB7-D338-4EE8-B876-AB35A0870FB8}" dt="2019-10-23T09:17:10.574" v="9975" actId="1076"/>
        <pc:sldMkLst>
          <pc:docMk/>
          <pc:sldMk cId="2474653254" sldId="478"/>
        </pc:sldMkLst>
      </pc:sldChg>
      <pc:sldChg chg="add del">
        <pc:chgData name="Lu Bai" userId="365cff9c-9192-451d-b72d-eb41caba823e" providerId="ADAL" clId="{87BA1FB7-D338-4EE8-B876-AB35A0870FB8}" dt="2019-10-04T11:13:05.630" v="1736" actId="2696"/>
        <pc:sldMkLst>
          <pc:docMk/>
          <pc:sldMk cId="930313471" sldId="479"/>
        </pc:sldMkLst>
      </pc:sldChg>
      <pc:sldChg chg="addSp delSp modSp add modNotesTx">
        <pc:chgData name="Lu Bai" userId="365cff9c-9192-451d-b72d-eb41caba823e" providerId="ADAL" clId="{87BA1FB7-D338-4EE8-B876-AB35A0870FB8}" dt="2019-10-11T14:27:19.594" v="9965" actId="1076"/>
        <pc:sldMkLst>
          <pc:docMk/>
          <pc:sldMk cId="1000441228" sldId="480"/>
        </pc:sldMkLst>
      </pc:sldChg>
      <pc:sldChg chg="addSp delSp modSp add modNotesTx">
        <pc:chgData name="Lu Bai" userId="365cff9c-9192-451d-b72d-eb41caba823e" providerId="ADAL" clId="{87BA1FB7-D338-4EE8-B876-AB35A0870FB8}" dt="2019-10-11T14:27:26.136" v="9966" actId="255"/>
        <pc:sldMkLst>
          <pc:docMk/>
          <pc:sldMk cId="2195456119" sldId="481"/>
        </pc:sldMkLst>
      </pc:sldChg>
      <pc:sldChg chg="addSp delSp modSp add modNotesTx">
        <pc:chgData name="Lu Bai" userId="365cff9c-9192-451d-b72d-eb41caba823e" providerId="ADAL" clId="{87BA1FB7-D338-4EE8-B876-AB35A0870FB8}" dt="2019-10-11T14:27:33.347" v="9967" actId="255"/>
        <pc:sldMkLst>
          <pc:docMk/>
          <pc:sldMk cId="1745074762" sldId="482"/>
        </pc:sldMkLst>
      </pc:sldChg>
      <pc:sldChg chg="addSp delSp modSp add modNotesTx">
        <pc:chgData name="Lu Bai" userId="365cff9c-9192-451d-b72d-eb41caba823e" providerId="ADAL" clId="{87BA1FB7-D338-4EE8-B876-AB35A0870FB8}" dt="2019-10-11T14:27:56.015" v="9970" actId="14100"/>
        <pc:sldMkLst>
          <pc:docMk/>
          <pc:sldMk cId="1385857222" sldId="483"/>
        </pc:sldMkLst>
      </pc:sldChg>
      <pc:sldChg chg="modSp add">
        <pc:chgData name="Lu Bai" userId="365cff9c-9192-451d-b72d-eb41caba823e" providerId="ADAL" clId="{87BA1FB7-D338-4EE8-B876-AB35A0870FB8}" dt="2019-10-04T13:29:15.645" v="3122" actId="20577"/>
        <pc:sldMkLst>
          <pc:docMk/>
          <pc:sldMk cId="1798041238" sldId="484"/>
        </pc:sldMkLst>
      </pc:sldChg>
      <pc:sldChg chg="addSp delSp modSp add modNotesTx">
        <pc:chgData name="Lu Bai" userId="365cff9c-9192-451d-b72d-eb41caba823e" providerId="ADAL" clId="{87BA1FB7-D338-4EE8-B876-AB35A0870FB8}" dt="2019-10-11T14:25:59.544" v="9956"/>
        <pc:sldMkLst>
          <pc:docMk/>
          <pc:sldMk cId="2893868955" sldId="485"/>
        </pc:sldMkLst>
      </pc:sldChg>
      <pc:sldChg chg="addSp delSp modSp add">
        <pc:chgData name="Lu Bai" userId="365cff9c-9192-451d-b72d-eb41caba823e" providerId="ADAL" clId="{87BA1FB7-D338-4EE8-B876-AB35A0870FB8}" dt="2019-10-09T16:01:32.005" v="8984" actId="14100"/>
        <pc:sldMkLst>
          <pc:docMk/>
          <pc:sldMk cId="4029885236" sldId="486"/>
        </pc:sldMkLst>
      </pc:sldChg>
      <pc:sldChg chg="addSp delSp modSp add modNotesTx">
        <pc:chgData name="Lu Bai" userId="365cff9c-9192-451d-b72d-eb41caba823e" providerId="ADAL" clId="{87BA1FB7-D338-4EE8-B876-AB35A0870FB8}" dt="2019-10-09T15:59:28.715" v="8967" actId="313"/>
        <pc:sldMkLst>
          <pc:docMk/>
          <pc:sldMk cId="3234014495" sldId="487"/>
        </pc:sldMkLst>
      </pc:sldChg>
      <pc:sldChg chg="addSp delSp modSp add">
        <pc:chgData name="Lu Bai" userId="365cff9c-9192-451d-b72d-eb41caba823e" providerId="ADAL" clId="{87BA1FB7-D338-4EE8-B876-AB35A0870FB8}" dt="2019-10-11T13:43:08.976" v="9789" actId="20577"/>
        <pc:sldMkLst>
          <pc:docMk/>
          <pc:sldMk cId="3316643165" sldId="488"/>
        </pc:sldMkLst>
      </pc:sldChg>
      <pc:sldChg chg="addSp delSp modSp add del">
        <pc:chgData name="Lu Bai" userId="365cff9c-9192-451d-b72d-eb41caba823e" providerId="ADAL" clId="{87BA1FB7-D338-4EE8-B876-AB35A0870FB8}" dt="2019-10-07T14:39:37.538" v="7084" actId="2696"/>
        <pc:sldMkLst>
          <pc:docMk/>
          <pc:sldMk cId="2265546075" sldId="489"/>
        </pc:sldMkLst>
      </pc:sldChg>
      <pc:sldChg chg="add del">
        <pc:chgData name="Lu Bai" userId="365cff9c-9192-451d-b72d-eb41caba823e" providerId="ADAL" clId="{87BA1FB7-D338-4EE8-B876-AB35A0870FB8}" dt="2019-10-07T14:38:41.979" v="7076"/>
        <pc:sldMkLst>
          <pc:docMk/>
          <pc:sldMk cId="612826271" sldId="490"/>
        </pc:sldMkLst>
      </pc:sldChg>
      <pc:sldChg chg="addSp delSp modSp add del setBg delDesignElem">
        <pc:chgData name="Lu Bai" userId="365cff9c-9192-451d-b72d-eb41caba823e" providerId="ADAL" clId="{87BA1FB7-D338-4EE8-B876-AB35A0870FB8}" dt="2019-10-07T16:22:59.207" v="7493" actId="2696"/>
        <pc:sldMkLst>
          <pc:docMk/>
          <pc:sldMk cId="711528333" sldId="600"/>
        </pc:sldMkLst>
      </pc:sldChg>
      <pc:sldChg chg="addSp delSp modSp add ord">
        <pc:chgData name="Lu Bai" userId="365cff9c-9192-451d-b72d-eb41caba823e" providerId="ADAL" clId="{87BA1FB7-D338-4EE8-B876-AB35A0870FB8}" dt="2019-10-09T16:26:53.262" v="9700" actId="14100"/>
        <pc:sldMkLst>
          <pc:docMk/>
          <pc:sldMk cId="562115617" sldId="601"/>
        </pc:sldMkLst>
      </pc:sldChg>
      <pc:sldChg chg="addSp delSp add del setBg delDesignElem">
        <pc:chgData name="Lu Bai" userId="365cff9c-9192-451d-b72d-eb41caba823e" providerId="ADAL" clId="{87BA1FB7-D338-4EE8-B876-AB35A0870FB8}" dt="2019-10-07T14:39:33.700" v="7083"/>
        <pc:sldMkLst>
          <pc:docMk/>
          <pc:sldMk cId="4291077759" sldId="601"/>
        </pc:sldMkLst>
      </pc:sldChg>
      <pc:sldChg chg="addSp delSp modSp add">
        <pc:chgData name="Lu Bai" userId="365cff9c-9192-451d-b72d-eb41caba823e" providerId="ADAL" clId="{87BA1FB7-D338-4EE8-B876-AB35A0870FB8}" dt="2019-10-07T16:02:18.976" v="7480" actId="20577"/>
        <pc:sldMkLst>
          <pc:docMk/>
          <pc:sldMk cId="1441836728" sldId="602"/>
        </pc:sldMkLst>
      </pc:sldChg>
      <pc:sldChg chg="add del">
        <pc:chgData name="Lu Bai" userId="365cff9c-9192-451d-b72d-eb41caba823e" providerId="ADAL" clId="{87BA1FB7-D338-4EE8-B876-AB35A0870FB8}" dt="2019-10-07T16:22:57.043" v="7492" actId="2696"/>
        <pc:sldMkLst>
          <pc:docMk/>
          <pc:sldMk cId="2686471729" sldId="603"/>
        </pc:sldMkLst>
      </pc:sldChg>
      <pc:sldChg chg="addSp delSp modSp add modNotesTx">
        <pc:chgData name="Lu Bai" userId="365cff9c-9192-451d-b72d-eb41caba823e" providerId="ADAL" clId="{87BA1FB7-D338-4EE8-B876-AB35A0870FB8}" dt="2019-10-08T10:29:09.446" v="7834" actId="20577"/>
        <pc:sldMkLst>
          <pc:docMk/>
          <pc:sldMk cId="3563305359" sldId="603"/>
        </pc:sldMkLst>
      </pc:sldChg>
      <pc:sldChg chg="addSp delSp modSp add modAnim">
        <pc:chgData name="Lu Bai" userId="365cff9c-9192-451d-b72d-eb41caba823e" providerId="ADAL" clId="{87BA1FB7-D338-4EE8-B876-AB35A0870FB8}" dt="2019-10-08T14:51:25.618" v="7949"/>
        <pc:sldMkLst>
          <pc:docMk/>
          <pc:sldMk cId="1108929170" sldId="604"/>
        </pc:sldMkLst>
      </pc:sldChg>
      <pc:sldChg chg="addSp delSp modSp add">
        <pc:chgData name="Lu Bai" userId="365cff9c-9192-451d-b72d-eb41caba823e" providerId="ADAL" clId="{87BA1FB7-D338-4EE8-B876-AB35A0870FB8}" dt="2019-10-09T14:58:57.826" v="8553" actId="1076"/>
        <pc:sldMkLst>
          <pc:docMk/>
          <pc:sldMk cId="1497989263" sldId="605"/>
        </pc:sldMkLst>
      </pc:sldChg>
      <pc:sldChg chg="delSp modSp add delAnim">
        <pc:chgData name="Lu Bai" userId="365cff9c-9192-451d-b72d-eb41caba823e" providerId="ADAL" clId="{87BA1FB7-D338-4EE8-B876-AB35A0870FB8}" dt="2019-10-09T14:34:45.097" v="8516" actId="1076"/>
        <pc:sldMkLst>
          <pc:docMk/>
          <pc:sldMk cId="350045785" sldId="606"/>
        </pc:sldMkLst>
      </pc:sldChg>
      <pc:sldChg chg="add del">
        <pc:chgData name="Lu Bai" userId="365cff9c-9192-451d-b72d-eb41caba823e" providerId="ADAL" clId="{87BA1FB7-D338-4EE8-B876-AB35A0870FB8}" dt="2019-10-08T16:43:30.072" v="8412" actId="2696"/>
        <pc:sldMkLst>
          <pc:docMk/>
          <pc:sldMk cId="4117579233" sldId="606"/>
        </pc:sldMkLst>
      </pc:sldChg>
      <pc:sldChg chg="add del">
        <pc:chgData name="Lu Bai" userId="365cff9c-9192-451d-b72d-eb41caba823e" providerId="ADAL" clId="{87BA1FB7-D338-4EE8-B876-AB35A0870FB8}" dt="2019-10-09T16:03:14.878" v="8987" actId="2696"/>
        <pc:sldMkLst>
          <pc:docMk/>
          <pc:sldMk cId="4067607220" sldId="607"/>
        </pc:sldMkLst>
      </pc:sldChg>
      <pc:sldChg chg="addSp delSp modSp add">
        <pc:chgData name="Lu Bai" userId="365cff9c-9192-451d-b72d-eb41caba823e" providerId="ADAL" clId="{87BA1FB7-D338-4EE8-B876-AB35A0870FB8}" dt="2019-10-09T16:20:22.815" v="9640" actId="14734"/>
        <pc:sldMkLst>
          <pc:docMk/>
          <pc:sldMk cId="3187507075" sldId="608"/>
        </pc:sldMkLst>
      </pc:sldChg>
      <pc:sldMasterChg chg="modSldLayout">
        <pc:chgData name="Lu Bai" userId="365cff9c-9192-451d-b72d-eb41caba823e" providerId="ADAL" clId="{87BA1FB7-D338-4EE8-B876-AB35A0870FB8}" dt="2019-10-04T10:10:07.201" v="1039"/>
        <pc:sldMasterMkLst>
          <pc:docMk/>
          <pc:sldMasterMk cId="2684464804" sldId="2147483648"/>
        </pc:sldMasterMkLst>
        <pc:sldLayoutChg chg="modTransition">
          <pc:chgData name="Lu Bai" userId="365cff9c-9192-451d-b72d-eb41caba823e" providerId="ADAL" clId="{87BA1FB7-D338-4EE8-B876-AB35A0870FB8}" dt="2019-10-04T10:10:07.201" v="1039"/>
          <pc:sldLayoutMkLst>
            <pc:docMk/>
            <pc:sldMasterMk cId="2684464804" sldId="2147483648"/>
            <pc:sldLayoutMk cId="3363841432" sldId="2147483649"/>
          </pc:sldLayoutMkLst>
        </pc:sldLayoutChg>
        <pc:sldLayoutChg chg="modTransition">
          <pc:chgData name="Lu Bai" userId="365cff9c-9192-451d-b72d-eb41caba823e" providerId="ADAL" clId="{87BA1FB7-D338-4EE8-B876-AB35A0870FB8}" dt="2019-10-04T10:10:07.201" v="1039"/>
          <pc:sldLayoutMkLst>
            <pc:docMk/>
            <pc:sldMasterMk cId="2684464804" sldId="2147483648"/>
            <pc:sldLayoutMk cId="1329385228" sldId="2147483689"/>
          </pc:sldLayoutMkLst>
        </pc:sldLayoutChg>
        <pc:sldLayoutChg chg="modTransition">
          <pc:chgData name="Lu Bai" userId="365cff9c-9192-451d-b72d-eb41caba823e" providerId="ADAL" clId="{87BA1FB7-D338-4EE8-B876-AB35A0870FB8}" dt="2019-10-04T10:10:07.201" v="1039"/>
          <pc:sldLayoutMkLst>
            <pc:docMk/>
            <pc:sldMasterMk cId="2684464804" sldId="2147483648"/>
            <pc:sldLayoutMk cId="1388573561" sldId="2147483690"/>
          </pc:sldLayoutMkLst>
        </pc:sldLayoutChg>
        <pc:sldLayoutChg chg="modTransition">
          <pc:chgData name="Lu Bai" userId="365cff9c-9192-451d-b72d-eb41caba823e" providerId="ADAL" clId="{87BA1FB7-D338-4EE8-B876-AB35A0870FB8}" dt="2019-10-04T10:10:07.201" v="1039"/>
          <pc:sldLayoutMkLst>
            <pc:docMk/>
            <pc:sldMasterMk cId="2684464804" sldId="2147483648"/>
            <pc:sldLayoutMk cId="2877580252" sldId="2147483691"/>
          </pc:sldLayoutMkLst>
        </pc:sldLayoutChg>
        <pc:sldLayoutChg chg="modTransition">
          <pc:chgData name="Lu Bai" userId="365cff9c-9192-451d-b72d-eb41caba823e" providerId="ADAL" clId="{87BA1FB7-D338-4EE8-B876-AB35A0870FB8}" dt="2019-10-04T10:10:07.201" v="1039"/>
          <pc:sldLayoutMkLst>
            <pc:docMk/>
            <pc:sldMasterMk cId="2684464804" sldId="2147483648"/>
            <pc:sldLayoutMk cId="3652321754" sldId="2147483694"/>
          </pc:sldLayoutMkLst>
        </pc:sldLayoutChg>
        <pc:sldLayoutChg chg="modTransition">
          <pc:chgData name="Lu Bai" userId="365cff9c-9192-451d-b72d-eb41caba823e" providerId="ADAL" clId="{87BA1FB7-D338-4EE8-B876-AB35A0870FB8}" dt="2019-10-04T10:10:07.201" v="1039"/>
          <pc:sldLayoutMkLst>
            <pc:docMk/>
            <pc:sldMasterMk cId="2684464804" sldId="2147483648"/>
            <pc:sldLayoutMk cId="263163038" sldId="2147483695"/>
          </pc:sldLayoutMkLst>
        </pc:sldLayoutChg>
        <pc:sldLayoutChg chg="modTransition">
          <pc:chgData name="Lu Bai" userId="365cff9c-9192-451d-b72d-eb41caba823e" providerId="ADAL" clId="{87BA1FB7-D338-4EE8-B876-AB35A0870FB8}" dt="2019-10-04T10:10:07.201" v="1039"/>
          <pc:sldLayoutMkLst>
            <pc:docMk/>
            <pc:sldMasterMk cId="2684464804" sldId="2147483648"/>
            <pc:sldLayoutMk cId="1234099782" sldId="2147483696"/>
          </pc:sldLayoutMkLst>
        </pc:sldLayoutChg>
      </pc:sldMasterChg>
    </pc:docChg>
  </pc:docChgLst>
  <pc:docChgLst>
    <pc:chgData name="Glass, David" userId="5226af9f-468a-4fb5-8f8d-8da82854905a" providerId="ADAL" clId="{5BA08F74-137D-4C34-91FA-8CA0823F3D0F}"/>
    <pc:docChg chg="undo redo custSel addSld delSld modSld modMainMaster">
      <pc:chgData name="Glass, David" userId="5226af9f-468a-4fb5-8f8d-8da82854905a" providerId="ADAL" clId="{5BA08F74-137D-4C34-91FA-8CA0823F3D0F}" dt="2025-02-16T21:34:32.892" v="971" actId="1076"/>
      <pc:docMkLst>
        <pc:docMk/>
      </pc:docMkLst>
      <pc:sldChg chg="modSp add mod modTransition">
        <pc:chgData name="Glass, David" userId="5226af9f-468a-4fb5-8f8d-8da82854905a" providerId="ADAL" clId="{5BA08F74-137D-4C34-91FA-8CA0823F3D0F}" dt="2025-02-14T16:30:50.492" v="11" actId="1076"/>
        <pc:sldMkLst>
          <pc:docMk/>
          <pc:sldMk cId="0" sldId="270"/>
        </pc:sldMkLst>
        <pc:spChg chg="mod">
          <ac:chgData name="Glass, David" userId="5226af9f-468a-4fb5-8f8d-8da82854905a" providerId="ADAL" clId="{5BA08F74-137D-4C34-91FA-8CA0823F3D0F}" dt="2025-02-14T16:30:50.492" v="11" actId="1076"/>
          <ac:spMkLst>
            <pc:docMk/>
            <pc:sldMk cId="0" sldId="270"/>
            <ac:spMk id="2" creationId="{00000000-0000-0000-0000-000000000000}"/>
          </ac:spMkLst>
        </pc:spChg>
      </pc:sldChg>
      <pc:sldChg chg="del">
        <pc:chgData name="Glass, David" userId="5226af9f-468a-4fb5-8f8d-8da82854905a" providerId="ADAL" clId="{5BA08F74-137D-4C34-91FA-8CA0823F3D0F}" dt="2025-02-14T16:30:53.408" v="13" actId="47"/>
        <pc:sldMkLst>
          <pc:docMk/>
          <pc:sldMk cId="4074573366" sldId="376"/>
        </pc:sldMkLst>
      </pc:sldChg>
      <pc:sldChg chg="del">
        <pc:chgData name="Glass, David" userId="5226af9f-468a-4fb5-8f8d-8da82854905a" providerId="ADAL" clId="{5BA08F74-137D-4C34-91FA-8CA0823F3D0F}" dt="2025-02-14T16:30:52.317" v="12" actId="47"/>
        <pc:sldMkLst>
          <pc:docMk/>
          <pc:sldMk cId="1536129915" sldId="466"/>
        </pc:sldMkLst>
      </pc:sldChg>
      <pc:sldChg chg="modSp mod modNotesTx">
        <pc:chgData name="Glass, David" userId="5226af9f-468a-4fb5-8f8d-8da82854905a" providerId="ADAL" clId="{5BA08F74-137D-4C34-91FA-8CA0823F3D0F}" dt="2025-02-14T17:03:51.301" v="334" actId="20577"/>
        <pc:sldMkLst>
          <pc:docMk/>
          <pc:sldMk cId="1237396702" sldId="563"/>
        </pc:sldMkLst>
        <pc:spChg chg="mod">
          <ac:chgData name="Glass, David" userId="5226af9f-468a-4fb5-8f8d-8da82854905a" providerId="ADAL" clId="{5BA08F74-137D-4C34-91FA-8CA0823F3D0F}" dt="2025-02-14T16:36:24.148" v="36" actId="20577"/>
          <ac:spMkLst>
            <pc:docMk/>
            <pc:sldMk cId="1237396702" sldId="563"/>
            <ac:spMk id="14" creationId="{48B4339C-623C-4E53-81A1-1F292D796854}"/>
          </ac:spMkLst>
        </pc:spChg>
      </pc:sldChg>
      <pc:sldChg chg="delSp modSp mod modNotesTx">
        <pc:chgData name="Glass, David" userId="5226af9f-468a-4fb5-8f8d-8da82854905a" providerId="ADAL" clId="{5BA08F74-137D-4C34-91FA-8CA0823F3D0F}" dt="2025-02-14T17:04:04.029" v="335" actId="20577"/>
        <pc:sldMkLst>
          <pc:docMk/>
          <pc:sldMk cId="252426759" sldId="564"/>
        </pc:sldMkLst>
        <pc:spChg chg="mod">
          <ac:chgData name="Glass, David" userId="5226af9f-468a-4fb5-8f8d-8da82854905a" providerId="ADAL" clId="{5BA08F74-137D-4C34-91FA-8CA0823F3D0F}" dt="2025-02-14T16:36:58.716" v="38" actId="1076"/>
          <ac:spMkLst>
            <pc:docMk/>
            <pc:sldMk cId="252426759" sldId="564"/>
            <ac:spMk id="4" creationId="{834C6D85-8DF5-4D47-AC4B-9695AECE4DE5}"/>
          </ac:spMkLst>
        </pc:spChg>
        <pc:spChg chg="mod">
          <ac:chgData name="Glass, David" userId="5226af9f-468a-4fb5-8f8d-8da82854905a" providerId="ADAL" clId="{5BA08F74-137D-4C34-91FA-8CA0823F3D0F}" dt="2025-02-14T16:37:37.160" v="42" actId="20577"/>
          <ac:spMkLst>
            <pc:docMk/>
            <pc:sldMk cId="252426759" sldId="564"/>
            <ac:spMk id="7" creationId="{21E5EDF1-0F9A-412D-B315-E84BADF81A0F}"/>
          </ac:spMkLst>
        </pc:spChg>
        <pc:spChg chg="mod">
          <ac:chgData name="Glass, David" userId="5226af9f-468a-4fb5-8f8d-8da82854905a" providerId="ADAL" clId="{5BA08F74-137D-4C34-91FA-8CA0823F3D0F}" dt="2025-02-14T16:38:06.965" v="46" actId="1076"/>
          <ac:spMkLst>
            <pc:docMk/>
            <pc:sldMk cId="252426759" sldId="564"/>
            <ac:spMk id="9" creationId="{92E36BD9-4763-4591-A239-8C23D24DA971}"/>
          </ac:spMkLst>
        </pc:spChg>
      </pc:sldChg>
      <pc:sldChg chg="delSp modSp mod">
        <pc:chgData name="Glass, David" userId="5226af9f-468a-4fb5-8f8d-8da82854905a" providerId="ADAL" clId="{5BA08F74-137D-4C34-91FA-8CA0823F3D0F}" dt="2025-02-14T16:38:39.492" v="50" actId="20577"/>
        <pc:sldMkLst>
          <pc:docMk/>
          <pc:sldMk cId="319513447" sldId="565"/>
        </pc:sldMkLst>
        <pc:spChg chg="mod">
          <ac:chgData name="Glass, David" userId="5226af9f-468a-4fb5-8f8d-8da82854905a" providerId="ADAL" clId="{5BA08F74-137D-4C34-91FA-8CA0823F3D0F}" dt="2025-02-14T16:38:39.492" v="50" actId="20577"/>
          <ac:spMkLst>
            <pc:docMk/>
            <pc:sldMk cId="319513447" sldId="565"/>
            <ac:spMk id="10" creationId="{17827A5A-F82A-4182-BF89-9FD35A385ECD}"/>
          </ac:spMkLst>
        </pc:spChg>
      </pc:sldChg>
      <pc:sldChg chg="delSp modSp mod">
        <pc:chgData name="Glass, David" userId="5226af9f-468a-4fb5-8f8d-8da82854905a" providerId="ADAL" clId="{5BA08F74-137D-4C34-91FA-8CA0823F3D0F}" dt="2025-02-14T16:39:16.836" v="54" actId="1076"/>
        <pc:sldMkLst>
          <pc:docMk/>
          <pc:sldMk cId="2394636373" sldId="566"/>
        </pc:sldMkLst>
        <pc:spChg chg="mod">
          <ac:chgData name="Glass, David" userId="5226af9f-468a-4fb5-8f8d-8da82854905a" providerId="ADAL" clId="{5BA08F74-137D-4C34-91FA-8CA0823F3D0F}" dt="2025-02-14T16:39:16.836" v="54" actId="1076"/>
          <ac:spMkLst>
            <pc:docMk/>
            <pc:sldMk cId="2394636373" sldId="566"/>
            <ac:spMk id="7" creationId="{A38AAC67-814A-496C-B73B-DB35AC2CEE2F}"/>
          </ac:spMkLst>
        </pc:spChg>
      </pc:sldChg>
      <pc:sldChg chg="delSp modSp mod">
        <pc:chgData name="Glass, David" userId="5226af9f-468a-4fb5-8f8d-8da82854905a" providerId="ADAL" clId="{5BA08F74-137D-4C34-91FA-8CA0823F3D0F}" dt="2025-02-14T16:39:31.132" v="57" actId="1076"/>
        <pc:sldMkLst>
          <pc:docMk/>
          <pc:sldMk cId="2289539514" sldId="567"/>
        </pc:sldMkLst>
        <pc:picChg chg="mod">
          <ac:chgData name="Glass, David" userId="5226af9f-468a-4fb5-8f8d-8da82854905a" providerId="ADAL" clId="{5BA08F74-137D-4C34-91FA-8CA0823F3D0F}" dt="2025-02-14T16:39:31.132" v="57" actId="1076"/>
          <ac:picMkLst>
            <pc:docMk/>
            <pc:sldMk cId="2289539514" sldId="567"/>
            <ac:picMk id="6" creationId="{0DEFB899-70F6-4E62-B3D8-5B629C143FD0}"/>
          </ac:picMkLst>
        </pc:picChg>
      </pc:sldChg>
      <pc:sldChg chg="delSp mod">
        <pc:chgData name="Glass, David" userId="5226af9f-468a-4fb5-8f8d-8da82854905a" providerId="ADAL" clId="{5BA08F74-137D-4C34-91FA-8CA0823F3D0F}" dt="2025-02-14T16:39:34.514" v="58" actId="478"/>
        <pc:sldMkLst>
          <pc:docMk/>
          <pc:sldMk cId="708120755" sldId="568"/>
        </pc:sldMkLst>
      </pc:sldChg>
      <pc:sldChg chg="delSp modSp mod">
        <pc:chgData name="Glass, David" userId="5226af9f-468a-4fb5-8f8d-8da82854905a" providerId="ADAL" clId="{5BA08F74-137D-4C34-91FA-8CA0823F3D0F}" dt="2025-02-16T15:00:22.887" v="500" actId="20577"/>
        <pc:sldMkLst>
          <pc:docMk/>
          <pc:sldMk cId="1407887015" sldId="569"/>
        </pc:sldMkLst>
        <pc:spChg chg="mod">
          <ac:chgData name="Glass, David" userId="5226af9f-468a-4fb5-8f8d-8da82854905a" providerId="ADAL" clId="{5BA08F74-137D-4C34-91FA-8CA0823F3D0F}" dt="2025-02-16T15:00:22.887" v="500" actId="20577"/>
          <ac:spMkLst>
            <pc:docMk/>
            <pc:sldMk cId="1407887015" sldId="569"/>
            <ac:spMk id="4" creationId="{9B9C4158-21E6-4A0C-B73E-75E538407F9D}"/>
          </ac:spMkLst>
        </pc:spChg>
      </pc:sldChg>
      <pc:sldChg chg="delSp mod">
        <pc:chgData name="Glass, David" userId="5226af9f-468a-4fb5-8f8d-8da82854905a" providerId="ADAL" clId="{5BA08F74-137D-4C34-91FA-8CA0823F3D0F}" dt="2025-02-16T13:47:15.994" v="496" actId="478"/>
        <pc:sldMkLst>
          <pc:docMk/>
          <pc:sldMk cId="1527912073" sldId="570"/>
        </pc:sldMkLst>
        <pc:spChg chg="del">
          <ac:chgData name="Glass, David" userId="5226af9f-468a-4fb5-8f8d-8da82854905a" providerId="ADAL" clId="{5BA08F74-137D-4C34-91FA-8CA0823F3D0F}" dt="2025-02-16T13:47:15.994" v="496" actId="478"/>
          <ac:spMkLst>
            <pc:docMk/>
            <pc:sldMk cId="1527912073" sldId="570"/>
            <ac:spMk id="4" creationId="{410D57BC-6E94-40B8-8EDD-0FA260B9BEB9}"/>
          </ac:spMkLst>
        </pc:spChg>
      </pc:sldChg>
      <pc:sldChg chg="delSp mod">
        <pc:chgData name="Glass, David" userId="5226af9f-468a-4fb5-8f8d-8da82854905a" providerId="ADAL" clId="{5BA08F74-137D-4C34-91FA-8CA0823F3D0F}" dt="2025-02-14T16:40:04.461" v="60" actId="478"/>
        <pc:sldMkLst>
          <pc:docMk/>
          <pc:sldMk cId="377786758" sldId="571"/>
        </pc:sldMkLst>
      </pc:sldChg>
      <pc:sldChg chg="delSp mod">
        <pc:chgData name="Glass, David" userId="5226af9f-468a-4fb5-8f8d-8da82854905a" providerId="ADAL" clId="{5BA08F74-137D-4C34-91FA-8CA0823F3D0F}" dt="2025-02-14T16:41:18.875" v="62" actId="478"/>
        <pc:sldMkLst>
          <pc:docMk/>
          <pc:sldMk cId="105898058" sldId="573"/>
        </pc:sldMkLst>
      </pc:sldChg>
      <pc:sldChg chg="delSp mod modNotesTx">
        <pc:chgData name="Glass, David" userId="5226af9f-468a-4fb5-8f8d-8da82854905a" providerId="ADAL" clId="{5BA08F74-137D-4C34-91FA-8CA0823F3D0F}" dt="2025-02-14T17:04:15.211" v="336" actId="20577"/>
        <pc:sldMkLst>
          <pc:docMk/>
          <pc:sldMk cId="3189713184" sldId="574"/>
        </pc:sldMkLst>
      </pc:sldChg>
      <pc:sldChg chg="delSp modSp mod modNotesTx">
        <pc:chgData name="Glass, David" userId="5226af9f-468a-4fb5-8f8d-8da82854905a" providerId="ADAL" clId="{5BA08F74-137D-4C34-91FA-8CA0823F3D0F}" dt="2025-02-14T17:05:00.042" v="341" actId="20577"/>
        <pc:sldMkLst>
          <pc:docMk/>
          <pc:sldMk cId="2087131258" sldId="699"/>
        </pc:sldMkLst>
        <pc:spChg chg="mod">
          <ac:chgData name="Glass, David" userId="5226af9f-468a-4fb5-8f8d-8da82854905a" providerId="ADAL" clId="{5BA08F74-137D-4C34-91FA-8CA0823F3D0F}" dt="2025-02-14T16:45:02.278" v="87" actId="20577"/>
          <ac:spMkLst>
            <pc:docMk/>
            <pc:sldMk cId="2087131258" sldId="699"/>
            <ac:spMk id="11" creationId="{FCCA351E-6B45-4C08-BCDA-99BE8BE3B518}"/>
          </ac:spMkLst>
        </pc:spChg>
      </pc:sldChg>
      <pc:sldChg chg="delSp mod">
        <pc:chgData name="Glass, David" userId="5226af9f-468a-4fb5-8f8d-8da82854905a" providerId="ADAL" clId="{5BA08F74-137D-4C34-91FA-8CA0823F3D0F}" dt="2025-02-14T16:41:35.056" v="64" actId="478"/>
        <pc:sldMkLst>
          <pc:docMk/>
          <pc:sldMk cId="3417345898" sldId="700"/>
        </pc:sldMkLst>
      </pc:sldChg>
      <pc:sldChg chg="delSp modSp mod modNotesTx">
        <pc:chgData name="Glass, David" userId="5226af9f-468a-4fb5-8f8d-8da82854905a" providerId="ADAL" clId="{5BA08F74-137D-4C34-91FA-8CA0823F3D0F}" dt="2025-02-16T15:00:48.240" v="509" actId="20577"/>
        <pc:sldMkLst>
          <pc:docMk/>
          <pc:sldMk cId="613577783" sldId="702"/>
        </pc:sldMkLst>
        <pc:spChg chg="mod">
          <ac:chgData name="Glass, David" userId="5226af9f-468a-4fb5-8f8d-8da82854905a" providerId="ADAL" clId="{5BA08F74-137D-4C34-91FA-8CA0823F3D0F}" dt="2025-02-14T17:48:45.920" v="354" actId="20577"/>
          <ac:spMkLst>
            <pc:docMk/>
            <pc:sldMk cId="613577783" sldId="702"/>
            <ac:spMk id="4" creationId="{93EA5D2C-2543-4070-A434-3E6D292FD927}"/>
          </ac:spMkLst>
        </pc:spChg>
        <pc:spChg chg="mod">
          <ac:chgData name="Glass, David" userId="5226af9f-468a-4fb5-8f8d-8da82854905a" providerId="ADAL" clId="{5BA08F74-137D-4C34-91FA-8CA0823F3D0F}" dt="2025-02-16T15:00:48.240" v="509" actId="20577"/>
          <ac:spMkLst>
            <pc:docMk/>
            <pc:sldMk cId="613577783" sldId="702"/>
            <ac:spMk id="9" creationId="{A95A68AF-E436-45BD-BEB7-02AA30679A84}"/>
          </ac:spMkLst>
        </pc:spChg>
      </pc:sldChg>
      <pc:sldChg chg="delSp mod modNotesTx">
        <pc:chgData name="Glass, David" userId="5226af9f-468a-4fb5-8f8d-8da82854905a" providerId="ADAL" clId="{5BA08F74-137D-4C34-91FA-8CA0823F3D0F}" dt="2025-02-14T17:04:24.846" v="337" actId="20577"/>
        <pc:sldMkLst>
          <pc:docMk/>
          <pc:sldMk cId="3939296035" sldId="703"/>
        </pc:sldMkLst>
      </pc:sldChg>
      <pc:sldChg chg="modNotesTx">
        <pc:chgData name="Glass, David" userId="5226af9f-468a-4fb5-8f8d-8da82854905a" providerId="ADAL" clId="{5BA08F74-137D-4C34-91FA-8CA0823F3D0F}" dt="2025-02-14T17:04:31.005" v="338" actId="20577"/>
        <pc:sldMkLst>
          <pc:docMk/>
          <pc:sldMk cId="969262082" sldId="704"/>
        </pc:sldMkLst>
      </pc:sldChg>
      <pc:sldChg chg="delSp modSp mod">
        <pc:chgData name="Glass, David" userId="5226af9f-468a-4fb5-8f8d-8da82854905a" providerId="ADAL" clId="{5BA08F74-137D-4C34-91FA-8CA0823F3D0F}" dt="2025-02-14T16:46:41.098" v="97" actId="1076"/>
        <pc:sldMkLst>
          <pc:docMk/>
          <pc:sldMk cId="2303680571" sldId="706"/>
        </pc:sldMkLst>
        <pc:spChg chg="mod">
          <ac:chgData name="Glass, David" userId="5226af9f-468a-4fb5-8f8d-8da82854905a" providerId="ADAL" clId="{5BA08F74-137D-4C34-91FA-8CA0823F3D0F}" dt="2025-02-14T16:46:41.098" v="97" actId="1076"/>
          <ac:spMkLst>
            <pc:docMk/>
            <pc:sldMk cId="2303680571" sldId="706"/>
            <ac:spMk id="4" creationId="{21F3BE14-877A-459D-A0B8-A60709797F46}"/>
          </ac:spMkLst>
        </pc:spChg>
      </pc:sldChg>
      <pc:sldChg chg="delSp mod">
        <pc:chgData name="Glass, David" userId="5226af9f-468a-4fb5-8f8d-8da82854905a" providerId="ADAL" clId="{5BA08F74-137D-4C34-91FA-8CA0823F3D0F}" dt="2025-02-14T16:45:46.880" v="93" actId="478"/>
        <pc:sldMkLst>
          <pc:docMk/>
          <pc:sldMk cId="2866080841" sldId="707"/>
        </pc:sldMkLst>
      </pc:sldChg>
      <pc:sldChg chg="delSp del mod">
        <pc:chgData name="Glass, David" userId="5226af9f-468a-4fb5-8f8d-8da82854905a" providerId="ADAL" clId="{5BA08F74-137D-4C34-91FA-8CA0823F3D0F}" dt="2025-02-16T19:51:50.848" v="513" actId="47"/>
        <pc:sldMkLst>
          <pc:docMk/>
          <pc:sldMk cId="1681716564" sldId="708"/>
        </pc:sldMkLst>
      </pc:sldChg>
      <pc:sldChg chg="addSp delSp mod">
        <pc:chgData name="Glass, David" userId="5226af9f-468a-4fb5-8f8d-8da82854905a" providerId="ADAL" clId="{5BA08F74-137D-4C34-91FA-8CA0823F3D0F}" dt="2025-02-14T16:45:42.025" v="92" actId="478"/>
        <pc:sldMkLst>
          <pc:docMk/>
          <pc:sldMk cId="3918506160" sldId="709"/>
        </pc:sldMkLst>
        <pc:picChg chg="topLvl">
          <ac:chgData name="Glass, David" userId="5226af9f-468a-4fb5-8f8d-8da82854905a" providerId="ADAL" clId="{5BA08F74-137D-4C34-91FA-8CA0823F3D0F}" dt="2025-02-14T16:45:42.025" v="92" actId="478"/>
          <ac:picMkLst>
            <pc:docMk/>
            <pc:sldMk cId="3918506160" sldId="709"/>
            <ac:picMk id="4098" creationId="{A1D8D2AF-DA62-40AC-959D-F297AD037536}"/>
          </ac:picMkLst>
        </pc:picChg>
      </pc:sldChg>
      <pc:sldChg chg="delSp mod">
        <pc:chgData name="Glass, David" userId="5226af9f-468a-4fb5-8f8d-8da82854905a" providerId="ADAL" clId="{5BA08F74-137D-4C34-91FA-8CA0823F3D0F}" dt="2025-02-14T16:46:52.280" v="99" actId="478"/>
        <pc:sldMkLst>
          <pc:docMk/>
          <pc:sldMk cId="159596810" sldId="710"/>
        </pc:sldMkLst>
      </pc:sldChg>
      <pc:sldChg chg="delSp del mod">
        <pc:chgData name="Glass, David" userId="5226af9f-468a-4fb5-8f8d-8da82854905a" providerId="ADAL" clId="{5BA08F74-137D-4C34-91FA-8CA0823F3D0F}" dt="2025-02-16T19:51:49.488" v="512" actId="47"/>
        <pc:sldMkLst>
          <pc:docMk/>
          <pc:sldMk cId="3832646322" sldId="711"/>
        </pc:sldMkLst>
      </pc:sldChg>
      <pc:sldChg chg="delSp modSp mod">
        <pc:chgData name="Glass, David" userId="5226af9f-468a-4fb5-8f8d-8da82854905a" providerId="ADAL" clId="{5BA08F74-137D-4C34-91FA-8CA0823F3D0F}" dt="2025-02-14T16:47:47.140" v="110" actId="20577"/>
        <pc:sldMkLst>
          <pc:docMk/>
          <pc:sldMk cId="2267825546" sldId="712"/>
        </pc:sldMkLst>
        <pc:spChg chg="mod">
          <ac:chgData name="Glass, David" userId="5226af9f-468a-4fb5-8f8d-8da82854905a" providerId="ADAL" clId="{5BA08F74-137D-4C34-91FA-8CA0823F3D0F}" dt="2025-02-14T16:47:47.140" v="110" actId="20577"/>
          <ac:spMkLst>
            <pc:docMk/>
            <pc:sldMk cId="2267825546" sldId="712"/>
            <ac:spMk id="2" creationId="{179AEE1B-0CAD-4755-8324-3DFAE9494F6B}"/>
          </ac:spMkLst>
        </pc:spChg>
        <pc:spChg chg="mod">
          <ac:chgData name="Glass, David" userId="5226af9f-468a-4fb5-8f8d-8da82854905a" providerId="ADAL" clId="{5BA08F74-137D-4C34-91FA-8CA0823F3D0F}" dt="2025-02-14T16:47:41.960" v="108" actId="20577"/>
          <ac:spMkLst>
            <pc:docMk/>
            <pc:sldMk cId="2267825546" sldId="712"/>
            <ac:spMk id="8" creationId="{F707C2F3-591D-40A6-A713-BF004FB5AAF6}"/>
          </ac:spMkLst>
        </pc:spChg>
        <pc:picChg chg="mod">
          <ac:chgData name="Glass, David" userId="5226af9f-468a-4fb5-8f8d-8da82854905a" providerId="ADAL" clId="{5BA08F74-137D-4C34-91FA-8CA0823F3D0F}" dt="2025-02-14T16:47:16.210" v="104" actId="1076"/>
          <ac:picMkLst>
            <pc:docMk/>
            <pc:sldMk cId="2267825546" sldId="712"/>
            <ac:picMk id="6" creationId="{8AA1B8D0-02ED-4F72-BACF-8CF0E2226153}"/>
          </ac:picMkLst>
        </pc:picChg>
      </pc:sldChg>
      <pc:sldChg chg="addSp delSp modSp mod">
        <pc:chgData name="Glass, David" userId="5226af9f-468a-4fb5-8f8d-8da82854905a" providerId="ADAL" clId="{5BA08F74-137D-4C34-91FA-8CA0823F3D0F}" dt="2025-02-16T21:22:29.086" v="850" actId="1076"/>
        <pc:sldMkLst>
          <pc:docMk/>
          <pc:sldMk cId="1179944786" sldId="714"/>
        </pc:sldMkLst>
        <pc:spChg chg="mod">
          <ac:chgData name="Glass, David" userId="5226af9f-468a-4fb5-8f8d-8da82854905a" providerId="ADAL" clId="{5BA08F74-137D-4C34-91FA-8CA0823F3D0F}" dt="2025-02-16T21:22:29.086" v="850" actId="1076"/>
          <ac:spMkLst>
            <pc:docMk/>
            <pc:sldMk cId="1179944786" sldId="714"/>
            <ac:spMk id="4" creationId="{6A73F722-A6D4-4C06-BAD4-EA614298D2D4}"/>
          </ac:spMkLst>
        </pc:spChg>
        <pc:spChg chg="add">
          <ac:chgData name="Glass, David" userId="5226af9f-468a-4fb5-8f8d-8da82854905a" providerId="ADAL" clId="{5BA08F74-137D-4C34-91FA-8CA0823F3D0F}" dt="2025-02-16T21:05:58.596" v="571"/>
          <ac:spMkLst>
            <pc:docMk/>
            <pc:sldMk cId="1179944786" sldId="714"/>
            <ac:spMk id="7" creationId="{D1835535-2312-0CB0-EBFD-0AA22B6FC928}"/>
          </ac:spMkLst>
        </pc:spChg>
        <pc:spChg chg="del mod topLvl">
          <ac:chgData name="Glass, David" userId="5226af9f-468a-4fb5-8f8d-8da82854905a" providerId="ADAL" clId="{5BA08F74-137D-4C34-91FA-8CA0823F3D0F}" dt="2025-02-16T20:57:51.252" v="569" actId="478"/>
          <ac:spMkLst>
            <pc:docMk/>
            <pc:sldMk cId="1179944786" sldId="714"/>
            <ac:spMk id="9" creationId="{72F66B81-FDD3-4D3A-88EA-8974234B6433}"/>
          </ac:spMkLst>
        </pc:spChg>
        <pc:spChg chg="add mod">
          <ac:chgData name="Glass, David" userId="5226af9f-468a-4fb5-8f8d-8da82854905a" providerId="ADAL" clId="{5BA08F74-137D-4C34-91FA-8CA0823F3D0F}" dt="2025-02-16T21:06:05.280" v="573" actId="14100"/>
          <ac:spMkLst>
            <pc:docMk/>
            <pc:sldMk cId="1179944786" sldId="714"/>
            <ac:spMk id="10" creationId="{0E29EE14-AC3D-14FF-55CB-3188A196CFF6}"/>
          </ac:spMkLst>
        </pc:spChg>
        <pc:spChg chg="add mod">
          <ac:chgData name="Glass, David" userId="5226af9f-468a-4fb5-8f8d-8da82854905a" providerId="ADAL" clId="{5BA08F74-137D-4C34-91FA-8CA0823F3D0F}" dt="2025-02-16T21:22:23.142" v="849" actId="1076"/>
          <ac:spMkLst>
            <pc:docMk/>
            <pc:sldMk cId="1179944786" sldId="714"/>
            <ac:spMk id="14" creationId="{6CF4DB75-D370-AF40-ABD1-84D7AB1D3CDD}"/>
          </ac:spMkLst>
        </pc:spChg>
        <pc:spChg chg="add mod">
          <ac:chgData name="Glass, David" userId="5226af9f-468a-4fb5-8f8d-8da82854905a" providerId="ADAL" clId="{5BA08F74-137D-4C34-91FA-8CA0823F3D0F}" dt="2025-02-16T21:15:02.735" v="642" actId="1076"/>
          <ac:spMkLst>
            <pc:docMk/>
            <pc:sldMk cId="1179944786" sldId="714"/>
            <ac:spMk id="28" creationId="{AAF33DD9-DCE0-C7EC-8B89-CAEF333547B0}"/>
          </ac:spMkLst>
        </pc:spChg>
        <pc:spChg chg="add mod">
          <ac:chgData name="Glass, David" userId="5226af9f-468a-4fb5-8f8d-8da82854905a" providerId="ADAL" clId="{5BA08F74-137D-4C34-91FA-8CA0823F3D0F}" dt="2025-02-16T21:16:05.303" v="693" actId="20577"/>
          <ac:spMkLst>
            <pc:docMk/>
            <pc:sldMk cId="1179944786" sldId="714"/>
            <ac:spMk id="29" creationId="{DA8F51F8-2E09-174F-BEBE-181EAA8E4310}"/>
          </ac:spMkLst>
        </pc:spChg>
        <pc:spChg chg="add mod">
          <ac:chgData name="Glass, David" userId="5226af9f-468a-4fb5-8f8d-8da82854905a" providerId="ADAL" clId="{5BA08F74-137D-4C34-91FA-8CA0823F3D0F}" dt="2025-02-16T21:17:06.526" v="694" actId="1076"/>
          <ac:spMkLst>
            <pc:docMk/>
            <pc:sldMk cId="1179944786" sldId="714"/>
            <ac:spMk id="30" creationId="{9F30D71A-29CB-E785-11EE-4C17DC02C728}"/>
          </ac:spMkLst>
        </pc:spChg>
        <pc:grpChg chg="add del mod">
          <ac:chgData name="Glass, David" userId="5226af9f-468a-4fb5-8f8d-8da82854905a" providerId="ADAL" clId="{5BA08F74-137D-4C34-91FA-8CA0823F3D0F}" dt="2025-02-16T20:01:24.750" v="516" actId="165"/>
          <ac:grpSpMkLst>
            <pc:docMk/>
            <pc:sldMk cId="1179944786" sldId="714"/>
            <ac:grpSpMk id="6" creationId="{AFE83695-B393-17BC-781C-D4D97DAAF458}"/>
          </ac:grpSpMkLst>
        </pc:grpChg>
        <pc:grpChg chg="add del mod">
          <ac:chgData name="Glass, David" userId="5226af9f-468a-4fb5-8f8d-8da82854905a" providerId="ADAL" clId="{5BA08F74-137D-4C34-91FA-8CA0823F3D0F}" dt="2025-02-16T20:00:27.845" v="514" actId="165"/>
          <ac:grpSpMkLst>
            <pc:docMk/>
            <pc:sldMk cId="1179944786" sldId="714"/>
            <ac:grpSpMk id="8" creationId="{E949144D-B746-46E2-B859-EDFFB59BD279}"/>
          </ac:grpSpMkLst>
        </pc:grpChg>
        <pc:picChg chg="add del mod">
          <ac:chgData name="Glass, David" userId="5226af9f-468a-4fb5-8f8d-8da82854905a" providerId="ADAL" clId="{5BA08F74-137D-4C34-91FA-8CA0823F3D0F}" dt="2025-02-16T21:08:31.134" v="578" actId="478"/>
          <ac:picMkLst>
            <pc:docMk/>
            <pc:sldMk cId="1179944786" sldId="714"/>
            <ac:picMk id="11" creationId="{FFE0D405-2423-1727-6651-99B21318EE75}"/>
          </ac:picMkLst>
        </pc:picChg>
        <pc:picChg chg="add mod">
          <ac:chgData name="Glass, David" userId="5226af9f-468a-4fb5-8f8d-8da82854905a" providerId="ADAL" clId="{5BA08F74-137D-4C34-91FA-8CA0823F3D0F}" dt="2025-02-16T21:22:15.950" v="845" actId="1076"/>
          <ac:picMkLst>
            <pc:docMk/>
            <pc:sldMk cId="1179944786" sldId="714"/>
            <ac:picMk id="12" creationId="{857B76D0-9EA1-197A-C426-CBEA0CBECE53}"/>
          </ac:picMkLst>
        </pc:picChg>
        <pc:picChg chg="add mod">
          <ac:chgData name="Glass, David" userId="5226af9f-468a-4fb5-8f8d-8da82854905a" providerId="ADAL" clId="{5BA08F74-137D-4C34-91FA-8CA0823F3D0F}" dt="2025-02-16T21:22:17.550" v="846" actId="1076"/>
          <ac:picMkLst>
            <pc:docMk/>
            <pc:sldMk cId="1179944786" sldId="714"/>
            <ac:picMk id="13" creationId="{AC108ADA-76AB-7A91-8C2A-B01692B23414}"/>
          </ac:picMkLst>
        </pc:picChg>
        <pc:picChg chg="del mod topLvl">
          <ac:chgData name="Glass, David" userId="5226af9f-468a-4fb5-8f8d-8da82854905a" providerId="ADAL" clId="{5BA08F74-137D-4C34-91FA-8CA0823F3D0F}" dt="2025-02-16T21:05:57.439" v="570" actId="478"/>
          <ac:picMkLst>
            <pc:docMk/>
            <pc:sldMk cId="1179944786" sldId="714"/>
            <ac:picMk id="4098" creationId="{6151C8C6-CEEE-42EF-90D2-6B83D88A38C4}"/>
          </ac:picMkLst>
        </pc:picChg>
        <pc:cxnChg chg="add del mod">
          <ac:chgData name="Glass, David" userId="5226af9f-468a-4fb5-8f8d-8da82854905a" providerId="ADAL" clId="{5BA08F74-137D-4C34-91FA-8CA0823F3D0F}" dt="2025-02-16T21:10:37.942" v="594" actId="478"/>
          <ac:cxnSpMkLst>
            <pc:docMk/>
            <pc:sldMk cId="1179944786" sldId="714"/>
            <ac:cxnSpMk id="16" creationId="{9F674655-AE55-9886-EB54-C760211E8F01}"/>
          </ac:cxnSpMkLst>
        </pc:cxnChg>
        <pc:cxnChg chg="add mod">
          <ac:chgData name="Glass, David" userId="5226af9f-468a-4fb5-8f8d-8da82854905a" providerId="ADAL" clId="{5BA08F74-137D-4C34-91FA-8CA0823F3D0F}" dt="2025-02-16T21:22:23.142" v="849" actId="1076"/>
          <ac:cxnSpMkLst>
            <pc:docMk/>
            <pc:sldMk cId="1179944786" sldId="714"/>
            <ac:cxnSpMk id="18" creationId="{D5D2D865-043D-9EA4-5DE2-AEAC6E3505F2}"/>
          </ac:cxnSpMkLst>
        </pc:cxnChg>
        <pc:cxnChg chg="add del mod">
          <ac:chgData name="Glass, David" userId="5226af9f-468a-4fb5-8f8d-8da82854905a" providerId="ADAL" clId="{5BA08F74-137D-4C34-91FA-8CA0823F3D0F}" dt="2025-02-16T21:11:58.321" v="600" actId="478"/>
          <ac:cxnSpMkLst>
            <pc:docMk/>
            <pc:sldMk cId="1179944786" sldId="714"/>
            <ac:cxnSpMk id="20" creationId="{761C97DF-E955-FD3C-984E-1E3D38EB7E6F}"/>
          </ac:cxnSpMkLst>
        </pc:cxnChg>
        <pc:cxnChg chg="add mod">
          <ac:chgData name="Glass, David" userId="5226af9f-468a-4fb5-8f8d-8da82854905a" providerId="ADAL" clId="{5BA08F74-137D-4C34-91FA-8CA0823F3D0F}" dt="2025-02-16T21:14:12.623" v="621" actId="14100"/>
          <ac:cxnSpMkLst>
            <pc:docMk/>
            <pc:sldMk cId="1179944786" sldId="714"/>
            <ac:cxnSpMk id="22" creationId="{9A1319B0-576B-FCD6-CDFC-3AB1D8C4C852}"/>
          </ac:cxnSpMkLst>
        </pc:cxnChg>
        <pc:cxnChg chg="add del mod">
          <ac:chgData name="Glass, David" userId="5226af9f-468a-4fb5-8f8d-8da82854905a" providerId="ADAL" clId="{5BA08F74-137D-4C34-91FA-8CA0823F3D0F}" dt="2025-02-16T21:14:14.222" v="622" actId="478"/>
          <ac:cxnSpMkLst>
            <pc:docMk/>
            <pc:sldMk cId="1179944786" sldId="714"/>
            <ac:cxnSpMk id="23" creationId="{FEE2BCF4-C5D9-2AF0-B106-C613C2178E83}"/>
          </ac:cxnSpMkLst>
        </pc:cxnChg>
        <pc:cxnChg chg="add del mod">
          <ac:chgData name="Glass, David" userId="5226af9f-468a-4fb5-8f8d-8da82854905a" providerId="ADAL" clId="{5BA08F74-137D-4C34-91FA-8CA0823F3D0F}" dt="2025-02-16T21:14:15.479" v="623" actId="478"/>
          <ac:cxnSpMkLst>
            <pc:docMk/>
            <pc:sldMk cId="1179944786" sldId="714"/>
            <ac:cxnSpMk id="24" creationId="{761A56A7-438F-5110-947B-D8C57E76F81D}"/>
          </ac:cxnSpMkLst>
        </pc:cxnChg>
        <pc:cxnChg chg="add mod">
          <ac:chgData name="Glass, David" userId="5226af9f-468a-4fb5-8f8d-8da82854905a" providerId="ADAL" clId="{5BA08F74-137D-4C34-91FA-8CA0823F3D0F}" dt="2025-02-16T21:14:27.590" v="627" actId="692"/>
          <ac:cxnSpMkLst>
            <pc:docMk/>
            <pc:sldMk cId="1179944786" sldId="714"/>
            <ac:cxnSpMk id="26" creationId="{CC0B6084-5E14-FFAA-98BB-4B2036B7B502}"/>
          </ac:cxnSpMkLst>
        </pc:cxnChg>
        <pc:cxnChg chg="add mod">
          <ac:chgData name="Glass, David" userId="5226af9f-468a-4fb5-8f8d-8da82854905a" providerId="ADAL" clId="{5BA08F74-137D-4C34-91FA-8CA0823F3D0F}" dt="2025-02-16T21:14:40.558" v="629" actId="692"/>
          <ac:cxnSpMkLst>
            <pc:docMk/>
            <pc:sldMk cId="1179944786" sldId="714"/>
            <ac:cxnSpMk id="27" creationId="{0B53ADA9-83B5-ECA9-D84E-F83ADFD5D753}"/>
          </ac:cxnSpMkLst>
        </pc:cxnChg>
      </pc:sldChg>
      <pc:sldChg chg="delSp modSp mod">
        <pc:chgData name="Glass, David" userId="5226af9f-468a-4fb5-8f8d-8da82854905a" providerId="ADAL" clId="{5BA08F74-137D-4C34-91FA-8CA0823F3D0F}" dt="2025-02-14T16:50:04.065" v="128" actId="1076"/>
        <pc:sldMkLst>
          <pc:docMk/>
          <pc:sldMk cId="2014078790" sldId="715"/>
        </pc:sldMkLst>
        <pc:spChg chg="mod">
          <ac:chgData name="Glass, David" userId="5226af9f-468a-4fb5-8f8d-8da82854905a" providerId="ADAL" clId="{5BA08F74-137D-4C34-91FA-8CA0823F3D0F}" dt="2025-02-14T16:49:28.594" v="124" actId="1076"/>
          <ac:spMkLst>
            <pc:docMk/>
            <pc:sldMk cId="2014078790" sldId="715"/>
            <ac:spMk id="4" creationId="{E3D71178-DA48-4B53-8D79-4FCCC72B7737}"/>
          </ac:spMkLst>
        </pc:spChg>
        <pc:spChg chg="mod">
          <ac:chgData name="Glass, David" userId="5226af9f-468a-4fb5-8f8d-8da82854905a" providerId="ADAL" clId="{5BA08F74-137D-4C34-91FA-8CA0823F3D0F}" dt="2025-02-14T16:50:04.065" v="128" actId="1076"/>
          <ac:spMkLst>
            <pc:docMk/>
            <pc:sldMk cId="2014078790" sldId="715"/>
            <ac:spMk id="8" creationId="{69B89D98-3E8D-4368-9DA3-F828678CF53E}"/>
          </ac:spMkLst>
        </pc:spChg>
        <pc:picChg chg="mod">
          <ac:chgData name="Glass, David" userId="5226af9f-468a-4fb5-8f8d-8da82854905a" providerId="ADAL" clId="{5BA08F74-137D-4C34-91FA-8CA0823F3D0F}" dt="2025-02-14T16:49:30.234" v="125" actId="1076"/>
          <ac:picMkLst>
            <pc:docMk/>
            <pc:sldMk cId="2014078790" sldId="715"/>
            <ac:picMk id="6146" creationId="{401D5DC4-3102-4BFD-9812-B18ED3D37CFD}"/>
          </ac:picMkLst>
        </pc:picChg>
      </pc:sldChg>
      <pc:sldChg chg="delSp modSp mod">
        <pc:chgData name="Glass, David" userId="5226af9f-468a-4fb5-8f8d-8da82854905a" providerId="ADAL" clId="{5BA08F74-137D-4C34-91FA-8CA0823F3D0F}" dt="2025-02-14T16:51:29.578" v="140" actId="1076"/>
        <pc:sldMkLst>
          <pc:docMk/>
          <pc:sldMk cId="2867067602" sldId="718"/>
        </pc:sldMkLst>
        <pc:spChg chg="mod">
          <ac:chgData name="Glass, David" userId="5226af9f-468a-4fb5-8f8d-8da82854905a" providerId="ADAL" clId="{5BA08F74-137D-4C34-91FA-8CA0823F3D0F}" dt="2025-02-14T16:51:27.281" v="139" actId="1076"/>
          <ac:spMkLst>
            <pc:docMk/>
            <pc:sldMk cId="2867067602" sldId="718"/>
            <ac:spMk id="4" creationId="{8ABE609B-2455-4CFE-9368-8A18D2D8E079}"/>
          </ac:spMkLst>
        </pc:spChg>
        <pc:picChg chg="mod">
          <ac:chgData name="Glass, David" userId="5226af9f-468a-4fb5-8f8d-8da82854905a" providerId="ADAL" clId="{5BA08F74-137D-4C34-91FA-8CA0823F3D0F}" dt="2025-02-14T16:51:29.578" v="140" actId="1076"/>
          <ac:picMkLst>
            <pc:docMk/>
            <pc:sldMk cId="2867067602" sldId="718"/>
            <ac:picMk id="8" creationId="{FC3FCC83-1B47-4376-B1A3-A110CE02FD8D}"/>
          </ac:picMkLst>
        </pc:picChg>
      </pc:sldChg>
      <pc:sldChg chg="delSp mod">
        <pc:chgData name="Glass, David" userId="5226af9f-468a-4fb5-8f8d-8da82854905a" providerId="ADAL" clId="{5BA08F74-137D-4C34-91FA-8CA0823F3D0F}" dt="2025-02-14T16:51:36.586" v="142" actId="478"/>
        <pc:sldMkLst>
          <pc:docMk/>
          <pc:sldMk cId="2373017462" sldId="719"/>
        </pc:sldMkLst>
      </pc:sldChg>
      <pc:sldChg chg="delSp mod">
        <pc:chgData name="Glass, David" userId="5226af9f-468a-4fb5-8f8d-8da82854905a" providerId="ADAL" clId="{5BA08F74-137D-4C34-91FA-8CA0823F3D0F}" dt="2025-02-14T16:51:40.365" v="143" actId="478"/>
        <pc:sldMkLst>
          <pc:docMk/>
          <pc:sldMk cId="1424707324" sldId="720"/>
        </pc:sldMkLst>
      </pc:sldChg>
      <pc:sldChg chg="delSp mod">
        <pc:chgData name="Glass, David" userId="5226af9f-468a-4fb5-8f8d-8da82854905a" providerId="ADAL" clId="{5BA08F74-137D-4C34-91FA-8CA0823F3D0F}" dt="2025-02-14T19:00:33.139" v="387" actId="478"/>
        <pc:sldMkLst>
          <pc:docMk/>
          <pc:sldMk cId="213764367" sldId="722"/>
        </pc:sldMkLst>
      </pc:sldChg>
      <pc:sldChg chg="delSp mod">
        <pc:chgData name="Glass, David" userId="5226af9f-468a-4fb5-8f8d-8da82854905a" providerId="ADAL" clId="{5BA08F74-137D-4C34-91FA-8CA0823F3D0F}" dt="2025-02-16T21:23:31.606" v="851" actId="478"/>
        <pc:sldMkLst>
          <pc:docMk/>
          <pc:sldMk cId="2370756546" sldId="723"/>
        </pc:sldMkLst>
        <pc:spChg chg="del">
          <ac:chgData name="Glass, David" userId="5226af9f-468a-4fb5-8f8d-8da82854905a" providerId="ADAL" clId="{5BA08F74-137D-4C34-91FA-8CA0823F3D0F}" dt="2025-02-16T21:23:31.606" v="851" actId="478"/>
          <ac:spMkLst>
            <pc:docMk/>
            <pc:sldMk cId="2370756546" sldId="723"/>
            <ac:spMk id="4" creationId="{FC5F2A65-18EC-409A-8689-9FC7637F534F}"/>
          </ac:spMkLst>
        </pc:spChg>
      </pc:sldChg>
      <pc:sldChg chg="delSp mod">
        <pc:chgData name="Glass, David" userId="5226af9f-468a-4fb5-8f8d-8da82854905a" providerId="ADAL" clId="{5BA08F74-137D-4C34-91FA-8CA0823F3D0F}" dt="2025-02-14T16:51:52.665" v="144" actId="478"/>
        <pc:sldMkLst>
          <pc:docMk/>
          <pc:sldMk cId="1181291579" sldId="724"/>
        </pc:sldMkLst>
      </pc:sldChg>
      <pc:sldChg chg="delSp mod">
        <pc:chgData name="Glass, David" userId="5226af9f-468a-4fb5-8f8d-8da82854905a" providerId="ADAL" clId="{5BA08F74-137D-4C34-91FA-8CA0823F3D0F}" dt="2025-02-14T16:51:56.041" v="145" actId="478"/>
        <pc:sldMkLst>
          <pc:docMk/>
          <pc:sldMk cId="552304455" sldId="725"/>
        </pc:sldMkLst>
      </pc:sldChg>
      <pc:sldChg chg="delSp mod">
        <pc:chgData name="Glass, David" userId="5226af9f-468a-4fb5-8f8d-8da82854905a" providerId="ADAL" clId="{5BA08F74-137D-4C34-91FA-8CA0823F3D0F}" dt="2025-02-14T16:52:00.017" v="146" actId="478"/>
        <pc:sldMkLst>
          <pc:docMk/>
          <pc:sldMk cId="2841253435" sldId="726"/>
        </pc:sldMkLst>
      </pc:sldChg>
      <pc:sldChg chg="modSp mod">
        <pc:chgData name="Glass, David" userId="5226af9f-468a-4fb5-8f8d-8da82854905a" providerId="ADAL" clId="{5BA08F74-137D-4C34-91FA-8CA0823F3D0F}" dt="2025-02-14T16:52:34.174" v="149" actId="20577"/>
        <pc:sldMkLst>
          <pc:docMk/>
          <pc:sldMk cId="3252844247" sldId="727"/>
        </pc:sldMkLst>
        <pc:spChg chg="mod">
          <ac:chgData name="Glass, David" userId="5226af9f-468a-4fb5-8f8d-8da82854905a" providerId="ADAL" clId="{5BA08F74-137D-4C34-91FA-8CA0823F3D0F}" dt="2025-02-14T16:52:34.174" v="149" actId="20577"/>
          <ac:spMkLst>
            <pc:docMk/>
            <pc:sldMk cId="3252844247" sldId="727"/>
            <ac:spMk id="10" creationId="{EC4478FC-CB48-4899-BE4D-65413276C0C3}"/>
          </ac:spMkLst>
        </pc:spChg>
      </pc:sldChg>
      <pc:sldChg chg="delSp mod">
        <pc:chgData name="Glass, David" userId="5226af9f-468a-4fb5-8f8d-8da82854905a" providerId="ADAL" clId="{5BA08F74-137D-4C34-91FA-8CA0823F3D0F}" dt="2025-02-14T16:52:39.982" v="150" actId="478"/>
        <pc:sldMkLst>
          <pc:docMk/>
          <pc:sldMk cId="533018970" sldId="728"/>
        </pc:sldMkLst>
      </pc:sldChg>
      <pc:sldChg chg="delSp modSp mod">
        <pc:chgData name="Glass, David" userId="5226af9f-468a-4fb5-8f8d-8da82854905a" providerId="ADAL" clId="{5BA08F74-137D-4C34-91FA-8CA0823F3D0F}" dt="2025-02-14T16:51:08.193" v="134" actId="1076"/>
        <pc:sldMkLst>
          <pc:docMk/>
          <pc:sldMk cId="3598091504" sldId="730"/>
        </pc:sldMkLst>
        <pc:spChg chg="mod">
          <ac:chgData name="Glass, David" userId="5226af9f-468a-4fb5-8f8d-8da82854905a" providerId="ADAL" clId="{5BA08F74-137D-4C34-91FA-8CA0823F3D0F}" dt="2025-02-14T16:51:08.193" v="134" actId="1076"/>
          <ac:spMkLst>
            <pc:docMk/>
            <pc:sldMk cId="3598091504" sldId="730"/>
            <ac:spMk id="2" creationId="{1DCA98A4-0ECB-4F2D-9B0A-440BA3D314A3}"/>
          </ac:spMkLst>
        </pc:spChg>
      </pc:sldChg>
      <pc:sldChg chg="delSp modSp mod">
        <pc:chgData name="Glass, David" userId="5226af9f-468a-4fb5-8f8d-8da82854905a" providerId="ADAL" clId="{5BA08F74-137D-4C34-91FA-8CA0823F3D0F}" dt="2025-02-14T16:51:13.937" v="136" actId="1076"/>
        <pc:sldMkLst>
          <pc:docMk/>
          <pc:sldMk cId="2415439809" sldId="731"/>
        </pc:sldMkLst>
        <pc:spChg chg="mod">
          <ac:chgData name="Glass, David" userId="5226af9f-468a-4fb5-8f8d-8da82854905a" providerId="ADAL" clId="{5BA08F74-137D-4C34-91FA-8CA0823F3D0F}" dt="2025-02-14T16:51:13.937" v="136" actId="1076"/>
          <ac:spMkLst>
            <pc:docMk/>
            <pc:sldMk cId="2415439809" sldId="731"/>
            <ac:spMk id="4" creationId="{FA59B287-5AB2-419C-86C6-270F9A8BCED6}"/>
          </ac:spMkLst>
        </pc:spChg>
      </pc:sldChg>
      <pc:sldChg chg="delSp mod">
        <pc:chgData name="Glass, David" userId="5226af9f-468a-4fb5-8f8d-8da82854905a" providerId="ADAL" clId="{5BA08F74-137D-4C34-91FA-8CA0823F3D0F}" dt="2025-02-14T16:51:19.334" v="137" actId="478"/>
        <pc:sldMkLst>
          <pc:docMk/>
          <pc:sldMk cId="729783156" sldId="732"/>
        </pc:sldMkLst>
      </pc:sldChg>
      <pc:sldChg chg="delSp mod">
        <pc:chgData name="Glass, David" userId="5226af9f-468a-4fb5-8f8d-8da82854905a" providerId="ADAL" clId="{5BA08F74-137D-4C34-91FA-8CA0823F3D0F}" dt="2025-02-14T16:56:46.674" v="181" actId="478"/>
        <pc:sldMkLst>
          <pc:docMk/>
          <pc:sldMk cId="1735012033" sldId="733"/>
        </pc:sldMkLst>
      </pc:sldChg>
      <pc:sldChg chg="addSp delSp modSp mod modNotesTx">
        <pc:chgData name="Glass, David" userId="5226af9f-468a-4fb5-8f8d-8da82854905a" providerId="ADAL" clId="{5BA08F74-137D-4C34-91FA-8CA0823F3D0F}" dt="2025-02-16T12:28:15.093" v="495" actId="20577"/>
        <pc:sldMkLst>
          <pc:docMk/>
          <pc:sldMk cId="669372007" sldId="734"/>
        </pc:sldMkLst>
        <pc:spChg chg="add del mod">
          <ac:chgData name="Glass, David" userId="5226af9f-468a-4fb5-8f8d-8da82854905a" providerId="ADAL" clId="{5BA08F74-137D-4C34-91FA-8CA0823F3D0F}" dt="2025-02-15T12:50:02.113" v="393" actId="478"/>
          <ac:spMkLst>
            <pc:docMk/>
            <pc:sldMk cId="669372007" sldId="734"/>
            <ac:spMk id="6" creationId="{A5DD938F-68CE-B197-D65D-9CE02615C1DF}"/>
          </ac:spMkLst>
        </pc:spChg>
        <pc:spChg chg="mod">
          <ac:chgData name="Glass, David" userId="5226af9f-468a-4fb5-8f8d-8da82854905a" providerId="ADAL" clId="{5BA08F74-137D-4C34-91FA-8CA0823F3D0F}" dt="2025-02-14T16:53:08.979" v="154" actId="20577"/>
          <ac:spMkLst>
            <pc:docMk/>
            <pc:sldMk cId="669372007" sldId="734"/>
            <ac:spMk id="7" creationId="{A7BFDB6E-0B7B-4255-B4D3-39E7C56F0B75}"/>
          </ac:spMkLst>
        </pc:spChg>
        <pc:spChg chg="add mod">
          <ac:chgData name="Glass, David" userId="5226af9f-468a-4fb5-8f8d-8da82854905a" providerId="ADAL" clId="{5BA08F74-137D-4C34-91FA-8CA0823F3D0F}" dt="2025-02-16T12:28:15.093" v="495" actId="20577"/>
          <ac:spMkLst>
            <pc:docMk/>
            <pc:sldMk cId="669372007" sldId="734"/>
            <ac:spMk id="8" creationId="{27BA2A3E-23A4-88AA-5373-A4D710CA83EC}"/>
          </ac:spMkLst>
        </pc:spChg>
        <pc:picChg chg="del mod">
          <ac:chgData name="Glass, David" userId="5226af9f-468a-4fb5-8f8d-8da82854905a" providerId="ADAL" clId="{5BA08F74-137D-4C34-91FA-8CA0823F3D0F}" dt="2025-02-15T12:52:49.123" v="481" actId="478"/>
          <ac:picMkLst>
            <pc:docMk/>
            <pc:sldMk cId="669372007" sldId="734"/>
            <ac:picMk id="9" creationId="{F2D14E73-E3BE-48AF-ABBB-963B34BD6890}"/>
          </ac:picMkLst>
        </pc:picChg>
      </pc:sldChg>
      <pc:sldChg chg="delSp modSp mod">
        <pc:chgData name="Glass, David" userId="5226af9f-468a-4fb5-8f8d-8da82854905a" providerId="ADAL" clId="{5BA08F74-137D-4C34-91FA-8CA0823F3D0F}" dt="2025-02-14T16:54:31.218" v="165" actId="478"/>
        <pc:sldMkLst>
          <pc:docMk/>
          <pc:sldMk cId="4168980774" sldId="735"/>
        </pc:sldMkLst>
      </pc:sldChg>
      <pc:sldChg chg="delSp mod">
        <pc:chgData name="Glass, David" userId="5226af9f-468a-4fb5-8f8d-8da82854905a" providerId="ADAL" clId="{5BA08F74-137D-4C34-91FA-8CA0823F3D0F}" dt="2025-02-14T16:54:35.752" v="166" actId="478"/>
        <pc:sldMkLst>
          <pc:docMk/>
          <pc:sldMk cId="1993862694" sldId="736"/>
        </pc:sldMkLst>
      </pc:sldChg>
      <pc:sldChg chg="addSp delSp modSp mod">
        <pc:chgData name="Glass, David" userId="5226af9f-468a-4fb5-8f8d-8da82854905a" providerId="ADAL" clId="{5BA08F74-137D-4C34-91FA-8CA0823F3D0F}" dt="2025-02-15T19:10:15.427" v="491" actId="22"/>
        <pc:sldMkLst>
          <pc:docMk/>
          <pc:sldMk cId="1845001034" sldId="738"/>
        </pc:sldMkLst>
        <pc:spChg chg="mod">
          <ac:chgData name="Glass, David" userId="5226af9f-468a-4fb5-8f8d-8da82854905a" providerId="ADAL" clId="{5BA08F74-137D-4C34-91FA-8CA0823F3D0F}" dt="2025-02-14T16:55:18.834" v="172" actId="20577"/>
          <ac:spMkLst>
            <pc:docMk/>
            <pc:sldMk cId="1845001034" sldId="738"/>
            <ac:spMk id="7" creationId="{EF24C637-682C-48E3-AC65-856F333D8221}"/>
          </ac:spMkLst>
        </pc:spChg>
        <pc:spChg chg="add del mod">
          <ac:chgData name="Glass, David" userId="5226af9f-468a-4fb5-8f8d-8da82854905a" providerId="ADAL" clId="{5BA08F74-137D-4C34-91FA-8CA0823F3D0F}" dt="2025-02-15T19:10:15.427" v="491" actId="22"/>
          <ac:spMkLst>
            <pc:docMk/>
            <pc:sldMk cId="1845001034" sldId="738"/>
            <ac:spMk id="8" creationId="{A89943BA-BDA1-BD80-19B0-CEDF30BE0728}"/>
          </ac:spMkLst>
        </pc:spChg>
        <pc:spChg chg="add mod">
          <ac:chgData name="Glass, David" userId="5226af9f-468a-4fb5-8f8d-8da82854905a" providerId="ADAL" clId="{5BA08F74-137D-4C34-91FA-8CA0823F3D0F}" dt="2025-02-14T17:02:34.904" v="333" actId="1076"/>
          <ac:spMkLst>
            <pc:docMk/>
            <pc:sldMk cId="1845001034" sldId="738"/>
            <ac:spMk id="11" creationId="{6FB5FA9F-3D0E-5AAB-6678-C747F46BA518}"/>
          </ac:spMkLst>
        </pc:spChg>
      </pc:sldChg>
      <pc:sldChg chg="modSp mod">
        <pc:chgData name="Glass, David" userId="5226af9f-468a-4fb5-8f8d-8da82854905a" providerId="ADAL" clId="{5BA08F74-137D-4C34-91FA-8CA0823F3D0F}" dt="2025-02-16T21:34:32.892" v="971" actId="1076"/>
        <pc:sldMkLst>
          <pc:docMk/>
          <pc:sldMk cId="241662104" sldId="740"/>
        </pc:sldMkLst>
        <pc:spChg chg="mod">
          <ac:chgData name="Glass, David" userId="5226af9f-468a-4fb5-8f8d-8da82854905a" providerId="ADAL" clId="{5BA08F74-137D-4C34-91FA-8CA0823F3D0F}" dt="2025-02-16T21:34:28.970" v="970" actId="20577"/>
          <ac:spMkLst>
            <pc:docMk/>
            <pc:sldMk cId="241662104" sldId="740"/>
            <ac:spMk id="4" creationId="{473B7A3F-E8A0-4774-9621-5196A4397C34}"/>
          </ac:spMkLst>
        </pc:spChg>
        <pc:spChg chg="mod">
          <ac:chgData name="Glass, David" userId="5226af9f-468a-4fb5-8f8d-8da82854905a" providerId="ADAL" clId="{5BA08F74-137D-4C34-91FA-8CA0823F3D0F}" dt="2025-02-14T16:56:10.001" v="175" actId="1076"/>
          <ac:spMkLst>
            <pc:docMk/>
            <pc:sldMk cId="241662104" sldId="740"/>
            <ac:spMk id="7" creationId="{875DFA92-3CDC-4FF1-9A9C-A54E046F5BD0}"/>
          </ac:spMkLst>
        </pc:spChg>
        <pc:picChg chg="mod">
          <ac:chgData name="Glass, David" userId="5226af9f-468a-4fb5-8f8d-8da82854905a" providerId="ADAL" clId="{5BA08F74-137D-4C34-91FA-8CA0823F3D0F}" dt="2025-02-16T21:34:32.892" v="971" actId="1076"/>
          <ac:picMkLst>
            <pc:docMk/>
            <pc:sldMk cId="241662104" sldId="740"/>
            <ac:picMk id="9" creationId="{9D00FE04-C971-4CDA-8BE5-1D219D7A1EB2}"/>
          </ac:picMkLst>
        </pc:picChg>
      </pc:sldChg>
      <pc:sldChg chg="modSp mod">
        <pc:chgData name="Glass, David" userId="5226af9f-468a-4fb5-8f8d-8da82854905a" providerId="ADAL" clId="{5BA08F74-137D-4C34-91FA-8CA0823F3D0F}" dt="2025-02-14T16:56:39.377" v="180" actId="1076"/>
        <pc:sldMkLst>
          <pc:docMk/>
          <pc:sldMk cId="1736669906" sldId="741"/>
        </pc:sldMkLst>
        <pc:spChg chg="mod">
          <ac:chgData name="Glass, David" userId="5226af9f-468a-4fb5-8f8d-8da82854905a" providerId="ADAL" clId="{5BA08F74-137D-4C34-91FA-8CA0823F3D0F}" dt="2025-02-14T16:56:39.377" v="180" actId="1076"/>
          <ac:spMkLst>
            <pc:docMk/>
            <pc:sldMk cId="1736669906" sldId="741"/>
            <ac:spMk id="6" creationId="{E423F8AD-4F8D-4226-83FA-F6E5CB42D591}"/>
          </ac:spMkLst>
        </pc:spChg>
        <pc:picChg chg="mod">
          <ac:chgData name="Glass, David" userId="5226af9f-468a-4fb5-8f8d-8da82854905a" providerId="ADAL" clId="{5BA08F74-137D-4C34-91FA-8CA0823F3D0F}" dt="2025-02-14T16:56:35.301" v="179" actId="1076"/>
          <ac:picMkLst>
            <pc:docMk/>
            <pc:sldMk cId="1736669906" sldId="741"/>
            <ac:picMk id="7" creationId="{AA52B3F8-99F8-400F-9499-947B8B9A67D3}"/>
          </ac:picMkLst>
        </pc:picChg>
      </pc:sldChg>
      <pc:sldChg chg="addSp delSp modSp mod">
        <pc:chgData name="Glass, David" userId="5226af9f-468a-4fb5-8f8d-8da82854905a" providerId="ADAL" clId="{5BA08F74-137D-4C34-91FA-8CA0823F3D0F}" dt="2025-02-14T18:47:20.863" v="386" actId="1076"/>
        <pc:sldMkLst>
          <pc:docMk/>
          <pc:sldMk cId="4066186839" sldId="743"/>
        </pc:sldMkLst>
        <pc:spChg chg="mod">
          <ac:chgData name="Glass, David" userId="5226af9f-468a-4fb5-8f8d-8da82854905a" providerId="ADAL" clId="{5BA08F74-137D-4C34-91FA-8CA0823F3D0F}" dt="2025-02-14T16:43:35.475" v="80" actId="1076"/>
          <ac:spMkLst>
            <pc:docMk/>
            <pc:sldMk cId="4066186839" sldId="743"/>
            <ac:spMk id="13" creationId="{938F2FA6-7E1A-41C0-A26B-00C6E9697CA1}"/>
          </ac:spMkLst>
        </pc:spChg>
        <pc:picChg chg="mod">
          <ac:chgData name="Glass, David" userId="5226af9f-468a-4fb5-8f8d-8da82854905a" providerId="ADAL" clId="{5BA08F74-137D-4C34-91FA-8CA0823F3D0F}" dt="2025-02-14T18:43:42.591" v="365" actId="14100"/>
          <ac:picMkLst>
            <pc:docMk/>
            <pc:sldMk cId="4066186839" sldId="743"/>
            <ac:picMk id="8" creationId="{6006956E-BBE2-43CE-AB81-BCF245456DF3}"/>
          </ac:picMkLst>
        </pc:picChg>
        <pc:picChg chg="add mod">
          <ac:chgData name="Glass, David" userId="5226af9f-468a-4fb5-8f8d-8da82854905a" providerId="ADAL" clId="{5BA08F74-137D-4C34-91FA-8CA0823F3D0F}" dt="2025-02-14T18:46:36.854" v="381" actId="14100"/>
          <ac:picMkLst>
            <pc:docMk/>
            <pc:sldMk cId="4066186839" sldId="743"/>
            <ac:picMk id="18" creationId="{DCFCEE4F-3912-6491-D396-8BF1A923A5EE}"/>
          </ac:picMkLst>
        </pc:picChg>
        <pc:picChg chg="add mod">
          <ac:chgData name="Glass, David" userId="5226af9f-468a-4fb5-8f8d-8da82854905a" providerId="ADAL" clId="{5BA08F74-137D-4C34-91FA-8CA0823F3D0F}" dt="2025-02-14T18:47:20.863" v="386" actId="1076"/>
          <ac:picMkLst>
            <pc:docMk/>
            <pc:sldMk cId="4066186839" sldId="743"/>
            <ac:picMk id="20" creationId="{F68D432F-4F99-35D7-ADD4-EC3095A3AD51}"/>
          </ac:picMkLst>
        </pc:picChg>
      </pc:sldChg>
      <pc:sldChg chg="addSp delSp modSp mod">
        <pc:chgData name="Glass, David" userId="5226af9f-468a-4fb5-8f8d-8da82854905a" providerId="ADAL" clId="{5BA08F74-137D-4C34-91FA-8CA0823F3D0F}" dt="2025-02-16T15:12:59.962" v="511" actId="1076"/>
        <pc:sldMkLst>
          <pc:docMk/>
          <pc:sldMk cId="3687553024" sldId="744"/>
        </pc:sldMkLst>
        <pc:spChg chg="mod">
          <ac:chgData name="Glass, David" userId="5226af9f-468a-4fb5-8f8d-8da82854905a" providerId="ADAL" clId="{5BA08F74-137D-4C34-91FA-8CA0823F3D0F}" dt="2025-02-16T15:12:59.962" v="511" actId="1076"/>
          <ac:spMkLst>
            <pc:docMk/>
            <pc:sldMk cId="3687553024" sldId="744"/>
            <ac:spMk id="4" creationId="{15569668-8569-4455-B0BE-AFFDB0F67C07}"/>
          </ac:spMkLst>
        </pc:spChg>
        <pc:spChg chg="add mod">
          <ac:chgData name="Glass, David" userId="5226af9f-468a-4fb5-8f8d-8da82854905a" providerId="ADAL" clId="{5BA08F74-137D-4C34-91FA-8CA0823F3D0F}" dt="2025-02-14T16:44:03.164" v="82"/>
          <ac:spMkLst>
            <pc:docMk/>
            <pc:sldMk cId="3687553024" sldId="744"/>
            <ac:spMk id="6" creationId="{35D6561D-8BBA-5C01-13C6-838AD1F34B98}"/>
          </ac:spMkLst>
        </pc:spChg>
        <pc:picChg chg="mod">
          <ac:chgData name="Glass, David" userId="5226af9f-468a-4fb5-8f8d-8da82854905a" providerId="ADAL" clId="{5BA08F74-137D-4C34-91FA-8CA0823F3D0F}" dt="2025-02-16T15:12:53.379" v="510" actId="1076"/>
          <ac:picMkLst>
            <pc:docMk/>
            <pc:sldMk cId="3687553024" sldId="744"/>
            <ac:picMk id="12" creationId="{5D00FBB7-AD59-4B46-902B-24289397BB97}"/>
          </ac:picMkLst>
        </pc:picChg>
      </pc:sldChg>
      <pc:sldChg chg="delSp modSp mod modNotesTx">
        <pc:chgData name="Glass, David" userId="5226af9f-468a-4fb5-8f8d-8da82854905a" providerId="ADAL" clId="{5BA08F74-137D-4C34-91FA-8CA0823F3D0F}" dt="2025-02-14T17:04:51.794" v="340" actId="20577"/>
        <pc:sldMkLst>
          <pc:docMk/>
          <pc:sldMk cId="1349713063" sldId="746"/>
        </pc:sldMkLst>
        <pc:spChg chg="mod">
          <ac:chgData name="Glass, David" userId="5226af9f-468a-4fb5-8f8d-8da82854905a" providerId="ADAL" clId="{5BA08F74-137D-4C34-91FA-8CA0823F3D0F}" dt="2025-02-14T16:42:51.124" v="74" actId="1076"/>
          <ac:spMkLst>
            <pc:docMk/>
            <pc:sldMk cId="1349713063" sldId="746"/>
            <ac:spMk id="4" creationId="{93EA5D2C-2543-4070-A434-3E6D292FD927}"/>
          </ac:spMkLst>
        </pc:spChg>
        <pc:spChg chg="mod">
          <ac:chgData name="Glass, David" userId="5226af9f-468a-4fb5-8f8d-8da82854905a" providerId="ADAL" clId="{5BA08F74-137D-4C34-91FA-8CA0823F3D0F}" dt="2025-02-14T16:42:44.239" v="72" actId="20577"/>
          <ac:spMkLst>
            <pc:docMk/>
            <pc:sldMk cId="1349713063" sldId="746"/>
            <ac:spMk id="9" creationId="{0F8257D1-EA46-4934-9CAF-E18269CE5E65}"/>
          </ac:spMkLst>
        </pc:spChg>
      </pc:sldChg>
      <pc:sldChg chg="delSp modSp mod">
        <pc:chgData name="Glass, David" userId="5226af9f-468a-4fb5-8f8d-8da82854905a" providerId="ADAL" clId="{5BA08F74-137D-4C34-91FA-8CA0823F3D0F}" dt="2025-02-14T16:51:01.138" v="132" actId="1076"/>
        <pc:sldMkLst>
          <pc:docMk/>
          <pc:sldMk cId="1837363929" sldId="747"/>
        </pc:sldMkLst>
        <pc:spChg chg="mod">
          <ac:chgData name="Glass, David" userId="5226af9f-468a-4fb5-8f8d-8da82854905a" providerId="ADAL" clId="{5BA08F74-137D-4C34-91FA-8CA0823F3D0F}" dt="2025-02-14T16:51:01.138" v="132" actId="1076"/>
          <ac:spMkLst>
            <pc:docMk/>
            <pc:sldMk cId="1837363929" sldId="747"/>
            <ac:spMk id="4" creationId="{8CB48C85-A29E-49BD-A4A1-8A3CE4B814A7}"/>
          </ac:spMkLst>
        </pc:spChg>
      </pc:sldChg>
      <pc:sldChg chg="delSp mod">
        <pc:chgData name="Glass, David" userId="5226af9f-468a-4fb5-8f8d-8da82854905a" providerId="ADAL" clId="{5BA08F74-137D-4C34-91FA-8CA0823F3D0F}" dt="2025-02-14T16:54:22.341" v="162" actId="478"/>
        <pc:sldMkLst>
          <pc:docMk/>
          <pc:sldMk cId="3316666859" sldId="748"/>
        </pc:sldMkLst>
      </pc:sldChg>
      <pc:sldChg chg="delSp modSp mod">
        <pc:chgData name="Glass, David" userId="5226af9f-468a-4fb5-8f8d-8da82854905a" providerId="ADAL" clId="{5BA08F74-137D-4C34-91FA-8CA0823F3D0F}" dt="2025-02-14T16:53:19.425" v="157" actId="1076"/>
        <pc:sldMkLst>
          <pc:docMk/>
          <pc:sldMk cId="998781192" sldId="750"/>
        </pc:sldMkLst>
        <pc:spChg chg="mod">
          <ac:chgData name="Glass, David" userId="5226af9f-468a-4fb5-8f8d-8da82854905a" providerId="ADAL" clId="{5BA08F74-137D-4C34-91FA-8CA0823F3D0F}" dt="2025-02-14T16:53:17.129" v="156" actId="1076"/>
          <ac:spMkLst>
            <pc:docMk/>
            <pc:sldMk cId="998781192" sldId="750"/>
            <ac:spMk id="4" creationId="{D0CE654A-7FAE-4542-951D-C1BA9BFD2CA4}"/>
          </ac:spMkLst>
        </pc:spChg>
        <pc:spChg chg="mod">
          <ac:chgData name="Glass, David" userId="5226af9f-468a-4fb5-8f8d-8da82854905a" providerId="ADAL" clId="{5BA08F74-137D-4C34-91FA-8CA0823F3D0F}" dt="2025-02-14T16:53:19.425" v="157" actId="1076"/>
          <ac:spMkLst>
            <pc:docMk/>
            <pc:sldMk cId="998781192" sldId="750"/>
            <ac:spMk id="7" creationId="{91D89522-6F5B-476D-8813-828A87B21AD9}"/>
          </ac:spMkLst>
        </pc:spChg>
      </pc:sldChg>
      <pc:sldChg chg="delSp modSp mod">
        <pc:chgData name="Glass, David" userId="5226af9f-468a-4fb5-8f8d-8da82854905a" providerId="ADAL" clId="{5BA08F74-137D-4C34-91FA-8CA0823F3D0F}" dt="2025-02-14T16:53:26.323" v="159" actId="1076"/>
        <pc:sldMkLst>
          <pc:docMk/>
          <pc:sldMk cId="89290187" sldId="751"/>
        </pc:sldMkLst>
        <pc:spChg chg="mod">
          <ac:chgData name="Glass, David" userId="5226af9f-468a-4fb5-8f8d-8da82854905a" providerId="ADAL" clId="{5BA08F74-137D-4C34-91FA-8CA0823F3D0F}" dt="2025-02-14T16:53:26.323" v="159" actId="1076"/>
          <ac:spMkLst>
            <pc:docMk/>
            <pc:sldMk cId="89290187" sldId="751"/>
            <ac:spMk id="4" creationId="{DA9DADEC-4BFD-45D3-B64C-3D345005BDEC}"/>
          </ac:spMkLst>
        </pc:spChg>
      </pc:sldChg>
      <pc:sldChg chg="delSp modSp mod">
        <pc:chgData name="Glass, David" userId="5226af9f-468a-4fb5-8f8d-8da82854905a" providerId="ADAL" clId="{5BA08F74-137D-4C34-91FA-8CA0823F3D0F}" dt="2025-02-14T16:53:34.314" v="161" actId="1076"/>
        <pc:sldMkLst>
          <pc:docMk/>
          <pc:sldMk cId="1810417481" sldId="752"/>
        </pc:sldMkLst>
        <pc:spChg chg="mod">
          <ac:chgData name="Glass, David" userId="5226af9f-468a-4fb5-8f8d-8da82854905a" providerId="ADAL" clId="{5BA08F74-137D-4C34-91FA-8CA0823F3D0F}" dt="2025-02-14T16:53:34.314" v="161" actId="1076"/>
          <ac:spMkLst>
            <pc:docMk/>
            <pc:sldMk cId="1810417481" sldId="752"/>
            <ac:spMk id="4" creationId="{DA9DADEC-4BFD-45D3-B64C-3D345005BDEC}"/>
          </ac:spMkLst>
        </pc:spChg>
      </pc:sldChg>
      <pc:sldChg chg="delSp modSp mod">
        <pc:chgData name="Glass, David" userId="5226af9f-468a-4fb5-8f8d-8da82854905a" providerId="ADAL" clId="{5BA08F74-137D-4C34-91FA-8CA0823F3D0F}" dt="2025-02-14T16:32:35.453" v="23" actId="1076"/>
        <pc:sldMkLst>
          <pc:docMk/>
          <pc:sldMk cId="1921102049" sldId="753"/>
        </pc:sldMkLst>
        <pc:spChg chg="mod">
          <ac:chgData name="Glass, David" userId="5226af9f-468a-4fb5-8f8d-8da82854905a" providerId="ADAL" clId="{5BA08F74-137D-4C34-91FA-8CA0823F3D0F}" dt="2025-02-14T16:32:35.453" v="23" actId="1076"/>
          <ac:spMkLst>
            <pc:docMk/>
            <pc:sldMk cId="1921102049" sldId="753"/>
            <ac:spMk id="4" creationId="{F0930EAF-88B8-464A-811E-35E900F75396}"/>
          </ac:spMkLst>
        </pc:spChg>
        <pc:spChg chg="mod">
          <ac:chgData name="Glass, David" userId="5226af9f-468a-4fb5-8f8d-8da82854905a" providerId="ADAL" clId="{5BA08F74-137D-4C34-91FA-8CA0823F3D0F}" dt="2025-02-14T16:32:28.836" v="22" actId="1076"/>
          <ac:spMkLst>
            <pc:docMk/>
            <pc:sldMk cId="1921102049" sldId="753"/>
            <ac:spMk id="8" creationId="{A6AD0DE0-D5FA-4444-8F91-24AA854C50E2}"/>
          </ac:spMkLst>
        </pc:spChg>
        <pc:grpChg chg="mod">
          <ac:chgData name="Glass, David" userId="5226af9f-468a-4fb5-8f8d-8da82854905a" providerId="ADAL" clId="{5BA08F74-137D-4C34-91FA-8CA0823F3D0F}" dt="2025-02-14T16:31:39.757" v="19" actId="1076"/>
          <ac:grpSpMkLst>
            <pc:docMk/>
            <pc:sldMk cId="1921102049" sldId="753"/>
            <ac:grpSpMk id="6" creationId="{331DA71E-ECAB-45BF-AD81-FE5C5C5FBA98}"/>
          </ac:grpSpMkLst>
        </pc:grpChg>
        <pc:picChg chg="mod">
          <ac:chgData name="Glass, David" userId="5226af9f-468a-4fb5-8f8d-8da82854905a" providerId="ADAL" clId="{5BA08F74-137D-4C34-91FA-8CA0823F3D0F}" dt="2025-02-14T16:31:39.757" v="19" actId="1076"/>
          <ac:picMkLst>
            <pc:docMk/>
            <pc:sldMk cId="1921102049" sldId="753"/>
            <ac:picMk id="9" creationId="{28EA9749-742A-494B-9A49-0B0AC43956A3}"/>
          </ac:picMkLst>
        </pc:picChg>
        <pc:picChg chg="mod">
          <ac:chgData name="Glass, David" userId="5226af9f-468a-4fb5-8f8d-8da82854905a" providerId="ADAL" clId="{5BA08F74-137D-4C34-91FA-8CA0823F3D0F}" dt="2025-02-14T16:31:39.757" v="19" actId="1076"/>
          <ac:picMkLst>
            <pc:docMk/>
            <pc:sldMk cId="1921102049" sldId="753"/>
            <ac:picMk id="1026" creationId="{DC142715-681B-4DDD-9BFD-8D05E467B298}"/>
          </ac:picMkLst>
        </pc:picChg>
      </pc:sldChg>
      <pc:sldChg chg="delSp modSp mod">
        <pc:chgData name="Glass, David" userId="5226af9f-468a-4fb5-8f8d-8da82854905a" providerId="ADAL" clId="{5BA08F74-137D-4C34-91FA-8CA0823F3D0F}" dt="2025-02-14T16:35:21.543" v="33" actId="20577"/>
        <pc:sldMkLst>
          <pc:docMk/>
          <pc:sldMk cId="629475773" sldId="754"/>
        </pc:sldMkLst>
        <pc:spChg chg="mod">
          <ac:chgData name="Glass, David" userId="5226af9f-468a-4fb5-8f8d-8da82854905a" providerId="ADAL" clId="{5BA08F74-137D-4C34-91FA-8CA0823F3D0F}" dt="2025-02-14T16:32:44.405" v="25" actId="1076"/>
          <ac:spMkLst>
            <pc:docMk/>
            <pc:sldMk cId="629475773" sldId="754"/>
            <ac:spMk id="4" creationId="{224FAEDD-5B5F-4CB6-9ABD-4D23B06BC9B7}"/>
          </ac:spMkLst>
        </pc:spChg>
        <pc:spChg chg="mod">
          <ac:chgData name="Glass, David" userId="5226af9f-468a-4fb5-8f8d-8da82854905a" providerId="ADAL" clId="{5BA08F74-137D-4C34-91FA-8CA0823F3D0F}" dt="2025-02-14T16:35:21.543" v="33" actId="20577"/>
          <ac:spMkLst>
            <pc:docMk/>
            <pc:sldMk cId="629475773" sldId="754"/>
            <ac:spMk id="7" creationId="{9A7D99C0-BC7B-4CE8-B73D-D55D41F8BBC6}"/>
          </ac:spMkLst>
        </pc:spChg>
      </pc:sldChg>
      <pc:sldChg chg="delSp mod">
        <pc:chgData name="Glass, David" userId="5226af9f-468a-4fb5-8f8d-8da82854905a" providerId="ADAL" clId="{5BA08F74-137D-4C34-91FA-8CA0823F3D0F}" dt="2025-02-14T16:40:32.686" v="61" actId="478"/>
        <pc:sldMkLst>
          <pc:docMk/>
          <pc:sldMk cId="1526375482" sldId="755"/>
        </pc:sldMkLst>
      </pc:sldChg>
      <pc:sldChg chg="delSp mod">
        <pc:chgData name="Glass, David" userId="5226af9f-468a-4fb5-8f8d-8da82854905a" providerId="ADAL" clId="{5BA08F74-137D-4C34-91FA-8CA0823F3D0F}" dt="2025-02-14T16:41:37.785" v="65" actId="478"/>
        <pc:sldMkLst>
          <pc:docMk/>
          <pc:sldMk cId="3373546517" sldId="756"/>
        </pc:sldMkLst>
      </pc:sldChg>
      <pc:sldChg chg="modSp mod">
        <pc:chgData name="Glass, David" userId="5226af9f-468a-4fb5-8f8d-8da82854905a" providerId="ADAL" clId="{5BA08F74-137D-4C34-91FA-8CA0823F3D0F}" dt="2025-02-14T16:44:32.349" v="85" actId="1076"/>
        <pc:sldMkLst>
          <pc:docMk/>
          <pc:sldMk cId="4011017549" sldId="758"/>
        </pc:sldMkLst>
        <pc:spChg chg="mod">
          <ac:chgData name="Glass, David" userId="5226af9f-468a-4fb5-8f8d-8da82854905a" providerId="ADAL" clId="{5BA08F74-137D-4C34-91FA-8CA0823F3D0F}" dt="2025-02-14T16:44:32.349" v="85" actId="1076"/>
          <ac:spMkLst>
            <pc:docMk/>
            <pc:sldMk cId="4011017549" sldId="758"/>
            <ac:spMk id="7" creationId="{379C759D-FD7C-4F50-9ED8-88F56AE18A0C}"/>
          </ac:spMkLst>
        </pc:spChg>
      </pc:sldChg>
      <pc:sldChg chg="delSp modSp mod">
        <pc:chgData name="Glass, David" userId="5226af9f-468a-4fb5-8f8d-8da82854905a" providerId="ADAL" clId="{5BA08F74-137D-4C34-91FA-8CA0823F3D0F}" dt="2025-02-14T16:35:27.070" v="34" actId="20577"/>
        <pc:sldMkLst>
          <pc:docMk/>
          <pc:sldMk cId="4182455270" sldId="759"/>
        </pc:sldMkLst>
        <pc:spChg chg="mod">
          <ac:chgData name="Glass, David" userId="5226af9f-468a-4fb5-8f8d-8da82854905a" providerId="ADAL" clId="{5BA08F74-137D-4C34-91FA-8CA0823F3D0F}" dt="2025-02-14T16:34:39.172" v="30" actId="1076"/>
          <ac:spMkLst>
            <pc:docMk/>
            <pc:sldMk cId="4182455270" sldId="759"/>
            <ac:spMk id="4" creationId="{50066DD6-E3C4-44B7-A8C8-4843DF4D15C8}"/>
          </ac:spMkLst>
        </pc:spChg>
        <pc:spChg chg="mod">
          <ac:chgData name="Glass, David" userId="5226af9f-468a-4fb5-8f8d-8da82854905a" providerId="ADAL" clId="{5BA08F74-137D-4C34-91FA-8CA0823F3D0F}" dt="2025-02-14T16:35:27.070" v="34" actId="20577"/>
          <ac:spMkLst>
            <pc:docMk/>
            <pc:sldMk cId="4182455270" sldId="759"/>
            <ac:spMk id="7" creationId="{EA89A881-DF5A-45F7-86CC-7CDA23419B49}"/>
          </ac:spMkLst>
        </pc:spChg>
      </pc:sldChg>
      <pc:sldChg chg="delSp mod">
        <pc:chgData name="Glass, David" userId="5226af9f-468a-4fb5-8f8d-8da82854905a" providerId="ADAL" clId="{5BA08F74-137D-4C34-91FA-8CA0823F3D0F}" dt="2025-02-14T16:41:45.768" v="67" actId="478"/>
        <pc:sldMkLst>
          <pc:docMk/>
          <pc:sldMk cId="3596563136" sldId="760"/>
        </pc:sldMkLst>
      </pc:sldChg>
      <pc:sldChg chg="delSp mod">
        <pc:chgData name="Glass, David" userId="5226af9f-468a-4fb5-8f8d-8da82854905a" providerId="ADAL" clId="{5BA08F74-137D-4C34-91FA-8CA0823F3D0F}" dt="2025-02-14T16:46:11.265" v="94" actId="478"/>
        <pc:sldMkLst>
          <pc:docMk/>
          <pc:sldMk cId="4182874171" sldId="763"/>
        </pc:sldMkLst>
      </pc:sldChg>
      <pc:sldChg chg="modSp mod">
        <pc:chgData name="Glass, David" userId="5226af9f-468a-4fb5-8f8d-8da82854905a" providerId="ADAL" clId="{5BA08F74-137D-4C34-91FA-8CA0823F3D0F}" dt="2025-02-14T16:49:20.004" v="122" actId="20577"/>
        <pc:sldMkLst>
          <pc:docMk/>
          <pc:sldMk cId="2963461210" sldId="765"/>
        </pc:sldMkLst>
        <pc:spChg chg="mod">
          <ac:chgData name="Glass, David" userId="5226af9f-468a-4fb5-8f8d-8da82854905a" providerId="ADAL" clId="{5BA08F74-137D-4C34-91FA-8CA0823F3D0F}" dt="2025-02-14T16:49:20.004" v="122" actId="20577"/>
          <ac:spMkLst>
            <pc:docMk/>
            <pc:sldMk cId="2963461210" sldId="765"/>
            <ac:spMk id="8" creationId="{5F01C9FB-50D0-4BEE-AFFC-CA1AF956FBAC}"/>
          </ac:spMkLst>
        </pc:spChg>
      </pc:sldChg>
      <pc:sldChg chg="modSp mod">
        <pc:chgData name="Glass, David" userId="5226af9f-468a-4fb5-8f8d-8da82854905a" providerId="ADAL" clId="{5BA08F74-137D-4C34-91FA-8CA0823F3D0F}" dt="2025-02-16T21:32:51.705" v="909" actId="20577"/>
        <pc:sldMkLst>
          <pc:docMk/>
          <pc:sldMk cId="3697555601" sldId="766"/>
        </pc:sldMkLst>
        <pc:spChg chg="mod">
          <ac:chgData name="Glass, David" userId="5226af9f-468a-4fb5-8f8d-8da82854905a" providerId="ADAL" clId="{5BA08F74-137D-4C34-91FA-8CA0823F3D0F}" dt="2025-02-16T21:32:51.705" v="909" actId="20577"/>
          <ac:spMkLst>
            <pc:docMk/>
            <pc:sldMk cId="3697555601" sldId="766"/>
            <ac:spMk id="4" creationId="{70DAE6A9-A6C1-4402-92C5-41231AB7A422}"/>
          </ac:spMkLst>
        </pc:spChg>
      </pc:sldChg>
      <pc:sldChg chg="del">
        <pc:chgData name="Glass, David" userId="5226af9f-468a-4fb5-8f8d-8da82854905a" providerId="ADAL" clId="{5BA08F74-137D-4C34-91FA-8CA0823F3D0F}" dt="2025-02-14T16:27:34.597" v="0" actId="47"/>
        <pc:sldMkLst>
          <pc:docMk/>
          <pc:sldMk cId="2010676974" sldId="767"/>
        </pc:sldMkLst>
      </pc:sldChg>
      <pc:sldChg chg="del">
        <pc:chgData name="Glass, David" userId="5226af9f-468a-4fb5-8f8d-8da82854905a" providerId="ADAL" clId="{5BA08F74-137D-4C34-91FA-8CA0823F3D0F}" dt="2025-02-14T16:29:31.162" v="1" actId="47"/>
        <pc:sldMkLst>
          <pc:docMk/>
          <pc:sldMk cId="818500617" sldId="768"/>
        </pc:sldMkLst>
      </pc:sldChg>
      <pc:sldMasterChg chg="modSldLayout">
        <pc:chgData name="Glass, David" userId="5226af9f-468a-4fb5-8f8d-8da82854905a" providerId="ADAL" clId="{5BA08F74-137D-4C34-91FA-8CA0823F3D0F}" dt="2025-02-14T16:29:52.702" v="3" actId="207"/>
        <pc:sldMasterMkLst>
          <pc:docMk/>
          <pc:sldMasterMk cId="2684464804" sldId="2147483648"/>
        </pc:sldMasterMkLst>
        <pc:sldLayoutChg chg="delSp modSp">
          <pc:chgData name="Glass, David" userId="5226af9f-468a-4fb5-8f8d-8da82854905a" providerId="ADAL" clId="{5BA08F74-137D-4C34-91FA-8CA0823F3D0F}" dt="2025-02-14T16:29:52.702" v="3" actId="207"/>
          <pc:sldLayoutMkLst>
            <pc:docMk/>
            <pc:sldMasterMk cId="2684464804" sldId="2147483648"/>
            <pc:sldLayoutMk cId="665369270" sldId="2147483668"/>
          </pc:sldLayoutMkLst>
          <pc:spChg chg="mod">
            <ac:chgData name="Glass, David" userId="5226af9f-468a-4fb5-8f8d-8da82854905a" providerId="ADAL" clId="{5BA08F74-137D-4C34-91FA-8CA0823F3D0F}" dt="2025-02-14T16:29:52.702" v="3" actId="207"/>
            <ac:spMkLst>
              <pc:docMk/>
              <pc:sldMasterMk cId="2684464804" sldId="2147483648"/>
              <pc:sldLayoutMk cId="665369270" sldId="2147483668"/>
              <ac:spMk id="2" creationId="{00000000-0000-0000-0000-000000000000}"/>
            </ac:spMkLst>
          </pc:spChg>
        </pc:sldLayoutChg>
      </pc:sldMasterChg>
    </pc:docChg>
  </pc:docChgLst>
  <pc:docChgLst>
    <pc:chgData name="Bai, Lu" userId="365cff9c-9192-451d-b72d-eb41caba823e" providerId="ADAL" clId="{B246415B-D354-4F76-A331-14C11BD2619F}"/>
    <pc:docChg chg="custSel modSld">
      <pc:chgData name="Bai, Lu" userId="365cff9c-9192-451d-b72d-eb41caba823e" providerId="ADAL" clId="{B246415B-D354-4F76-A331-14C11BD2619F}" dt="2021-11-22T16:14:43.275" v="4"/>
      <pc:docMkLst>
        <pc:docMk/>
      </pc:docMkLst>
      <pc:sldChg chg="modSp mod">
        <pc:chgData name="Bai, Lu" userId="365cff9c-9192-451d-b72d-eb41caba823e" providerId="ADAL" clId="{B246415B-D354-4F76-A331-14C11BD2619F}" dt="2021-11-22T16:12:42.874" v="2" actId="20577"/>
        <pc:sldMkLst>
          <pc:docMk/>
          <pc:sldMk cId="1536129915" sldId="466"/>
        </pc:sldMkLst>
      </pc:sldChg>
      <pc:sldChg chg="modSp mod">
        <pc:chgData name="Bai, Lu" userId="365cff9c-9192-451d-b72d-eb41caba823e" providerId="ADAL" clId="{B246415B-D354-4F76-A331-14C11BD2619F}" dt="2021-11-22T16:14:43.275" v="4"/>
        <pc:sldMkLst>
          <pc:docMk/>
          <pc:sldMk cId="3083170289" sldId="561"/>
        </pc:sldMkLst>
      </pc:sldChg>
    </pc:docChg>
  </pc:docChgLst>
  <pc:docChgLst>
    <pc:chgData name="Bai, Lu" userId="365cff9c-9192-451d-b72d-eb41caba823e" providerId="ADAL" clId="{13E09D74-D52D-464E-A534-215B6DE0A7D4}"/>
    <pc:docChg chg="undo custSel addSld delSld modSld">
      <pc:chgData name="Bai, Lu" userId="365cff9c-9192-451d-b72d-eb41caba823e" providerId="ADAL" clId="{13E09D74-D52D-464E-A534-215B6DE0A7D4}" dt="2019-10-13T18:25:03.080" v="4035" actId="20577"/>
      <pc:docMkLst>
        <pc:docMk/>
      </pc:docMkLst>
      <pc:sldChg chg="modSp del">
        <pc:chgData name="Bai, Lu" userId="365cff9c-9192-451d-b72d-eb41caba823e" providerId="ADAL" clId="{13E09D74-D52D-464E-A534-215B6DE0A7D4}" dt="2019-10-07T21:10:38.864" v="3472" actId="2696"/>
        <pc:sldMkLst>
          <pc:docMk/>
          <pc:sldMk cId="1604373905" sldId="352"/>
        </pc:sldMkLst>
      </pc:sldChg>
      <pc:sldChg chg="modSp">
        <pc:chgData name="Bai, Lu" userId="365cff9c-9192-451d-b72d-eb41caba823e" providerId="ADAL" clId="{13E09D74-D52D-464E-A534-215B6DE0A7D4}" dt="2019-10-01T10:35:06.857" v="70" actId="6549"/>
        <pc:sldMkLst>
          <pc:docMk/>
          <pc:sldMk cId="4074573366" sldId="376"/>
        </pc:sldMkLst>
      </pc:sldChg>
      <pc:sldChg chg="modNotesTx">
        <pc:chgData name="Bai, Lu" userId="365cff9c-9192-451d-b72d-eb41caba823e" providerId="ADAL" clId="{13E09D74-D52D-464E-A534-215B6DE0A7D4}" dt="2019-10-13T18:14:13.537" v="3987" actId="20577"/>
        <pc:sldMkLst>
          <pc:docMk/>
          <pc:sldMk cId="775923214" sldId="379"/>
        </pc:sldMkLst>
      </pc:sldChg>
      <pc:sldChg chg="modNotesTx">
        <pc:chgData name="Bai, Lu" userId="365cff9c-9192-451d-b72d-eb41caba823e" providerId="ADAL" clId="{13E09D74-D52D-464E-A534-215B6DE0A7D4}" dt="2019-10-13T18:25:03.080" v="4035" actId="20577"/>
        <pc:sldMkLst>
          <pc:docMk/>
          <pc:sldMk cId="2656916351" sldId="385"/>
        </pc:sldMkLst>
      </pc:sldChg>
      <pc:sldChg chg="modNotesTx">
        <pc:chgData name="Bai, Lu" userId="365cff9c-9192-451d-b72d-eb41caba823e" providerId="ADAL" clId="{13E09D74-D52D-464E-A534-215B6DE0A7D4}" dt="2019-10-03T20:38:17.688" v="1485" actId="20577"/>
        <pc:sldMkLst>
          <pc:docMk/>
          <pc:sldMk cId="1985761698" sldId="410"/>
        </pc:sldMkLst>
      </pc:sldChg>
      <pc:sldChg chg="modSp">
        <pc:chgData name="Bai, Lu" userId="365cff9c-9192-451d-b72d-eb41caba823e" providerId="ADAL" clId="{13E09D74-D52D-464E-A534-215B6DE0A7D4}" dt="2019-10-13T16:23:51.552" v="3661" actId="14100"/>
        <pc:sldMkLst>
          <pc:docMk/>
          <pc:sldMk cId="3018008715" sldId="421"/>
        </pc:sldMkLst>
      </pc:sldChg>
      <pc:sldChg chg="modNotesTx">
        <pc:chgData name="Bai, Lu" userId="365cff9c-9192-451d-b72d-eb41caba823e" providerId="ADAL" clId="{13E09D74-D52D-464E-A534-215B6DE0A7D4}" dt="2019-10-13T18:20:29.881" v="3988" actId="20577"/>
        <pc:sldMkLst>
          <pc:docMk/>
          <pc:sldMk cId="3555727168" sldId="424"/>
        </pc:sldMkLst>
      </pc:sldChg>
      <pc:sldChg chg="modNotesTx">
        <pc:chgData name="Bai, Lu" userId="365cff9c-9192-451d-b72d-eb41caba823e" providerId="ADAL" clId="{13E09D74-D52D-464E-A534-215B6DE0A7D4}" dt="2019-10-13T18:11:24.364" v="3981" actId="20577"/>
        <pc:sldMkLst>
          <pc:docMk/>
          <pc:sldMk cId="122841816" sldId="425"/>
        </pc:sldMkLst>
      </pc:sldChg>
      <pc:sldChg chg="modSp">
        <pc:chgData name="Bai, Lu" userId="365cff9c-9192-451d-b72d-eb41caba823e" providerId="ADAL" clId="{13E09D74-D52D-464E-A534-215B6DE0A7D4}" dt="2019-10-13T16:21:00.629" v="3657" actId="14100"/>
        <pc:sldMkLst>
          <pc:docMk/>
          <pc:sldMk cId="1961221831" sldId="427"/>
        </pc:sldMkLst>
      </pc:sldChg>
      <pc:sldChg chg="modNotesTx">
        <pc:chgData name="Bai, Lu" userId="365cff9c-9192-451d-b72d-eb41caba823e" providerId="ADAL" clId="{13E09D74-D52D-464E-A534-215B6DE0A7D4}" dt="2019-10-13T18:02:50.953" v="3667" actId="20577"/>
        <pc:sldMkLst>
          <pc:docMk/>
          <pc:sldMk cId="187564511" sldId="429"/>
        </pc:sldMkLst>
      </pc:sldChg>
      <pc:sldChg chg="modNotesTx">
        <pc:chgData name="Bai, Lu" userId="365cff9c-9192-451d-b72d-eb41caba823e" providerId="ADAL" clId="{13E09D74-D52D-464E-A534-215B6DE0A7D4}" dt="2019-10-13T18:05:50.829" v="3877" actId="20577"/>
        <pc:sldMkLst>
          <pc:docMk/>
          <pc:sldMk cId="1386893386" sldId="441"/>
        </pc:sldMkLst>
      </pc:sldChg>
      <pc:sldChg chg="modSp">
        <pc:chgData name="Bai, Lu" userId="365cff9c-9192-451d-b72d-eb41caba823e" providerId="ADAL" clId="{13E09D74-D52D-464E-A534-215B6DE0A7D4}" dt="2019-10-13T16:20:25.462" v="3655" actId="1076"/>
        <pc:sldMkLst>
          <pc:docMk/>
          <pc:sldMk cId="2093078521" sldId="442"/>
        </pc:sldMkLst>
      </pc:sldChg>
      <pc:sldChg chg="modNotesTx">
        <pc:chgData name="Bai, Lu" userId="365cff9c-9192-451d-b72d-eb41caba823e" providerId="ADAL" clId="{13E09D74-D52D-464E-A534-215B6DE0A7D4}" dt="2019-10-03T20:18:08.356" v="1284" actId="20577"/>
        <pc:sldMkLst>
          <pc:docMk/>
          <pc:sldMk cId="1887434689" sldId="444"/>
        </pc:sldMkLst>
      </pc:sldChg>
      <pc:sldChg chg="modSp">
        <pc:chgData name="Bai, Lu" userId="365cff9c-9192-451d-b72d-eb41caba823e" providerId="ADAL" clId="{13E09D74-D52D-464E-A534-215B6DE0A7D4}" dt="2019-10-07T21:47:35.431" v="3605" actId="20577"/>
        <pc:sldMkLst>
          <pc:docMk/>
          <pc:sldMk cId="1085808307" sldId="450"/>
        </pc:sldMkLst>
      </pc:sldChg>
      <pc:sldChg chg="modSp">
        <pc:chgData name="Bai, Lu" userId="365cff9c-9192-451d-b72d-eb41caba823e" providerId="ADAL" clId="{13E09D74-D52D-464E-A534-215B6DE0A7D4}" dt="2019-10-03T19:56:30.711" v="148" actId="20577"/>
        <pc:sldMkLst>
          <pc:docMk/>
          <pc:sldMk cId="3521126176" sldId="459"/>
        </pc:sldMkLst>
      </pc:sldChg>
      <pc:sldChg chg="del">
        <pc:chgData name="Bai, Lu" userId="365cff9c-9192-451d-b72d-eb41caba823e" providerId="ADAL" clId="{13E09D74-D52D-464E-A534-215B6DE0A7D4}" dt="2019-10-03T21:26:58.862" v="3402" actId="2696"/>
        <pc:sldMkLst>
          <pc:docMk/>
          <pc:sldMk cId="1188581769" sldId="460"/>
        </pc:sldMkLst>
      </pc:sldChg>
      <pc:sldChg chg="modSp add modNotesTx">
        <pc:chgData name="Bai, Lu" userId="365cff9c-9192-451d-b72d-eb41caba823e" providerId="ADAL" clId="{13E09D74-D52D-464E-A534-215B6DE0A7D4}" dt="2019-10-03T21:28:38.839" v="3466" actId="20577"/>
        <pc:sldMkLst>
          <pc:docMk/>
          <pc:sldMk cId="2425174175" sldId="460"/>
        </pc:sldMkLst>
      </pc:sldChg>
      <pc:sldChg chg="add del">
        <pc:chgData name="Bai, Lu" userId="365cff9c-9192-451d-b72d-eb41caba823e" providerId="ADAL" clId="{13E09D74-D52D-464E-A534-215B6DE0A7D4}" dt="2019-10-01T10:13:13.492" v="10"/>
        <pc:sldMkLst>
          <pc:docMk/>
          <pc:sldMk cId="634195428" sldId="465"/>
        </pc:sldMkLst>
      </pc:sldChg>
      <pc:sldChg chg="addSp modSp add">
        <pc:chgData name="Bai, Lu" userId="365cff9c-9192-451d-b72d-eb41caba823e" providerId="ADAL" clId="{13E09D74-D52D-464E-A534-215B6DE0A7D4}" dt="2019-10-01T10:15:50.071" v="67" actId="1038"/>
        <pc:sldMkLst>
          <pc:docMk/>
          <pc:sldMk cId="3693388729" sldId="465"/>
        </pc:sldMkLst>
      </pc:sldChg>
      <pc:sldChg chg="delSp modSp add">
        <pc:chgData name="Bai, Lu" userId="365cff9c-9192-451d-b72d-eb41caba823e" providerId="ADAL" clId="{13E09D74-D52D-464E-A534-215B6DE0A7D4}" dt="2019-10-01T10:38:04.644" v="109" actId="478"/>
        <pc:sldMkLst>
          <pc:docMk/>
          <pc:sldMk cId="1536129915" sldId="466"/>
        </pc:sldMkLst>
      </pc:sldChg>
      <pc:sldChg chg="add del">
        <pc:chgData name="Bai, Lu" userId="365cff9c-9192-451d-b72d-eb41caba823e" providerId="ADAL" clId="{13E09D74-D52D-464E-A534-215B6DE0A7D4}" dt="2019-10-01T10:34:29.384" v="69"/>
        <pc:sldMkLst>
          <pc:docMk/>
          <pc:sldMk cId="3982503902" sldId="466"/>
        </pc:sldMkLst>
      </pc:sldChg>
      <pc:sldChg chg="modSp add modNotesTx">
        <pc:chgData name="Bai, Lu" userId="365cff9c-9192-451d-b72d-eb41caba823e" providerId="ADAL" clId="{13E09D74-D52D-464E-A534-215B6DE0A7D4}" dt="2019-10-03T21:25:27.954" v="3333" actId="20577"/>
        <pc:sldMkLst>
          <pc:docMk/>
          <pc:sldMk cId="1129536450" sldId="467"/>
        </pc:sldMkLst>
      </pc:sldChg>
      <pc:sldChg chg="addSp delSp modSp add">
        <pc:chgData name="Bai, Lu" userId="365cff9c-9192-451d-b72d-eb41caba823e" providerId="ADAL" clId="{13E09D74-D52D-464E-A534-215B6DE0A7D4}" dt="2019-10-03T20:14:12.458" v="1224" actId="20577"/>
        <pc:sldMkLst>
          <pc:docMk/>
          <pc:sldMk cId="982438054" sldId="468"/>
        </pc:sldMkLst>
      </pc:sldChg>
      <pc:sldChg chg="addSp delSp modSp add">
        <pc:chgData name="Bai, Lu" userId="365cff9c-9192-451d-b72d-eb41caba823e" providerId="ADAL" clId="{13E09D74-D52D-464E-A534-215B6DE0A7D4}" dt="2019-10-07T21:21:01.515" v="3495" actId="14"/>
        <pc:sldMkLst>
          <pc:docMk/>
          <pc:sldMk cId="3420926777" sldId="469"/>
        </pc:sldMkLst>
      </pc:sldChg>
      <pc:sldChg chg="addSp delSp modSp add del">
        <pc:chgData name="Bai, Lu" userId="365cff9c-9192-451d-b72d-eb41caba823e" providerId="ADAL" clId="{13E09D74-D52D-464E-A534-215B6DE0A7D4}" dt="2019-10-03T20:41:46.839" v="1684" actId="2696"/>
        <pc:sldMkLst>
          <pc:docMk/>
          <pc:sldMk cId="1569325623" sldId="470"/>
        </pc:sldMkLst>
      </pc:sldChg>
      <pc:sldChg chg="addSp modSp add">
        <pc:chgData name="Bai, Lu" userId="365cff9c-9192-451d-b72d-eb41caba823e" providerId="ADAL" clId="{13E09D74-D52D-464E-A534-215B6DE0A7D4}" dt="2019-10-03T20:41:37.140" v="1683" actId="1076"/>
        <pc:sldMkLst>
          <pc:docMk/>
          <pc:sldMk cId="2119508335" sldId="471"/>
        </pc:sldMkLst>
      </pc:sldChg>
      <pc:sldChg chg="addSp modSp add">
        <pc:chgData name="Bai, Lu" userId="365cff9c-9192-451d-b72d-eb41caba823e" providerId="ADAL" clId="{13E09D74-D52D-464E-A534-215B6DE0A7D4}" dt="2019-10-03T20:58:52.230" v="2101" actId="20577"/>
        <pc:sldMkLst>
          <pc:docMk/>
          <pc:sldMk cId="2879774015" sldId="472"/>
        </pc:sldMkLst>
      </pc:sldChg>
      <pc:sldChg chg="addSp modSp add modNotesTx">
        <pc:chgData name="Bai, Lu" userId="365cff9c-9192-451d-b72d-eb41caba823e" providerId="ADAL" clId="{13E09D74-D52D-464E-A534-215B6DE0A7D4}" dt="2019-10-03T21:28:58.360" v="3471" actId="113"/>
        <pc:sldMkLst>
          <pc:docMk/>
          <pc:sldMk cId="4233674540" sldId="473"/>
        </pc:sldMkLst>
      </pc:sldChg>
      <pc:sldChg chg="delSp modSp add">
        <pc:chgData name="Bai, Lu" userId="365cff9c-9192-451d-b72d-eb41caba823e" providerId="ADAL" clId="{13E09D74-D52D-464E-A534-215B6DE0A7D4}" dt="2019-10-03T21:12:59.792" v="2796" actId="20577"/>
        <pc:sldMkLst>
          <pc:docMk/>
          <pc:sldMk cId="4132725804" sldId="474"/>
        </pc:sldMkLst>
      </pc:sldChg>
      <pc:sldChg chg="modSp add modNotesTx">
        <pc:chgData name="Bai, Lu" userId="365cff9c-9192-451d-b72d-eb41caba823e" providerId="ADAL" clId="{13E09D74-D52D-464E-A534-215B6DE0A7D4}" dt="2019-10-03T21:26:21.025" v="3401" actId="20577"/>
        <pc:sldMkLst>
          <pc:docMk/>
          <pc:sldMk cId="1643922000" sldId="475"/>
        </pc:sldMkLst>
      </pc:sldChg>
      <pc:sldChg chg="modSp add">
        <pc:chgData name="Bai, Lu" userId="365cff9c-9192-451d-b72d-eb41caba823e" providerId="ADAL" clId="{13E09D74-D52D-464E-A534-215B6DE0A7D4}" dt="2019-10-03T21:19:14.164" v="3188" actId="20577"/>
        <pc:sldMkLst>
          <pc:docMk/>
          <pc:sldMk cId="2249914699" sldId="476"/>
        </pc:sldMkLst>
      </pc:sldChg>
      <pc:sldChg chg="add del">
        <pc:chgData name="Bai, Lu" userId="365cff9c-9192-451d-b72d-eb41caba823e" providerId="ADAL" clId="{13E09D74-D52D-464E-A534-215B6DE0A7D4}" dt="2019-10-03T21:27:17.856" v="3405" actId="2696"/>
        <pc:sldMkLst>
          <pc:docMk/>
          <pc:sldMk cId="2927366223" sldId="477"/>
        </pc:sldMkLst>
      </pc:sldChg>
      <pc:sldChg chg="modSp">
        <pc:chgData name="Bai, Lu" userId="365cff9c-9192-451d-b72d-eb41caba823e" providerId="ADAL" clId="{13E09D74-D52D-464E-A534-215B6DE0A7D4}" dt="2019-10-09T21:10:19.120" v="3652" actId="20577"/>
        <pc:sldMkLst>
          <pc:docMk/>
          <pc:sldMk cId="1385857222" sldId="483"/>
        </pc:sldMkLst>
      </pc:sldChg>
      <pc:sldChg chg="add del">
        <pc:chgData name="Bai, Lu" userId="365cff9c-9192-451d-b72d-eb41caba823e" providerId="ADAL" clId="{13E09D74-D52D-464E-A534-215B6DE0A7D4}" dt="2019-10-09T21:02:08.972" v="3642" actId="2696"/>
        <pc:sldMkLst>
          <pc:docMk/>
          <pc:sldMk cId="4029885236" sldId="486"/>
        </pc:sldMkLst>
      </pc:sldChg>
      <pc:sldChg chg="modSp">
        <pc:chgData name="Bai, Lu" userId="365cff9c-9192-451d-b72d-eb41caba823e" providerId="ADAL" clId="{13E09D74-D52D-464E-A534-215B6DE0A7D4}" dt="2019-10-07T21:18:57.345" v="3473" actId="255"/>
        <pc:sldMkLst>
          <pc:docMk/>
          <pc:sldMk cId="1441836728" sldId="602"/>
        </pc:sldMkLst>
      </pc:sldChg>
      <pc:sldChg chg="modNotesTx">
        <pc:chgData name="Bai, Lu" userId="365cff9c-9192-451d-b72d-eb41caba823e" providerId="ADAL" clId="{13E09D74-D52D-464E-A534-215B6DE0A7D4}" dt="2019-10-13T17:55:51.469" v="3664" actId="20577"/>
        <pc:sldMkLst>
          <pc:docMk/>
          <pc:sldMk cId="3563305359" sldId="603"/>
        </pc:sldMkLst>
      </pc:sldChg>
      <pc:sldChg chg="modNotesTx">
        <pc:chgData name="Bai, Lu" userId="365cff9c-9192-451d-b72d-eb41caba823e" providerId="ADAL" clId="{13E09D74-D52D-464E-A534-215B6DE0A7D4}" dt="2019-10-13T18:04:50.790" v="3820" actId="20577"/>
        <pc:sldMkLst>
          <pc:docMk/>
          <pc:sldMk cId="1108929170" sldId="604"/>
        </pc:sldMkLst>
      </pc:sldChg>
      <pc:sldChg chg="modSp">
        <pc:chgData name="Bai, Lu" userId="365cff9c-9192-451d-b72d-eb41caba823e" providerId="ADAL" clId="{13E09D74-D52D-464E-A534-215B6DE0A7D4}" dt="2019-10-09T21:08:20.013" v="3648" actId="20577"/>
        <pc:sldMkLst>
          <pc:docMk/>
          <pc:sldMk cId="3187507075" sldId="608"/>
        </pc:sldMkLst>
      </pc:sldChg>
    </pc:docChg>
  </pc:docChgLst>
  <pc:docChgLst>
    <pc:chgData name="Bai, Lu" userId="365cff9c-9192-451d-b72d-eb41caba823e" providerId="ADAL" clId="{214D3A8F-A729-4216-9935-8E9EDE7F3E4B}"/>
    <pc:docChg chg="undo redo custSel addSld delSld modSld sldOrd modMainMaster">
      <pc:chgData name="Bai, Lu" userId="365cff9c-9192-451d-b72d-eb41caba823e" providerId="ADAL" clId="{214D3A8F-A729-4216-9935-8E9EDE7F3E4B}" dt="2020-03-11T09:29:47.149" v="8536" actId="14100"/>
      <pc:docMkLst>
        <pc:docMk/>
      </pc:docMkLst>
      <pc:sldChg chg="modSp">
        <pc:chgData name="Bai, Lu" userId="365cff9c-9192-451d-b72d-eb41caba823e" providerId="ADAL" clId="{214D3A8F-A729-4216-9935-8E9EDE7F3E4B}" dt="2020-01-08T15:57:36.553" v="21" actId="20577"/>
        <pc:sldMkLst>
          <pc:docMk/>
          <pc:sldMk cId="4074573366" sldId="376"/>
        </pc:sldMkLst>
      </pc:sldChg>
      <pc:sldChg chg="del">
        <pc:chgData name="Bai, Lu" userId="365cff9c-9192-451d-b72d-eb41caba823e" providerId="ADAL" clId="{214D3A8F-A729-4216-9935-8E9EDE7F3E4B}" dt="2020-01-08T16:00:26.019" v="51" actId="47"/>
        <pc:sldMkLst>
          <pc:docMk/>
          <pc:sldMk cId="1805125777" sldId="377"/>
        </pc:sldMkLst>
      </pc:sldChg>
      <pc:sldChg chg="modSp add del">
        <pc:chgData name="Bai, Lu" userId="365cff9c-9192-451d-b72d-eb41caba823e" providerId="ADAL" clId="{214D3A8F-A729-4216-9935-8E9EDE7F3E4B}" dt="2020-02-19T10:37:01.753" v="4786" actId="47"/>
        <pc:sldMkLst>
          <pc:docMk/>
          <pc:sldMk cId="211974725" sldId="378"/>
        </pc:sldMkLst>
      </pc:sldChg>
      <pc:sldChg chg="del">
        <pc:chgData name="Bai, Lu" userId="365cff9c-9192-451d-b72d-eb41caba823e" providerId="ADAL" clId="{214D3A8F-A729-4216-9935-8E9EDE7F3E4B}" dt="2020-01-08T16:00:26.294" v="59" actId="47"/>
        <pc:sldMkLst>
          <pc:docMk/>
          <pc:sldMk cId="775923214" sldId="379"/>
        </pc:sldMkLst>
      </pc:sldChg>
      <pc:sldChg chg="del">
        <pc:chgData name="Bai, Lu" userId="365cff9c-9192-451d-b72d-eb41caba823e" providerId="ADAL" clId="{214D3A8F-A729-4216-9935-8E9EDE7F3E4B}" dt="2020-01-08T16:00:26.350" v="61" actId="47"/>
        <pc:sldMkLst>
          <pc:docMk/>
          <pc:sldMk cId="4154056479" sldId="380"/>
        </pc:sldMkLst>
      </pc:sldChg>
      <pc:sldChg chg="del">
        <pc:chgData name="Bai, Lu" userId="365cff9c-9192-451d-b72d-eb41caba823e" providerId="ADAL" clId="{214D3A8F-A729-4216-9935-8E9EDE7F3E4B}" dt="2020-01-08T16:00:26.385" v="62" actId="47"/>
        <pc:sldMkLst>
          <pc:docMk/>
          <pc:sldMk cId="1227206688" sldId="382"/>
        </pc:sldMkLst>
      </pc:sldChg>
      <pc:sldChg chg="del">
        <pc:chgData name="Bai, Lu" userId="365cff9c-9192-451d-b72d-eb41caba823e" providerId="ADAL" clId="{214D3A8F-A729-4216-9935-8E9EDE7F3E4B}" dt="2020-01-08T16:00:26.340" v="60" actId="47"/>
        <pc:sldMkLst>
          <pc:docMk/>
          <pc:sldMk cId="2118964895" sldId="383"/>
        </pc:sldMkLst>
      </pc:sldChg>
      <pc:sldChg chg="del">
        <pc:chgData name="Bai, Lu" userId="365cff9c-9192-451d-b72d-eb41caba823e" providerId="ADAL" clId="{214D3A8F-A729-4216-9935-8E9EDE7F3E4B}" dt="2020-01-08T16:00:26.507" v="66" actId="47"/>
        <pc:sldMkLst>
          <pc:docMk/>
          <pc:sldMk cId="1481656379" sldId="384"/>
        </pc:sldMkLst>
      </pc:sldChg>
      <pc:sldChg chg="del">
        <pc:chgData name="Bai, Lu" userId="365cff9c-9192-451d-b72d-eb41caba823e" providerId="ADAL" clId="{214D3A8F-A729-4216-9935-8E9EDE7F3E4B}" dt="2020-01-08T16:00:26.596" v="67" actId="47"/>
        <pc:sldMkLst>
          <pc:docMk/>
          <pc:sldMk cId="2656916351" sldId="385"/>
        </pc:sldMkLst>
      </pc:sldChg>
      <pc:sldChg chg="del">
        <pc:chgData name="Bai, Lu" userId="365cff9c-9192-451d-b72d-eb41caba823e" providerId="ADAL" clId="{214D3A8F-A729-4216-9935-8E9EDE7F3E4B}" dt="2020-01-08T16:00:26.838" v="74" actId="47"/>
        <pc:sldMkLst>
          <pc:docMk/>
          <pc:sldMk cId="3567634759" sldId="386"/>
        </pc:sldMkLst>
      </pc:sldChg>
      <pc:sldChg chg="del">
        <pc:chgData name="Bai, Lu" userId="365cff9c-9192-451d-b72d-eb41caba823e" providerId="ADAL" clId="{214D3A8F-A729-4216-9935-8E9EDE7F3E4B}" dt="2020-01-08T16:00:26.895" v="75" actId="47"/>
        <pc:sldMkLst>
          <pc:docMk/>
          <pc:sldMk cId="559772410" sldId="387"/>
        </pc:sldMkLst>
      </pc:sldChg>
      <pc:sldChg chg="del">
        <pc:chgData name="Bai, Lu" userId="365cff9c-9192-451d-b72d-eb41caba823e" providerId="ADAL" clId="{214D3A8F-A729-4216-9935-8E9EDE7F3E4B}" dt="2020-01-08T16:00:27.421" v="76" actId="47"/>
        <pc:sldMkLst>
          <pc:docMk/>
          <pc:sldMk cId="2654856326" sldId="388"/>
        </pc:sldMkLst>
      </pc:sldChg>
      <pc:sldChg chg="del">
        <pc:chgData name="Bai, Lu" userId="365cff9c-9192-451d-b72d-eb41caba823e" providerId="ADAL" clId="{214D3A8F-A729-4216-9935-8E9EDE7F3E4B}" dt="2020-01-08T16:00:30.006" v="102" actId="47"/>
        <pc:sldMkLst>
          <pc:docMk/>
          <pc:sldMk cId="1555805441" sldId="391"/>
        </pc:sldMkLst>
      </pc:sldChg>
      <pc:sldChg chg="del">
        <pc:chgData name="Bai, Lu" userId="365cff9c-9192-451d-b72d-eb41caba823e" providerId="ADAL" clId="{214D3A8F-A729-4216-9935-8E9EDE7F3E4B}" dt="2020-01-08T16:00:33.105" v="123" actId="47"/>
        <pc:sldMkLst>
          <pc:docMk/>
          <pc:sldMk cId="3919517598" sldId="392"/>
        </pc:sldMkLst>
      </pc:sldChg>
      <pc:sldChg chg="del">
        <pc:chgData name="Bai, Lu" userId="365cff9c-9192-451d-b72d-eb41caba823e" providerId="ADAL" clId="{214D3A8F-A729-4216-9935-8E9EDE7F3E4B}" dt="2020-01-08T16:00:33.132" v="124" actId="47"/>
        <pc:sldMkLst>
          <pc:docMk/>
          <pc:sldMk cId="2846321434" sldId="393"/>
        </pc:sldMkLst>
      </pc:sldChg>
      <pc:sldChg chg="del">
        <pc:chgData name="Bai, Lu" userId="365cff9c-9192-451d-b72d-eb41caba823e" providerId="ADAL" clId="{214D3A8F-A729-4216-9935-8E9EDE7F3E4B}" dt="2020-01-08T16:00:33.166" v="125" actId="47"/>
        <pc:sldMkLst>
          <pc:docMk/>
          <pc:sldMk cId="3270185905" sldId="394"/>
        </pc:sldMkLst>
      </pc:sldChg>
      <pc:sldChg chg="del">
        <pc:chgData name="Bai, Lu" userId="365cff9c-9192-451d-b72d-eb41caba823e" providerId="ADAL" clId="{214D3A8F-A729-4216-9935-8E9EDE7F3E4B}" dt="2020-01-08T16:00:33.206" v="126" actId="47"/>
        <pc:sldMkLst>
          <pc:docMk/>
          <pc:sldMk cId="499657700" sldId="395"/>
        </pc:sldMkLst>
      </pc:sldChg>
      <pc:sldChg chg="del">
        <pc:chgData name="Bai, Lu" userId="365cff9c-9192-451d-b72d-eb41caba823e" providerId="ADAL" clId="{214D3A8F-A729-4216-9935-8E9EDE7F3E4B}" dt="2020-01-08T16:00:33.233" v="127" actId="47"/>
        <pc:sldMkLst>
          <pc:docMk/>
          <pc:sldMk cId="1916392711" sldId="396"/>
        </pc:sldMkLst>
      </pc:sldChg>
      <pc:sldChg chg="del">
        <pc:chgData name="Bai, Lu" userId="365cff9c-9192-451d-b72d-eb41caba823e" providerId="ADAL" clId="{214D3A8F-A729-4216-9935-8E9EDE7F3E4B}" dt="2020-01-08T16:00:33.263" v="128" actId="47"/>
        <pc:sldMkLst>
          <pc:docMk/>
          <pc:sldMk cId="1462748164" sldId="397"/>
        </pc:sldMkLst>
      </pc:sldChg>
      <pc:sldChg chg="del">
        <pc:chgData name="Bai, Lu" userId="365cff9c-9192-451d-b72d-eb41caba823e" providerId="ADAL" clId="{214D3A8F-A729-4216-9935-8E9EDE7F3E4B}" dt="2020-01-08T16:00:27.974" v="79" actId="47"/>
        <pc:sldMkLst>
          <pc:docMk/>
          <pc:sldMk cId="2633188989" sldId="398"/>
        </pc:sldMkLst>
      </pc:sldChg>
      <pc:sldChg chg="del">
        <pc:chgData name="Bai, Lu" userId="365cff9c-9192-451d-b72d-eb41caba823e" providerId="ADAL" clId="{214D3A8F-A729-4216-9935-8E9EDE7F3E4B}" dt="2020-01-08T16:00:28.500" v="92" actId="47"/>
        <pc:sldMkLst>
          <pc:docMk/>
          <pc:sldMk cId="978715421" sldId="399"/>
        </pc:sldMkLst>
      </pc:sldChg>
      <pc:sldChg chg="del">
        <pc:chgData name="Bai, Lu" userId="365cff9c-9192-451d-b72d-eb41caba823e" providerId="ADAL" clId="{214D3A8F-A729-4216-9935-8E9EDE7F3E4B}" dt="2020-01-08T16:00:28.435" v="91" actId="47"/>
        <pc:sldMkLst>
          <pc:docMk/>
          <pc:sldMk cId="416468643" sldId="400"/>
        </pc:sldMkLst>
      </pc:sldChg>
      <pc:sldChg chg="del">
        <pc:chgData name="Bai, Lu" userId="365cff9c-9192-451d-b72d-eb41caba823e" providerId="ADAL" clId="{214D3A8F-A729-4216-9935-8E9EDE7F3E4B}" dt="2020-01-08T16:00:29.702" v="94" actId="47"/>
        <pc:sldMkLst>
          <pc:docMk/>
          <pc:sldMk cId="2508661166" sldId="401"/>
        </pc:sldMkLst>
      </pc:sldChg>
      <pc:sldChg chg="del">
        <pc:chgData name="Bai, Lu" userId="365cff9c-9192-451d-b72d-eb41caba823e" providerId="ADAL" clId="{214D3A8F-A729-4216-9935-8E9EDE7F3E4B}" dt="2020-01-08T16:00:29.803" v="97" actId="47"/>
        <pc:sldMkLst>
          <pc:docMk/>
          <pc:sldMk cId="2678630024" sldId="402"/>
        </pc:sldMkLst>
      </pc:sldChg>
      <pc:sldChg chg="del">
        <pc:chgData name="Bai, Lu" userId="365cff9c-9192-451d-b72d-eb41caba823e" providerId="ADAL" clId="{214D3A8F-A729-4216-9935-8E9EDE7F3E4B}" dt="2020-01-08T16:00:30.058" v="103" actId="47"/>
        <pc:sldMkLst>
          <pc:docMk/>
          <pc:sldMk cId="2446093422" sldId="403"/>
        </pc:sldMkLst>
      </pc:sldChg>
      <pc:sldChg chg="del">
        <pc:chgData name="Bai, Lu" userId="365cff9c-9192-451d-b72d-eb41caba823e" providerId="ADAL" clId="{214D3A8F-A729-4216-9935-8E9EDE7F3E4B}" dt="2020-01-08T16:00:31.410" v="110" actId="47"/>
        <pc:sldMkLst>
          <pc:docMk/>
          <pc:sldMk cId="1230520131" sldId="406"/>
        </pc:sldMkLst>
      </pc:sldChg>
      <pc:sldChg chg="del">
        <pc:chgData name="Bai, Lu" userId="365cff9c-9192-451d-b72d-eb41caba823e" providerId="ADAL" clId="{214D3A8F-A729-4216-9935-8E9EDE7F3E4B}" dt="2020-01-08T16:00:31.507" v="112" actId="47"/>
        <pc:sldMkLst>
          <pc:docMk/>
          <pc:sldMk cId="3587592872" sldId="407"/>
        </pc:sldMkLst>
      </pc:sldChg>
      <pc:sldChg chg="del">
        <pc:chgData name="Bai, Lu" userId="365cff9c-9192-451d-b72d-eb41caba823e" providerId="ADAL" clId="{214D3A8F-A729-4216-9935-8E9EDE7F3E4B}" dt="2020-01-08T16:00:29.743" v="95" actId="47"/>
        <pc:sldMkLst>
          <pc:docMk/>
          <pc:sldMk cId="1956824501" sldId="409"/>
        </pc:sldMkLst>
      </pc:sldChg>
      <pc:sldChg chg="del">
        <pc:chgData name="Bai, Lu" userId="365cff9c-9192-451d-b72d-eb41caba823e" providerId="ADAL" clId="{214D3A8F-A729-4216-9935-8E9EDE7F3E4B}" dt="2020-01-08T16:00:27.953" v="78" actId="47"/>
        <pc:sldMkLst>
          <pc:docMk/>
          <pc:sldMk cId="1985761698" sldId="410"/>
        </pc:sldMkLst>
      </pc:sldChg>
      <pc:sldChg chg="del">
        <pc:chgData name="Bai, Lu" userId="365cff9c-9192-451d-b72d-eb41caba823e" providerId="ADAL" clId="{214D3A8F-A729-4216-9935-8E9EDE7F3E4B}" dt="2020-01-08T16:00:31.443" v="111" actId="47"/>
        <pc:sldMkLst>
          <pc:docMk/>
          <pc:sldMk cId="180549970" sldId="411"/>
        </pc:sldMkLst>
      </pc:sldChg>
      <pc:sldChg chg="del">
        <pc:chgData name="Bai, Lu" userId="365cff9c-9192-451d-b72d-eb41caba823e" providerId="ADAL" clId="{214D3A8F-A729-4216-9935-8E9EDE7F3E4B}" dt="2020-01-08T16:00:31.383" v="109" actId="47"/>
        <pc:sldMkLst>
          <pc:docMk/>
          <pc:sldMk cId="487368875" sldId="415"/>
        </pc:sldMkLst>
      </pc:sldChg>
      <pc:sldChg chg="del">
        <pc:chgData name="Bai, Lu" userId="365cff9c-9192-451d-b72d-eb41caba823e" providerId="ADAL" clId="{214D3A8F-A729-4216-9935-8E9EDE7F3E4B}" dt="2020-01-08T16:00:30.877" v="108" actId="47"/>
        <pc:sldMkLst>
          <pc:docMk/>
          <pc:sldMk cId="974239445" sldId="416"/>
        </pc:sldMkLst>
      </pc:sldChg>
      <pc:sldChg chg="del">
        <pc:chgData name="Bai, Lu" userId="365cff9c-9192-451d-b72d-eb41caba823e" providerId="ADAL" clId="{214D3A8F-A729-4216-9935-8E9EDE7F3E4B}" dt="2020-01-08T16:00:31.684" v="117" actId="47"/>
        <pc:sldMkLst>
          <pc:docMk/>
          <pc:sldMk cId="2182339545" sldId="418"/>
        </pc:sldMkLst>
      </pc:sldChg>
      <pc:sldChg chg="del">
        <pc:chgData name="Bai, Lu" userId="365cff9c-9192-451d-b72d-eb41caba823e" providerId="ADAL" clId="{214D3A8F-A729-4216-9935-8E9EDE7F3E4B}" dt="2020-01-08T16:00:31.703" v="118" actId="47"/>
        <pc:sldMkLst>
          <pc:docMk/>
          <pc:sldMk cId="948839682" sldId="419"/>
        </pc:sldMkLst>
      </pc:sldChg>
      <pc:sldChg chg="del">
        <pc:chgData name="Bai, Lu" userId="365cff9c-9192-451d-b72d-eb41caba823e" providerId="ADAL" clId="{214D3A8F-A729-4216-9935-8E9EDE7F3E4B}" dt="2020-01-08T16:00:33" v="120" actId="47"/>
        <pc:sldMkLst>
          <pc:docMk/>
          <pc:sldMk cId="3037692628" sldId="420"/>
        </pc:sldMkLst>
      </pc:sldChg>
      <pc:sldChg chg="del">
        <pc:chgData name="Bai, Lu" userId="365cff9c-9192-451d-b72d-eb41caba823e" providerId="ADAL" clId="{214D3A8F-A729-4216-9935-8E9EDE7F3E4B}" dt="2020-01-08T16:00:33.046" v="121" actId="47"/>
        <pc:sldMkLst>
          <pc:docMk/>
          <pc:sldMk cId="3018008715" sldId="421"/>
        </pc:sldMkLst>
      </pc:sldChg>
      <pc:sldChg chg="del">
        <pc:chgData name="Bai, Lu" userId="365cff9c-9192-451d-b72d-eb41caba823e" providerId="ADAL" clId="{214D3A8F-A729-4216-9935-8E9EDE7F3E4B}" dt="2020-01-08T16:00:26.427" v="63" actId="47"/>
        <pc:sldMkLst>
          <pc:docMk/>
          <pc:sldMk cId="3555727168" sldId="424"/>
        </pc:sldMkLst>
      </pc:sldChg>
      <pc:sldChg chg="del">
        <pc:chgData name="Bai, Lu" userId="365cff9c-9192-451d-b72d-eb41caba823e" providerId="ADAL" clId="{214D3A8F-A729-4216-9935-8E9EDE7F3E4B}" dt="2020-01-08T16:00:26.219" v="57" actId="47"/>
        <pc:sldMkLst>
          <pc:docMk/>
          <pc:sldMk cId="122841816" sldId="425"/>
        </pc:sldMkLst>
      </pc:sldChg>
      <pc:sldChg chg="del">
        <pc:chgData name="Bai, Lu" userId="365cff9c-9192-451d-b72d-eb41caba823e" providerId="ADAL" clId="{214D3A8F-A729-4216-9935-8E9EDE7F3E4B}" dt="2020-01-08T16:00:26.182" v="56" actId="47"/>
        <pc:sldMkLst>
          <pc:docMk/>
          <pc:sldMk cId="1961221831" sldId="427"/>
        </pc:sldMkLst>
      </pc:sldChg>
      <pc:sldChg chg="del">
        <pc:chgData name="Bai, Lu" userId="365cff9c-9192-451d-b72d-eb41caba823e" providerId="ADAL" clId="{214D3A8F-A729-4216-9935-8E9EDE7F3E4B}" dt="2020-01-08T16:00:26.275" v="58" actId="47"/>
        <pc:sldMkLst>
          <pc:docMk/>
          <pc:sldMk cId="3125902792" sldId="428"/>
        </pc:sldMkLst>
      </pc:sldChg>
      <pc:sldChg chg="del">
        <pc:chgData name="Bai, Lu" userId="365cff9c-9192-451d-b72d-eb41caba823e" providerId="ADAL" clId="{214D3A8F-A729-4216-9935-8E9EDE7F3E4B}" dt="2020-01-08T16:00:24.845" v="47" actId="47"/>
        <pc:sldMkLst>
          <pc:docMk/>
          <pc:sldMk cId="187564511" sldId="429"/>
        </pc:sldMkLst>
      </pc:sldChg>
      <pc:sldChg chg="del">
        <pc:chgData name="Bai, Lu" userId="365cff9c-9192-451d-b72d-eb41caba823e" providerId="ADAL" clId="{214D3A8F-A729-4216-9935-8E9EDE7F3E4B}" dt="2020-01-08T16:00:25.522" v="50" actId="47"/>
        <pc:sldMkLst>
          <pc:docMk/>
          <pc:sldMk cId="3908620278" sldId="430"/>
        </pc:sldMkLst>
      </pc:sldChg>
      <pc:sldChg chg="del">
        <pc:chgData name="Bai, Lu" userId="365cff9c-9192-451d-b72d-eb41caba823e" providerId="ADAL" clId="{214D3A8F-A729-4216-9935-8E9EDE7F3E4B}" dt="2020-01-08T16:00:26.053" v="52" actId="47"/>
        <pc:sldMkLst>
          <pc:docMk/>
          <pc:sldMk cId="3812850092" sldId="431"/>
        </pc:sldMkLst>
      </pc:sldChg>
      <pc:sldChg chg="del">
        <pc:chgData name="Bai, Lu" userId="365cff9c-9192-451d-b72d-eb41caba823e" providerId="ADAL" clId="{214D3A8F-A729-4216-9935-8E9EDE7F3E4B}" dt="2020-01-08T16:00:26.084" v="53" actId="47"/>
        <pc:sldMkLst>
          <pc:docMk/>
          <pc:sldMk cId="2070269372" sldId="432"/>
        </pc:sldMkLst>
      </pc:sldChg>
      <pc:sldChg chg="del">
        <pc:chgData name="Bai, Lu" userId="365cff9c-9192-451d-b72d-eb41caba823e" providerId="ADAL" clId="{214D3A8F-A729-4216-9935-8E9EDE7F3E4B}" dt="2020-01-08T16:00:29.208" v="93" actId="47"/>
        <pc:sldMkLst>
          <pc:docMk/>
          <pc:sldMk cId="809161896" sldId="439"/>
        </pc:sldMkLst>
      </pc:sldChg>
      <pc:sldChg chg="del">
        <pc:chgData name="Bai, Lu" userId="365cff9c-9192-451d-b72d-eb41caba823e" providerId="ADAL" clId="{214D3A8F-A729-4216-9935-8E9EDE7F3E4B}" dt="2020-01-08T16:00:25.313" v="49" actId="47"/>
        <pc:sldMkLst>
          <pc:docMk/>
          <pc:sldMk cId="1386893386" sldId="441"/>
        </pc:sldMkLst>
      </pc:sldChg>
      <pc:sldChg chg="del">
        <pc:chgData name="Bai, Lu" userId="365cff9c-9192-451d-b72d-eb41caba823e" providerId="ADAL" clId="{214D3A8F-A729-4216-9935-8E9EDE7F3E4B}" dt="2020-01-08T16:00:26.113" v="54" actId="47"/>
        <pc:sldMkLst>
          <pc:docMk/>
          <pc:sldMk cId="2093078521" sldId="442"/>
        </pc:sldMkLst>
      </pc:sldChg>
      <pc:sldChg chg="del">
        <pc:chgData name="Bai, Lu" userId="365cff9c-9192-451d-b72d-eb41caba823e" providerId="ADAL" clId="{214D3A8F-A729-4216-9935-8E9EDE7F3E4B}" dt="2020-01-08T16:00:28.085" v="80" actId="47"/>
        <pc:sldMkLst>
          <pc:docMk/>
          <pc:sldMk cId="1887434689" sldId="444"/>
        </pc:sldMkLst>
      </pc:sldChg>
      <pc:sldChg chg="del">
        <pc:chgData name="Bai, Lu" userId="365cff9c-9192-451d-b72d-eb41caba823e" providerId="ADAL" clId="{214D3A8F-A729-4216-9935-8E9EDE7F3E4B}" dt="2020-01-08T16:00:29.946" v="100" actId="47"/>
        <pc:sldMkLst>
          <pc:docMk/>
          <pc:sldMk cId="4263072557" sldId="445"/>
        </pc:sldMkLst>
      </pc:sldChg>
      <pc:sldChg chg="del">
        <pc:chgData name="Bai, Lu" userId="365cff9c-9192-451d-b72d-eb41caba823e" providerId="ADAL" clId="{214D3A8F-A729-4216-9935-8E9EDE7F3E4B}" dt="2020-01-08T16:00:24.350" v="45" actId="47"/>
        <pc:sldMkLst>
          <pc:docMk/>
          <pc:sldMk cId="2512388011" sldId="446"/>
        </pc:sldMkLst>
      </pc:sldChg>
      <pc:sldChg chg="del">
        <pc:chgData name="Bai, Lu" userId="365cff9c-9192-451d-b72d-eb41caba823e" providerId="ADAL" clId="{214D3A8F-A729-4216-9935-8E9EDE7F3E4B}" dt="2020-01-08T16:00:33.298" v="129" actId="47"/>
        <pc:sldMkLst>
          <pc:docMk/>
          <pc:sldMk cId="1085808307" sldId="450"/>
        </pc:sldMkLst>
      </pc:sldChg>
      <pc:sldChg chg="del">
        <pc:chgData name="Bai, Lu" userId="365cff9c-9192-451d-b72d-eb41caba823e" providerId="ADAL" clId="{214D3A8F-A729-4216-9935-8E9EDE7F3E4B}" dt="2020-01-08T16:00:26.149" v="55" actId="47"/>
        <pc:sldMkLst>
          <pc:docMk/>
          <pc:sldMk cId="1950319647" sldId="453"/>
        </pc:sldMkLst>
      </pc:sldChg>
      <pc:sldChg chg="del">
        <pc:chgData name="Bai, Lu" userId="365cff9c-9192-451d-b72d-eb41caba823e" providerId="ADAL" clId="{214D3A8F-A729-4216-9935-8E9EDE7F3E4B}" dt="2020-01-08T16:00:26.483" v="65" actId="47"/>
        <pc:sldMkLst>
          <pc:docMk/>
          <pc:sldMk cId="2138855965" sldId="454"/>
        </pc:sldMkLst>
      </pc:sldChg>
      <pc:sldChg chg="del">
        <pc:chgData name="Bai, Lu" userId="365cff9c-9192-451d-b72d-eb41caba823e" providerId="ADAL" clId="{214D3A8F-A729-4216-9935-8E9EDE7F3E4B}" dt="2020-01-08T16:00:26.467" v="64" actId="47"/>
        <pc:sldMkLst>
          <pc:docMk/>
          <pc:sldMk cId="3475455080" sldId="455"/>
        </pc:sldMkLst>
      </pc:sldChg>
      <pc:sldChg chg="del">
        <pc:chgData name="Bai, Lu" userId="365cff9c-9192-451d-b72d-eb41caba823e" providerId="ADAL" clId="{214D3A8F-A729-4216-9935-8E9EDE7F3E4B}" dt="2020-01-08T16:00:26.651" v="68" actId="47"/>
        <pc:sldMkLst>
          <pc:docMk/>
          <pc:sldMk cId="2176388027" sldId="456"/>
        </pc:sldMkLst>
      </pc:sldChg>
      <pc:sldChg chg="del">
        <pc:chgData name="Bai, Lu" userId="365cff9c-9192-451d-b72d-eb41caba823e" providerId="ADAL" clId="{214D3A8F-A729-4216-9935-8E9EDE7F3E4B}" dt="2020-01-08T16:00:26.662" v="69" actId="47"/>
        <pc:sldMkLst>
          <pc:docMk/>
          <pc:sldMk cId="3178192354" sldId="457"/>
        </pc:sldMkLst>
      </pc:sldChg>
      <pc:sldChg chg="del">
        <pc:chgData name="Bai, Lu" userId="365cff9c-9192-451d-b72d-eb41caba823e" providerId="ADAL" clId="{214D3A8F-A729-4216-9935-8E9EDE7F3E4B}" dt="2020-01-08T16:00:26.719" v="71" actId="47"/>
        <pc:sldMkLst>
          <pc:docMk/>
          <pc:sldMk cId="3226922107" sldId="458"/>
        </pc:sldMkLst>
      </pc:sldChg>
      <pc:sldChg chg="del">
        <pc:chgData name="Bai, Lu" userId="365cff9c-9192-451d-b72d-eb41caba823e" providerId="ADAL" clId="{214D3A8F-A729-4216-9935-8E9EDE7F3E4B}" dt="2020-01-08T16:00:26.753" v="72" actId="47"/>
        <pc:sldMkLst>
          <pc:docMk/>
          <pc:sldMk cId="3521126176" sldId="459"/>
        </pc:sldMkLst>
      </pc:sldChg>
      <pc:sldChg chg="del">
        <pc:chgData name="Bai, Lu" userId="365cff9c-9192-451d-b72d-eb41caba823e" providerId="ADAL" clId="{214D3A8F-A729-4216-9935-8E9EDE7F3E4B}" dt="2020-01-08T16:00:28.240" v="85" actId="47"/>
        <pc:sldMkLst>
          <pc:docMk/>
          <pc:sldMk cId="2425174175" sldId="460"/>
        </pc:sldMkLst>
      </pc:sldChg>
      <pc:sldChg chg="del">
        <pc:chgData name="Bai, Lu" userId="365cff9c-9192-451d-b72d-eb41caba823e" providerId="ADAL" clId="{214D3A8F-A729-4216-9935-8E9EDE7F3E4B}" dt="2020-01-08T16:00:33.069" v="122" actId="47"/>
        <pc:sldMkLst>
          <pc:docMk/>
          <pc:sldMk cId="2205371635" sldId="461"/>
        </pc:sldMkLst>
      </pc:sldChg>
      <pc:sldChg chg="del">
        <pc:chgData name="Bai, Lu" userId="365cff9c-9192-451d-b72d-eb41caba823e" providerId="ADAL" clId="{214D3A8F-A729-4216-9935-8E9EDE7F3E4B}" dt="2020-01-08T16:00:31.546" v="113" actId="47"/>
        <pc:sldMkLst>
          <pc:docMk/>
          <pc:sldMk cId="2400174460" sldId="462"/>
        </pc:sldMkLst>
      </pc:sldChg>
      <pc:sldChg chg="del">
        <pc:chgData name="Bai, Lu" userId="365cff9c-9192-451d-b72d-eb41caba823e" providerId="ADAL" clId="{214D3A8F-A729-4216-9935-8E9EDE7F3E4B}" dt="2020-01-08T16:00:29.836" v="98" actId="47"/>
        <pc:sldMkLst>
          <pc:docMk/>
          <pc:sldMk cId="2462738702" sldId="464"/>
        </pc:sldMkLst>
      </pc:sldChg>
      <pc:sldChg chg="delSp">
        <pc:chgData name="Bai, Lu" userId="365cff9c-9192-451d-b72d-eb41caba823e" providerId="ADAL" clId="{214D3A8F-A729-4216-9935-8E9EDE7F3E4B}" dt="2020-01-08T16:00:04.244" v="43" actId="478"/>
        <pc:sldMkLst>
          <pc:docMk/>
          <pc:sldMk cId="3693388729" sldId="465"/>
        </pc:sldMkLst>
      </pc:sldChg>
      <pc:sldChg chg="modSp">
        <pc:chgData name="Bai, Lu" userId="365cff9c-9192-451d-b72d-eb41caba823e" providerId="ADAL" clId="{214D3A8F-A729-4216-9935-8E9EDE7F3E4B}" dt="2020-01-08T15:57:56.323" v="41" actId="20577"/>
        <pc:sldMkLst>
          <pc:docMk/>
          <pc:sldMk cId="1536129915" sldId="466"/>
        </pc:sldMkLst>
      </pc:sldChg>
      <pc:sldChg chg="addSp delSp modSp add modAnim">
        <pc:chgData name="Bai, Lu" userId="365cff9c-9192-451d-b72d-eb41caba823e" providerId="ADAL" clId="{214D3A8F-A729-4216-9935-8E9EDE7F3E4B}" dt="2020-03-03T08:44:15.835" v="7922"/>
        <pc:sldMkLst>
          <pc:docMk/>
          <pc:sldMk cId="832888471" sldId="467"/>
        </pc:sldMkLst>
      </pc:sldChg>
      <pc:sldChg chg="del">
        <pc:chgData name="Bai, Lu" userId="365cff9c-9192-451d-b72d-eb41caba823e" providerId="ADAL" clId="{214D3A8F-A729-4216-9935-8E9EDE7F3E4B}" dt="2020-01-08T16:00:28.110" v="81" actId="47"/>
        <pc:sldMkLst>
          <pc:docMk/>
          <pc:sldMk cId="1129536450" sldId="467"/>
        </pc:sldMkLst>
      </pc:sldChg>
      <pc:sldChg chg="modSp add">
        <pc:chgData name="Bai, Lu" userId="365cff9c-9192-451d-b72d-eb41caba823e" providerId="ADAL" clId="{214D3A8F-A729-4216-9935-8E9EDE7F3E4B}" dt="2020-02-19T10:41:36.005" v="4812" actId="113"/>
        <pc:sldMkLst>
          <pc:docMk/>
          <pc:sldMk cId="142701353" sldId="468"/>
        </pc:sldMkLst>
      </pc:sldChg>
      <pc:sldChg chg="del">
        <pc:chgData name="Bai, Lu" userId="365cff9c-9192-451d-b72d-eb41caba823e" providerId="ADAL" clId="{214D3A8F-A729-4216-9935-8E9EDE7F3E4B}" dt="2020-01-08T16:00:28.135" v="82" actId="47"/>
        <pc:sldMkLst>
          <pc:docMk/>
          <pc:sldMk cId="982438054" sldId="468"/>
        </pc:sldMkLst>
      </pc:sldChg>
      <pc:sldChg chg="modSp add">
        <pc:chgData name="Bai, Lu" userId="365cff9c-9192-451d-b72d-eb41caba823e" providerId="ADAL" clId="{214D3A8F-A729-4216-9935-8E9EDE7F3E4B}" dt="2020-03-03T10:22:41.259" v="8071" actId="20577"/>
        <pc:sldMkLst>
          <pc:docMk/>
          <pc:sldMk cId="1009719022" sldId="469"/>
        </pc:sldMkLst>
      </pc:sldChg>
      <pc:sldChg chg="del">
        <pc:chgData name="Bai, Lu" userId="365cff9c-9192-451d-b72d-eb41caba823e" providerId="ADAL" clId="{214D3A8F-A729-4216-9935-8E9EDE7F3E4B}" dt="2020-01-08T16:00:33.325" v="130" actId="47"/>
        <pc:sldMkLst>
          <pc:docMk/>
          <pc:sldMk cId="3420926777" sldId="469"/>
        </pc:sldMkLst>
      </pc:sldChg>
      <pc:sldChg chg="modSp add">
        <pc:chgData name="Bai, Lu" userId="365cff9c-9192-451d-b72d-eb41caba823e" providerId="ADAL" clId="{214D3A8F-A729-4216-9935-8E9EDE7F3E4B}" dt="2020-02-14T14:05:51.049" v="4090" actId="20577"/>
        <pc:sldMkLst>
          <pc:docMk/>
          <pc:sldMk cId="3997183375" sldId="470"/>
        </pc:sldMkLst>
      </pc:sldChg>
      <pc:sldChg chg="modSp add">
        <pc:chgData name="Bai, Lu" userId="365cff9c-9192-451d-b72d-eb41caba823e" providerId="ADAL" clId="{214D3A8F-A729-4216-9935-8E9EDE7F3E4B}" dt="2020-01-08T16:35:37.441" v="388" actId="20577"/>
        <pc:sldMkLst>
          <pc:docMk/>
          <pc:sldMk cId="842000991" sldId="471"/>
        </pc:sldMkLst>
      </pc:sldChg>
      <pc:sldChg chg="del">
        <pc:chgData name="Bai, Lu" userId="365cff9c-9192-451d-b72d-eb41caba823e" providerId="ADAL" clId="{214D3A8F-A729-4216-9935-8E9EDE7F3E4B}" dt="2020-01-08T16:00:27.921" v="77" actId="47"/>
        <pc:sldMkLst>
          <pc:docMk/>
          <pc:sldMk cId="2119508335" sldId="471"/>
        </pc:sldMkLst>
      </pc:sldChg>
      <pc:sldChg chg="del">
        <pc:chgData name="Bai, Lu" userId="365cff9c-9192-451d-b72d-eb41caba823e" providerId="ADAL" clId="{214D3A8F-A729-4216-9935-8E9EDE7F3E4B}" dt="2020-01-08T16:00:28.172" v="83" actId="47"/>
        <pc:sldMkLst>
          <pc:docMk/>
          <pc:sldMk cId="2879774015" sldId="472"/>
        </pc:sldMkLst>
      </pc:sldChg>
      <pc:sldChg chg="modSp add">
        <pc:chgData name="Bai, Lu" userId="365cff9c-9192-451d-b72d-eb41caba823e" providerId="ADAL" clId="{214D3A8F-A729-4216-9935-8E9EDE7F3E4B}" dt="2020-01-08T16:40:06.250" v="444"/>
        <pc:sldMkLst>
          <pc:docMk/>
          <pc:sldMk cId="4158117474" sldId="472"/>
        </pc:sldMkLst>
      </pc:sldChg>
      <pc:sldChg chg="addSp modSp add modNotesTx">
        <pc:chgData name="Bai, Lu" userId="365cff9c-9192-451d-b72d-eb41caba823e" providerId="ADAL" clId="{214D3A8F-A729-4216-9935-8E9EDE7F3E4B}" dt="2020-03-11T09:29:47.149" v="8536" actId="14100"/>
        <pc:sldMkLst>
          <pc:docMk/>
          <pc:sldMk cId="1228598737" sldId="473"/>
        </pc:sldMkLst>
      </pc:sldChg>
      <pc:sldChg chg="del">
        <pc:chgData name="Bai, Lu" userId="365cff9c-9192-451d-b72d-eb41caba823e" providerId="ADAL" clId="{214D3A8F-A729-4216-9935-8E9EDE7F3E4B}" dt="2020-01-08T16:00:28.207" v="84" actId="47"/>
        <pc:sldMkLst>
          <pc:docMk/>
          <pc:sldMk cId="4233674540" sldId="473"/>
        </pc:sldMkLst>
      </pc:sldChg>
      <pc:sldChg chg="modSp add">
        <pc:chgData name="Bai, Lu" userId="365cff9c-9192-451d-b72d-eb41caba823e" providerId="ADAL" clId="{214D3A8F-A729-4216-9935-8E9EDE7F3E4B}" dt="2020-01-08T16:40:41.317" v="451" actId="20577"/>
        <pc:sldMkLst>
          <pc:docMk/>
          <pc:sldMk cId="3787941088" sldId="474"/>
        </pc:sldMkLst>
      </pc:sldChg>
      <pc:sldChg chg="del">
        <pc:chgData name="Bai, Lu" userId="365cff9c-9192-451d-b72d-eb41caba823e" providerId="ADAL" clId="{214D3A8F-A729-4216-9935-8E9EDE7F3E4B}" dt="2020-01-08T16:00:28.308" v="87" actId="47"/>
        <pc:sldMkLst>
          <pc:docMk/>
          <pc:sldMk cId="4132725804" sldId="474"/>
        </pc:sldMkLst>
      </pc:sldChg>
      <pc:sldChg chg="add">
        <pc:chgData name="Bai, Lu" userId="365cff9c-9192-451d-b72d-eb41caba823e" providerId="ADAL" clId="{214D3A8F-A729-4216-9935-8E9EDE7F3E4B}" dt="2020-01-08T16:40:50.646" v="452"/>
        <pc:sldMkLst>
          <pc:docMk/>
          <pc:sldMk cId="52998392" sldId="475"/>
        </pc:sldMkLst>
      </pc:sldChg>
      <pc:sldChg chg="del">
        <pc:chgData name="Bai, Lu" userId="365cff9c-9192-451d-b72d-eb41caba823e" providerId="ADAL" clId="{214D3A8F-A729-4216-9935-8E9EDE7F3E4B}" dt="2020-01-08T16:00:28.336" v="88" actId="47"/>
        <pc:sldMkLst>
          <pc:docMk/>
          <pc:sldMk cId="1643922000" sldId="475"/>
        </pc:sldMkLst>
      </pc:sldChg>
      <pc:sldChg chg="addSp delSp modSp add">
        <pc:chgData name="Bai, Lu" userId="365cff9c-9192-451d-b72d-eb41caba823e" providerId="ADAL" clId="{214D3A8F-A729-4216-9935-8E9EDE7F3E4B}" dt="2020-02-25T11:17:21.156" v="6705" actId="1076"/>
        <pc:sldMkLst>
          <pc:docMk/>
          <pc:sldMk cId="1328734260" sldId="476"/>
        </pc:sldMkLst>
      </pc:sldChg>
      <pc:sldChg chg="del">
        <pc:chgData name="Bai, Lu" userId="365cff9c-9192-451d-b72d-eb41caba823e" providerId="ADAL" clId="{214D3A8F-A729-4216-9935-8E9EDE7F3E4B}" dt="2020-01-08T16:00:28.375" v="89" actId="47"/>
        <pc:sldMkLst>
          <pc:docMk/>
          <pc:sldMk cId="2249914699" sldId="476"/>
        </pc:sldMkLst>
      </pc:sldChg>
      <pc:sldChg chg="del">
        <pc:chgData name="Bai, Lu" userId="365cff9c-9192-451d-b72d-eb41caba823e" providerId="ADAL" clId="{214D3A8F-A729-4216-9935-8E9EDE7F3E4B}" dt="2020-01-08T16:00:29.960" v="101" actId="47"/>
        <pc:sldMkLst>
          <pc:docMk/>
          <pc:sldMk cId="389366395" sldId="477"/>
        </pc:sldMkLst>
      </pc:sldChg>
      <pc:sldChg chg="addSp delSp modSp add">
        <pc:chgData name="Bai, Lu" userId="365cff9c-9192-451d-b72d-eb41caba823e" providerId="ADAL" clId="{214D3A8F-A729-4216-9935-8E9EDE7F3E4B}" dt="2020-03-04T09:01:22.437" v="8529" actId="1076"/>
        <pc:sldMkLst>
          <pc:docMk/>
          <pc:sldMk cId="1596247456" sldId="477"/>
        </pc:sldMkLst>
      </pc:sldChg>
      <pc:sldChg chg="modSp add ord">
        <pc:chgData name="Bai, Lu" userId="365cff9c-9192-451d-b72d-eb41caba823e" providerId="ADAL" clId="{214D3A8F-A729-4216-9935-8E9EDE7F3E4B}" dt="2020-02-25T13:21:40.416" v="7387"/>
        <pc:sldMkLst>
          <pc:docMk/>
          <pc:sldMk cId="199822941" sldId="478"/>
        </pc:sldMkLst>
      </pc:sldChg>
      <pc:sldChg chg="del">
        <pc:chgData name="Bai, Lu" userId="365cff9c-9192-451d-b72d-eb41caba823e" providerId="ADAL" clId="{214D3A8F-A729-4216-9935-8E9EDE7F3E4B}" dt="2020-01-08T16:00:30.095" v="104" actId="47"/>
        <pc:sldMkLst>
          <pc:docMk/>
          <pc:sldMk cId="2474653254" sldId="478"/>
        </pc:sldMkLst>
      </pc:sldChg>
      <pc:sldChg chg="addSp modSp add modAnim">
        <pc:chgData name="Bai, Lu" userId="365cff9c-9192-451d-b72d-eb41caba823e" providerId="ADAL" clId="{214D3A8F-A729-4216-9935-8E9EDE7F3E4B}" dt="2020-02-25T11:22:57.682" v="6727" actId="1035"/>
        <pc:sldMkLst>
          <pc:docMk/>
          <pc:sldMk cId="249275008" sldId="479"/>
        </pc:sldMkLst>
      </pc:sldChg>
      <pc:sldChg chg="del">
        <pc:chgData name="Bai, Lu" userId="365cff9c-9192-451d-b72d-eb41caba823e" providerId="ADAL" clId="{214D3A8F-A729-4216-9935-8E9EDE7F3E4B}" dt="2020-01-08T16:00:30.119" v="105" actId="47"/>
        <pc:sldMkLst>
          <pc:docMk/>
          <pc:sldMk cId="1000441228" sldId="480"/>
        </pc:sldMkLst>
      </pc:sldChg>
      <pc:sldChg chg="addSp delSp modSp add modAnim modNotesTx">
        <pc:chgData name="Bai, Lu" userId="365cff9c-9192-451d-b72d-eb41caba823e" providerId="ADAL" clId="{214D3A8F-A729-4216-9935-8E9EDE7F3E4B}" dt="2020-03-03T08:55:30.936" v="7925"/>
        <pc:sldMkLst>
          <pc:docMk/>
          <pc:sldMk cId="3567004754" sldId="480"/>
        </pc:sldMkLst>
      </pc:sldChg>
      <pc:sldChg chg="addSp delSp modSp add del">
        <pc:chgData name="Bai, Lu" userId="365cff9c-9192-451d-b72d-eb41caba823e" providerId="ADAL" clId="{214D3A8F-A729-4216-9935-8E9EDE7F3E4B}" dt="2020-02-19T11:05:29.598" v="4838" actId="47"/>
        <pc:sldMkLst>
          <pc:docMk/>
          <pc:sldMk cId="1189814451" sldId="481"/>
        </pc:sldMkLst>
      </pc:sldChg>
      <pc:sldChg chg="del">
        <pc:chgData name="Bai, Lu" userId="365cff9c-9192-451d-b72d-eb41caba823e" providerId="ADAL" clId="{214D3A8F-A729-4216-9935-8E9EDE7F3E4B}" dt="2020-01-08T16:00:30.160" v="106" actId="47"/>
        <pc:sldMkLst>
          <pc:docMk/>
          <pc:sldMk cId="2195456119" sldId="481"/>
        </pc:sldMkLst>
      </pc:sldChg>
      <pc:sldChg chg="del">
        <pc:chgData name="Bai, Lu" userId="365cff9c-9192-451d-b72d-eb41caba823e" providerId="ADAL" clId="{214D3A8F-A729-4216-9935-8E9EDE7F3E4B}" dt="2020-01-08T16:00:30.172" v="107" actId="47"/>
        <pc:sldMkLst>
          <pc:docMk/>
          <pc:sldMk cId="1745074762" sldId="482"/>
        </pc:sldMkLst>
      </pc:sldChg>
      <pc:sldChg chg="addSp delSp modSp add">
        <pc:chgData name="Bai, Lu" userId="365cff9c-9192-451d-b72d-eb41caba823e" providerId="ADAL" clId="{214D3A8F-A729-4216-9935-8E9EDE7F3E4B}" dt="2020-03-03T16:41:12.218" v="8481" actId="1076"/>
        <pc:sldMkLst>
          <pc:docMk/>
          <pc:sldMk cId="3888252335" sldId="482"/>
        </pc:sldMkLst>
      </pc:sldChg>
      <pc:sldChg chg="addSp delSp modSp add ord modNotesTx">
        <pc:chgData name="Bai, Lu" userId="365cff9c-9192-451d-b72d-eb41caba823e" providerId="ADAL" clId="{214D3A8F-A729-4216-9935-8E9EDE7F3E4B}" dt="2020-02-14T15:36:05.155" v="4374" actId="20577"/>
        <pc:sldMkLst>
          <pc:docMk/>
          <pc:sldMk cId="1311968049" sldId="483"/>
        </pc:sldMkLst>
      </pc:sldChg>
      <pc:sldChg chg="del">
        <pc:chgData name="Bai, Lu" userId="365cff9c-9192-451d-b72d-eb41caba823e" providerId="ADAL" clId="{214D3A8F-A729-4216-9935-8E9EDE7F3E4B}" dt="2020-01-08T16:00:31.599" v="114" actId="47"/>
        <pc:sldMkLst>
          <pc:docMk/>
          <pc:sldMk cId="1385857222" sldId="483"/>
        </pc:sldMkLst>
      </pc:sldChg>
      <pc:sldChg chg="modSp add">
        <pc:chgData name="Bai, Lu" userId="365cff9c-9192-451d-b72d-eb41caba823e" providerId="ADAL" clId="{214D3A8F-A729-4216-9935-8E9EDE7F3E4B}" dt="2020-03-03T09:42:49.729" v="8022" actId="108"/>
        <pc:sldMkLst>
          <pc:docMk/>
          <pc:sldMk cId="736252424" sldId="484"/>
        </pc:sldMkLst>
      </pc:sldChg>
      <pc:sldChg chg="del">
        <pc:chgData name="Bai, Lu" userId="365cff9c-9192-451d-b72d-eb41caba823e" providerId="ADAL" clId="{214D3A8F-A729-4216-9935-8E9EDE7F3E4B}" dt="2020-01-08T16:00:29.866" v="99" actId="47"/>
        <pc:sldMkLst>
          <pc:docMk/>
          <pc:sldMk cId="1798041238" sldId="484"/>
        </pc:sldMkLst>
      </pc:sldChg>
      <pc:sldChg chg="addSp delSp modSp add">
        <pc:chgData name="Bai, Lu" userId="365cff9c-9192-451d-b72d-eb41caba823e" providerId="ADAL" clId="{214D3A8F-A729-4216-9935-8E9EDE7F3E4B}" dt="2020-02-14T15:06:43.534" v="4211"/>
        <pc:sldMkLst>
          <pc:docMk/>
          <pc:sldMk cId="895749338" sldId="485"/>
        </pc:sldMkLst>
      </pc:sldChg>
      <pc:sldChg chg="del">
        <pc:chgData name="Bai, Lu" userId="365cff9c-9192-451d-b72d-eb41caba823e" providerId="ADAL" clId="{214D3A8F-A729-4216-9935-8E9EDE7F3E4B}" dt="2020-01-08T16:00:28.285" v="86" actId="47"/>
        <pc:sldMkLst>
          <pc:docMk/>
          <pc:sldMk cId="2893868955" sldId="485"/>
        </pc:sldMkLst>
      </pc:sldChg>
      <pc:sldChg chg="addSp delSp modSp modNotesTx">
        <pc:chgData name="Bai, Lu" userId="365cff9c-9192-451d-b72d-eb41caba823e" providerId="ADAL" clId="{214D3A8F-A729-4216-9935-8E9EDE7F3E4B}" dt="2020-02-14T15:07:55.547" v="4218" actId="1076"/>
        <pc:sldMkLst>
          <pc:docMk/>
          <pc:sldMk cId="262206575" sldId="486"/>
        </pc:sldMkLst>
      </pc:sldChg>
      <pc:sldChg chg="modSp modNotesTx">
        <pc:chgData name="Bai, Lu" userId="365cff9c-9192-451d-b72d-eb41caba823e" providerId="ADAL" clId="{214D3A8F-A729-4216-9935-8E9EDE7F3E4B}" dt="2020-01-30T15:10:24.173" v="2150" actId="20577"/>
        <pc:sldMkLst>
          <pc:docMk/>
          <pc:sldMk cId="1061871908" sldId="487"/>
        </pc:sldMkLst>
      </pc:sldChg>
      <pc:sldChg chg="del">
        <pc:chgData name="Bai, Lu" userId="365cff9c-9192-451d-b72d-eb41caba823e" providerId="ADAL" clId="{214D3A8F-A729-4216-9935-8E9EDE7F3E4B}" dt="2020-01-08T16:00:31.631" v="115" actId="47"/>
        <pc:sldMkLst>
          <pc:docMk/>
          <pc:sldMk cId="3234014495" sldId="487"/>
        </pc:sldMkLst>
      </pc:sldChg>
      <pc:sldChg chg="modSp del">
        <pc:chgData name="Bai, Lu" userId="365cff9c-9192-451d-b72d-eb41caba823e" providerId="ADAL" clId="{214D3A8F-A729-4216-9935-8E9EDE7F3E4B}" dt="2020-01-30T16:35:27.656" v="2255" actId="47"/>
        <pc:sldMkLst>
          <pc:docMk/>
          <pc:sldMk cId="1618630623" sldId="488"/>
        </pc:sldMkLst>
      </pc:sldChg>
      <pc:sldChg chg="del">
        <pc:chgData name="Bai, Lu" userId="365cff9c-9192-451d-b72d-eb41caba823e" providerId="ADAL" clId="{214D3A8F-A729-4216-9935-8E9EDE7F3E4B}" dt="2020-01-08T16:00:29.775" v="96" actId="47"/>
        <pc:sldMkLst>
          <pc:docMk/>
          <pc:sldMk cId="3316643165" sldId="488"/>
        </pc:sldMkLst>
      </pc:sldChg>
      <pc:sldChg chg="addSp delSp modSp add ord modNotesTx">
        <pc:chgData name="Bai, Lu" userId="365cff9c-9192-451d-b72d-eb41caba823e" providerId="ADAL" clId="{214D3A8F-A729-4216-9935-8E9EDE7F3E4B}" dt="2020-03-03T10:26:45.729" v="8074" actId="313"/>
        <pc:sldMkLst>
          <pc:docMk/>
          <pc:sldMk cId="4186752219" sldId="489"/>
        </pc:sldMkLst>
      </pc:sldChg>
      <pc:sldChg chg="addSp modSp add">
        <pc:chgData name="Bai, Lu" userId="365cff9c-9192-451d-b72d-eb41caba823e" providerId="ADAL" clId="{214D3A8F-A729-4216-9935-8E9EDE7F3E4B}" dt="2020-01-24T10:30:13.486" v="2136" actId="1076"/>
        <pc:sldMkLst>
          <pc:docMk/>
          <pc:sldMk cId="1496123383" sldId="490"/>
        </pc:sldMkLst>
      </pc:sldChg>
      <pc:sldChg chg="modNotesTx">
        <pc:chgData name="Bai, Lu" userId="365cff9c-9192-451d-b72d-eb41caba823e" providerId="ADAL" clId="{214D3A8F-A729-4216-9935-8E9EDE7F3E4B}" dt="2020-02-27T13:03:11.130" v="7649" actId="20577"/>
        <pc:sldMkLst>
          <pc:docMk/>
          <pc:sldMk cId="1757409418" sldId="491"/>
        </pc:sldMkLst>
      </pc:sldChg>
      <pc:sldChg chg="addSp modSp modAnim">
        <pc:chgData name="Bai, Lu" userId="365cff9c-9192-451d-b72d-eb41caba823e" providerId="ADAL" clId="{214D3A8F-A729-4216-9935-8E9EDE7F3E4B}" dt="2020-02-19T13:29:44.023" v="5374" actId="20577"/>
        <pc:sldMkLst>
          <pc:docMk/>
          <pc:sldMk cId="1680722310" sldId="493"/>
        </pc:sldMkLst>
      </pc:sldChg>
      <pc:sldChg chg="addSp delSp modSp add modAnim">
        <pc:chgData name="Bai, Lu" userId="365cff9c-9192-451d-b72d-eb41caba823e" providerId="ADAL" clId="{214D3A8F-A729-4216-9935-8E9EDE7F3E4B}" dt="2020-03-03T08:55:57.040" v="7929" actId="313"/>
        <pc:sldMkLst>
          <pc:docMk/>
          <pc:sldMk cId="2343211367" sldId="497"/>
        </pc:sldMkLst>
      </pc:sldChg>
      <pc:sldChg chg="addSp delSp modSp add modNotesTx">
        <pc:chgData name="Bai, Lu" userId="365cff9c-9192-451d-b72d-eb41caba823e" providerId="ADAL" clId="{214D3A8F-A729-4216-9935-8E9EDE7F3E4B}" dt="2020-03-03T10:35:38.855" v="8079" actId="20577"/>
        <pc:sldMkLst>
          <pc:docMk/>
          <pc:sldMk cId="4162813898" sldId="498"/>
        </pc:sldMkLst>
      </pc:sldChg>
      <pc:sldChg chg="modSp add del modNotesTx">
        <pc:chgData name="Bai, Lu" userId="365cff9c-9192-451d-b72d-eb41caba823e" providerId="ADAL" clId="{214D3A8F-A729-4216-9935-8E9EDE7F3E4B}" dt="2020-02-19T12:26:44.279" v="5036" actId="47"/>
        <pc:sldMkLst>
          <pc:docMk/>
          <pc:sldMk cId="3835929197" sldId="499"/>
        </pc:sldMkLst>
      </pc:sldChg>
      <pc:sldChg chg="addSp delSp modSp add">
        <pc:chgData name="Bai, Lu" userId="365cff9c-9192-451d-b72d-eb41caba823e" providerId="ADAL" clId="{214D3A8F-A729-4216-9935-8E9EDE7F3E4B}" dt="2020-02-19T13:10:16.365" v="5346" actId="20577"/>
        <pc:sldMkLst>
          <pc:docMk/>
          <pc:sldMk cId="558312339" sldId="500"/>
        </pc:sldMkLst>
      </pc:sldChg>
      <pc:sldChg chg="addSp modSp add del">
        <pc:chgData name="Bai, Lu" userId="365cff9c-9192-451d-b72d-eb41caba823e" providerId="ADAL" clId="{214D3A8F-A729-4216-9935-8E9EDE7F3E4B}" dt="2020-02-14T17:11:19.955" v="4712" actId="47"/>
        <pc:sldMkLst>
          <pc:docMk/>
          <pc:sldMk cId="2974917634" sldId="501"/>
        </pc:sldMkLst>
      </pc:sldChg>
      <pc:sldChg chg="modSp add">
        <pc:chgData name="Bai, Lu" userId="365cff9c-9192-451d-b72d-eb41caba823e" providerId="ADAL" clId="{214D3A8F-A729-4216-9935-8E9EDE7F3E4B}" dt="2020-01-30T17:12:43.335" v="2315" actId="20577"/>
        <pc:sldMkLst>
          <pc:docMk/>
          <pc:sldMk cId="1665090507" sldId="502"/>
        </pc:sldMkLst>
      </pc:sldChg>
      <pc:sldChg chg="addSp modSp modNotesTx">
        <pc:chgData name="Bai, Lu" userId="365cff9c-9192-451d-b72d-eb41caba823e" providerId="ADAL" clId="{214D3A8F-A729-4216-9935-8E9EDE7F3E4B}" dt="2020-03-03T09:05:35.284" v="7932"/>
        <pc:sldMkLst>
          <pc:docMk/>
          <pc:sldMk cId="2889269485" sldId="505"/>
        </pc:sldMkLst>
      </pc:sldChg>
      <pc:sldChg chg="modSp">
        <pc:chgData name="Bai, Lu" userId="365cff9c-9192-451d-b72d-eb41caba823e" providerId="ADAL" clId="{214D3A8F-A729-4216-9935-8E9EDE7F3E4B}" dt="2020-02-27T13:05:43.965" v="7653" actId="1076"/>
        <pc:sldMkLst>
          <pc:docMk/>
          <pc:sldMk cId="599178987" sldId="507"/>
        </pc:sldMkLst>
      </pc:sldChg>
      <pc:sldChg chg="modSp add">
        <pc:chgData name="Bai, Lu" userId="365cff9c-9192-451d-b72d-eb41caba823e" providerId="ADAL" clId="{214D3A8F-A729-4216-9935-8E9EDE7F3E4B}" dt="2020-02-12T15:17:58.495" v="2791" actId="20577"/>
        <pc:sldMkLst>
          <pc:docMk/>
          <pc:sldMk cId="2768414421" sldId="509"/>
        </pc:sldMkLst>
      </pc:sldChg>
      <pc:sldChg chg="addSp modSp add del">
        <pc:chgData name="Bai, Lu" userId="365cff9c-9192-451d-b72d-eb41caba823e" providerId="ADAL" clId="{214D3A8F-A729-4216-9935-8E9EDE7F3E4B}" dt="2020-02-25T17:09:53.284" v="7623" actId="2696"/>
        <pc:sldMkLst>
          <pc:docMk/>
          <pc:sldMk cId="2562123537" sldId="510"/>
        </pc:sldMkLst>
      </pc:sldChg>
      <pc:sldChg chg="add">
        <pc:chgData name="Bai, Lu" userId="365cff9c-9192-451d-b72d-eb41caba823e" providerId="ADAL" clId="{214D3A8F-A729-4216-9935-8E9EDE7F3E4B}" dt="2020-02-25T17:10:00.311" v="7624"/>
        <pc:sldMkLst>
          <pc:docMk/>
          <pc:sldMk cId="3922803473" sldId="510"/>
        </pc:sldMkLst>
      </pc:sldChg>
      <pc:sldChg chg="addSp delSp modSp add del ord">
        <pc:chgData name="Bai, Lu" userId="365cff9c-9192-451d-b72d-eb41caba823e" providerId="ADAL" clId="{214D3A8F-A729-4216-9935-8E9EDE7F3E4B}" dt="2020-02-12T15:34:07.270" v="3154" actId="2696"/>
        <pc:sldMkLst>
          <pc:docMk/>
          <pc:sldMk cId="2901477858" sldId="511"/>
        </pc:sldMkLst>
      </pc:sldChg>
      <pc:sldChg chg="addSp modSp add">
        <pc:chgData name="Bai, Lu" userId="365cff9c-9192-451d-b72d-eb41caba823e" providerId="ADAL" clId="{214D3A8F-A729-4216-9935-8E9EDE7F3E4B}" dt="2020-02-14T16:25:09.855" v="4684" actId="20577"/>
        <pc:sldMkLst>
          <pc:docMk/>
          <pc:sldMk cId="3458632011" sldId="511"/>
        </pc:sldMkLst>
      </pc:sldChg>
      <pc:sldChg chg="addSp delSp modSp add del">
        <pc:chgData name="Bai, Lu" userId="365cff9c-9192-451d-b72d-eb41caba823e" providerId="ADAL" clId="{214D3A8F-A729-4216-9935-8E9EDE7F3E4B}" dt="2020-02-12T15:34:07.270" v="3154" actId="2696"/>
        <pc:sldMkLst>
          <pc:docMk/>
          <pc:sldMk cId="3406475669" sldId="512"/>
        </pc:sldMkLst>
      </pc:sldChg>
      <pc:sldChg chg="addSp modSp add modNotesTx">
        <pc:chgData name="Bai, Lu" userId="365cff9c-9192-451d-b72d-eb41caba823e" providerId="ADAL" clId="{214D3A8F-A729-4216-9935-8E9EDE7F3E4B}" dt="2020-02-12T17:26:25.248" v="3944" actId="20577"/>
        <pc:sldMkLst>
          <pc:docMk/>
          <pc:sldMk cId="3564635628" sldId="512"/>
        </pc:sldMkLst>
      </pc:sldChg>
      <pc:sldChg chg="add del">
        <pc:chgData name="Bai, Lu" userId="365cff9c-9192-451d-b72d-eb41caba823e" providerId="ADAL" clId="{214D3A8F-A729-4216-9935-8E9EDE7F3E4B}" dt="2020-02-12T15:12:52.913" v="2507" actId="47"/>
        <pc:sldMkLst>
          <pc:docMk/>
          <pc:sldMk cId="1399915830" sldId="513"/>
        </pc:sldMkLst>
      </pc:sldChg>
      <pc:sldChg chg="add">
        <pc:chgData name="Bai, Lu" userId="365cff9c-9192-451d-b72d-eb41caba823e" providerId="ADAL" clId="{214D3A8F-A729-4216-9935-8E9EDE7F3E4B}" dt="2020-02-12T15:34:09.552" v="3155"/>
        <pc:sldMkLst>
          <pc:docMk/>
          <pc:sldMk cId="2231626421" sldId="514"/>
        </pc:sldMkLst>
      </pc:sldChg>
      <pc:sldChg chg="addSp delSp modSp add del">
        <pc:chgData name="Bai, Lu" userId="365cff9c-9192-451d-b72d-eb41caba823e" providerId="ADAL" clId="{214D3A8F-A729-4216-9935-8E9EDE7F3E4B}" dt="2020-02-12T15:34:07.270" v="3154" actId="2696"/>
        <pc:sldMkLst>
          <pc:docMk/>
          <pc:sldMk cId="2945877873" sldId="514"/>
        </pc:sldMkLst>
      </pc:sldChg>
      <pc:sldChg chg="modSp add">
        <pc:chgData name="Bai, Lu" userId="365cff9c-9192-451d-b72d-eb41caba823e" providerId="ADAL" clId="{214D3A8F-A729-4216-9935-8E9EDE7F3E4B}" dt="2020-02-25T12:29:47.164" v="6875" actId="20577"/>
        <pc:sldMkLst>
          <pc:docMk/>
          <pc:sldMk cId="1439541953" sldId="515"/>
        </pc:sldMkLst>
      </pc:sldChg>
      <pc:sldChg chg="modSp add">
        <pc:chgData name="Bai, Lu" userId="365cff9c-9192-451d-b72d-eb41caba823e" providerId="ADAL" clId="{214D3A8F-A729-4216-9935-8E9EDE7F3E4B}" dt="2020-02-14T16:26:29.964" v="4685" actId="113"/>
        <pc:sldMkLst>
          <pc:docMk/>
          <pc:sldMk cId="2182426266" sldId="516"/>
        </pc:sldMkLst>
      </pc:sldChg>
      <pc:sldChg chg="addSp delSp add">
        <pc:chgData name="Bai, Lu" userId="365cff9c-9192-451d-b72d-eb41caba823e" providerId="ADAL" clId="{214D3A8F-A729-4216-9935-8E9EDE7F3E4B}" dt="2020-02-12T15:55:21.145" v="3668"/>
        <pc:sldMkLst>
          <pc:docMk/>
          <pc:sldMk cId="2612301712" sldId="517"/>
        </pc:sldMkLst>
      </pc:sldChg>
      <pc:sldChg chg="addSp delSp modSp add">
        <pc:chgData name="Bai, Lu" userId="365cff9c-9192-451d-b72d-eb41caba823e" providerId="ADAL" clId="{214D3A8F-A729-4216-9935-8E9EDE7F3E4B}" dt="2020-03-03T10:13:30.308" v="8055" actId="1076"/>
        <pc:sldMkLst>
          <pc:docMk/>
          <pc:sldMk cId="1786626639" sldId="518"/>
        </pc:sldMkLst>
      </pc:sldChg>
      <pc:sldChg chg="addSp delSp modSp add del">
        <pc:chgData name="Bai, Lu" userId="365cff9c-9192-451d-b72d-eb41caba823e" providerId="ADAL" clId="{214D3A8F-A729-4216-9935-8E9EDE7F3E4B}" dt="2020-02-12T17:11:44.729" v="3869" actId="2696"/>
        <pc:sldMkLst>
          <pc:docMk/>
          <pc:sldMk cId="960188751" sldId="519"/>
        </pc:sldMkLst>
      </pc:sldChg>
      <pc:sldChg chg="addSp modSp add">
        <pc:chgData name="Bai, Lu" userId="365cff9c-9192-451d-b72d-eb41caba823e" providerId="ADAL" clId="{214D3A8F-A729-4216-9935-8E9EDE7F3E4B}" dt="2020-02-19T12:22:37.930" v="5025" actId="20577"/>
        <pc:sldMkLst>
          <pc:docMk/>
          <pc:sldMk cId="3010106240" sldId="519"/>
        </pc:sldMkLst>
      </pc:sldChg>
      <pc:sldChg chg="add del">
        <pc:chgData name="Bai, Lu" userId="365cff9c-9192-451d-b72d-eb41caba823e" providerId="ADAL" clId="{214D3A8F-A729-4216-9935-8E9EDE7F3E4B}" dt="2020-02-19T12:16:40.929" v="4927" actId="2696"/>
        <pc:sldMkLst>
          <pc:docMk/>
          <pc:sldMk cId="3603086482" sldId="519"/>
        </pc:sldMkLst>
      </pc:sldChg>
      <pc:sldChg chg="modSp add modNotesTx">
        <pc:chgData name="Bai, Lu" userId="365cff9c-9192-451d-b72d-eb41caba823e" providerId="ADAL" clId="{214D3A8F-A729-4216-9935-8E9EDE7F3E4B}" dt="2020-02-14T17:12:40.714" v="4761" actId="20577"/>
        <pc:sldMkLst>
          <pc:docMk/>
          <pc:sldMk cId="603884783" sldId="520"/>
        </pc:sldMkLst>
      </pc:sldChg>
      <pc:sldChg chg="del">
        <pc:chgData name="Bai, Lu" userId="365cff9c-9192-451d-b72d-eb41caba823e" providerId="ADAL" clId="{214D3A8F-A729-4216-9935-8E9EDE7F3E4B}" dt="2020-02-25T16:28:31.780" v="7621" actId="47"/>
        <pc:sldMkLst>
          <pc:docMk/>
          <pc:sldMk cId="2862702625" sldId="522"/>
        </pc:sldMkLst>
      </pc:sldChg>
      <pc:sldChg chg="del">
        <pc:chgData name="Bai, Lu" userId="365cff9c-9192-451d-b72d-eb41caba823e" providerId="ADAL" clId="{214D3A8F-A729-4216-9935-8E9EDE7F3E4B}" dt="2020-02-25T16:28:35.949" v="7622" actId="47"/>
        <pc:sldMkLst>
          <pc:docMk/>
          <pc:sldMk cId="1872795739" sldId="523"/>
        </pc:sldMkLst>
      </pc:sldChg>
      <pc:sldChg chg="modSp">
        <pc:chgData name="Bai, Lu" userId="365cff9c-9192-451d-b72d-eb41caba823e" providerId="ADAL" clId="{214D3A8F-A729-4216-9935-8E9EDE7F3E4B}" dt="2020-03-11T09:11:55.168" v="8532" actId="1076"/>
        <pc:sldMkLst>
          <pc:docMk/>
          <pc:sldMk cId="206465398" sldId="532"/>
        </pc:sldMkLst>
      </pc:sldChg>
      <pc:sldChg chg="addSp delSp modSp add">
        <pc:chgData name="Bai, Lu" userId="365cff9c-9192-451d-b72d-eb41caba823e" providerId="ADAL" clId="{214D3A8F-A729-4216-9935-8E9EDE7F3E4B}" dt="2020-02-25T11:14:18.341" v="6702" actId="1076"/>
        <pc:sldMkLst>
          <pc:docMk/>
          <pc:sldMk cId="859225390" sldId="533"/>
        </pc:sldMkLst>
      </pc:sldChg>
      <pc:sldChg chg="addSp delSp modSp add">
        <pc:chgData name="Bai, Lu" userId="365cff9c-9192-451d-b72d-eb41caba823e" providerId="ADAL" clId="{214D3A8F-A729-4216-9935-8E9EDE7F3E4B}" dt="2020-03-03T16:48:20.549" v="8485" actId="14100"/>
        <pc:sldMkLst>
          <pc:docMk/>
          <pc:sldMk cId="157142799" sldId="534"/>
        </pc:sldMkLst>
      </pc:sldChg>
      <pc:sldChg chg="addSp delSp modSp add modNotesTx">
        <pc:chgData name="Bai, Lu" userId="365cff9c-9192-451d-b72d-eb41caba823e" providerId="ADAL" clId="{214D3A8F-A729-4216-9935-8E9EDE7F3E4B}" dt="2020-03-03T10:05:45.731" v="8050" actId="1076"/>
        <pc:sldMkLst>
          <pc:docMk/>
          <pc:sldMk cId="1030462763" sldId="535"/>
        </pc:sldMkLst>
      </pc:sldChg>
      <pc:sldChg chg="addSp delSp modSp add">
        <pc:chgData name="Bai, Lu" userId="365cff9c-9192-451d-b72d-eb41caba823e" providerId="ADAL" clId="{214D3A8F-A729-4216-9935-8E9EDE7F3E4B}" dt="2020-02-19T11:43:00.401" v="4902" actId="732"/>
        <pc:sldMkLst>
          <pc:docMk/>
          <pc:sldMk cId="1050912380" sldId="536"/>
        </pc:sldMkLst>
      </pc:sldChg>
      <pc:sldChg chg="addSp delSp modSp add del">
        <pc:chgData name="Bai, Lu" userId="365cff9c-9192-451d-b72d-eb41caba823e" providerId="ADAL" clId="{214D3A8F-A729-4216-9935-8E9EDE7F3E4B}" dt="2020-03-03T10:08:16.023" v="8051" actId="47"/>
        <pc:sldMkLst>
          <pc:docMk/>
          <pc:sldMk cId="2965784761" sldId="537"/>
        </pc:sldMkLst>
      </pc:sldChg>
      <pc:sldChg chg="addSp delSp modSp add">
        <pc:chgData name="Bai, Lu" userId="365cff9c-9192-451d-b72d-eb41caba823e" providerId="ADAL" clId="{214D3A8F-A729-4216-9935-8E9EDE7F3E4B}" dt="2020-02-19T11:45:33.430" v="4913" actId="1076"/>
        <pc:sldMkLst>
          <pc:docMk/>
          <pc:sldMk cId="839161211" sldId="538"/>
        </pc:sldMkLst>
      </pc:sldChg>
      <pc:sldChg chg="addSp modSp add ord modNotesTx">
        <pc:chgData name="Bai, Lu" userId="365cff9c-9192-451d-b72d-eb41caba823e" providerId="ADAL" clId="{214D3A8F-A729-4216-9935-8E9EDE7F3E4B}" dt="2020-02-25T15:48:00.955" v="7520" actId="20577"/>
        <pc:sldMkLst>
          <pc:docMk/>
          <pc:sldMk cId="2308996729" sldId="539"/>
        </pc:sldMkLst>
      </pc:sldChg>
      <pc:sldChg chg="add del">
        <pc:chgData name="Bai, Lu" userId="365cff9c-9192-451d-b72d-eb41caba823e" providerId="ADAL" clId="{214D3A8F-A729-4216-9935-8E9EDE7F3E4B}" dt="2020-02-19T12:16:52.946" v="4929" actId="47"/>
        <pc:sldMkLst>
          <pc:docMk/>
          <pc:sldMk cId="375574640" sldId="540"/>
        </pc:sldMkLst>
      </pc:sldChg>
      <pc:sldChg chg="addSp modSp add">
        <pc:chgData name="Bai, Lu" userId="365cff9c-9192-451d-b72d-eb41caba823e" providerId="ADAL" clId="{214D3A8F-A729-4216-9935-8E9EDE7F3E4B}" dt="2020-02-25T16:06:48.127" v="7620" actId="1076"/>
        <pc:sldMkLst>
          <pc:docMk/>
          <pc:sldMk cId="1415482969" sldId="540"/>
        </pc:sldMkLst>
      </pc:sldChg>
      <pc:sldChg chg="addSp delSp modSp add delAnim modAnim">
        <pc:chgData name="Bai, Lu" userId="365cff9c-9192-451d-b72d-eb41caba823e" providerId="ADAL" clId="{214D3A8F-A729-4216-9935-8E9EDE7F3E4B}" dt="2020-02-19T13:35:24.437" v="5442" actId="1076"/>
        <pc:sldMkLst>
          <pc:docMk/>
          <pc:sldMk cId="2035951022" sldId="541"/>
        </pc:sldMkLst>
      </pc:sldChg>
      <pc:sldChg chg="addSp delSp modSp add modNotesTx">
        <pc:chgData name="Bai, Lu" userId="365cff9c-9192-451d-b72d-eb41caba823e" providerId="ADAL" clId="{214D3A8F-A729-4216-9935-8E9EDE7F3E4B}" dt="2020-03-03T11:18:58.977" v="8212" actId="790"/>
        <pc:sldMkLst>
          <pc:docMk/>
          <pc:sldMk cId="4109287502" sldId="542"/>
        </pc:sldMkLst>
      </pc:sldChg>
      <pc:sldChg chg="addSp delSp modSp add">
        <pc:chgData name="Bai, Lu" userId="365cff9c-9192-451d-b72d-eb41caba823e" providerId="ADAL" clId="{214D3A8F-A729-4216-9935-8E9EDE7F3E4B}" dt="2020-03-11T09:29:40.045" v="8535" actId="1076"/>
        <pc:sldMkLst>
          <pc:docMk/>
          <pc:sldMk cId="2803539637" sldId="543"/>
        </pc:sldMkLst>
      </pc:sldChg>
      <pc:sldChg chg="addSp delSp modSp add">
        <pc:chgData name="Bai, Lu" userId="365cff9c-9192-451d-b72d-eb41caba823e" providerId="ADAL" clId="{214D3A8F-A729-4216-9935-8E9EDE7F3E4B}" dt="2020-02-25T17:12:31.663" v="7626" actId="1036"/>
        <pc:sldMkLst>
          <pc:docMk/>
          <pc:sldMk cId="793634084" sldId="544"/>
        </pc:sldMkLst>
      </pc:sldChg>
      <pc:sldChg chg="modSp add">
        <pc:chgData name="Bai, Lu" userId="365cff9c-9192-451d-b72d-eb41caba823e" providerId="ADAL" clId="{214D3A8F-A729-4216-9935-8E9EDE7F3E4B}" dt="2020-02-19T14:34:30.346" v="6687" actId="27636"/>
        <pc:sldMkLst>
          <pc:docMk/>
          <pc:sldMk cId="1548109302" sldId="545"/>
        </pc:sldMkLst>
      </pc:sldChg>
      <pc:sldChg chg="addSp delSp modSp add modAnim">
        <pc:chgData name="Bai, Lu" userId="365cff9c-9192-451d-b72d-eb41caba823e" providerId="ADAL" clId="{214D3A8F-A729-4216-9935-8E9EDE7F3E4B}" dt="2020-02-25T13:14:48.798" v="7385" actId="20577"/>
        <pc:sldMkLst>
          <pc:docMk/>
          <pc:sldMk cId="3510810830" sldId="546"/>
        </pc:sldMkLst>
      </pc:sldChg>
      <pc:sldChg chg="addSp modSp add">
        <pc:chgData name="Bai, Lu" userId="365cff9c-9192-451d-b72d-eb41caba823e" providerId="ADAL" clId="{214D3A8F-A729-4216-9935-8E9EDE7F3E4B}" dt="2020-02-25T14:27:58.002" v="7448" actId="14100"/>
        <pc:sldMkLst>
          <pc:docMk/>
          <pc:sldMk cId="1111392670" sldId="547"/>
        </pc:sldMkLst>
      </pc:sldChg>
      <pc:sldChg chg="add del">
        <pc:chgData name="Bai, Lu" userId="365cff9c-9192-451d-b72d-eb41caba823e" providerId="ADAL" clId="{214D3A8F-A729-4216-9935-8E9EDE7F3E4B}" dt="2020-02-25T15:22:28.963" v="7461" actId="47"/>
        <pc:sldMkLst>
          <pc:docMk/>
          <pc:sldMk cId="349987481" sldId="548"/>
        </pc:sldMkLst>
      </pc:sldChg>
      <pc:sldChg chg="addSp delSp modSp add modAnim">
        <pc:chgData name="Bai, Lu" userId="365cff9c-9192-451d-b72d-eb41caba823e" providerId="ADAL" clId="{214D3A8F-A729-4216-9935-8E9EDE7F3E4B}" dt="2020-02-27T13:14:48.790" v="7896"/>
        <pc:sldMkLst>
          <pc:docMk/>
          <pc:sldMk cId="3207655976" sldId="548"/>
        </pc:sldMkLst>
      </pc:sldChg>
      <pc:sldChg chg="modSp add del">
        <pc:chgData name="Bai, Lu" userId="365cff9c-9192-451d-b72d-eb41caba823e" providerId="ADAL" clId="{214D3A8F-A729-4216-9935-8E9EDE7F3E4B}" dt="2020-02-25T17:18:04.894" v="7648" actId="47"/>
        <pc:sldMkLst>
          <pc:docMk/>
          <pc:sldMk cId="4133770083" sldId="548"/>
        </pc:sldMkLst>
      </pc:sldChg>
      <pc:sldChg chg="modSp add modNotesTx">
        <pc:chgData name="Bai, Lu" userId="365cff9c-9192-451d-b72d-eb41caba823e" providerId="ADAL" clId="{214D3A8F-A729-4216-9935-8E9EDE7F3E4B}" dt="2020-02-27T15:41:19.270" v="7920" actId="20577"/>
        <pc:sldMkLst>
          <pc:docMk/>
          <pc:sldMk cId="1617810432" sldId="549"/>
        </pc:sldMkLst>
      </pc:sldChg>
      <pc:sldChg chg="modSp add modNotesTx">
        <pc:chgData name="Bai, Lu" userId="365cff9c-9192-451d-b72d-eb41caba823e" providerId="ADAL" clId="{214D3A8F-A729-4216-9935-8E9EDE7F3E4B}" dt="2020-03-03T16:08:10.212" v="8473" actId="20577"/>
        <pc:sldMkLst>
          <pc:docMk/>
          <pc:sldMk cId="3653842195" sldId="550"/>
        </pc:sldMkLst>
      </pc:sldChg>
      <pc:sldChg chg="del">
        <pc:chgData name="Bai, Lu" userId="365cff9c-9192-451d-b72d-eb41caba823e" providerId="ADAL" clId="{214D3A8F-A729-4216-9935-8E9EDE7F3E4B}" dt="2020-01-08T16:00:32.506" v="119" actId="47"/>
        <pc:sldMkLst>
          <pc:docMk/>
          <pc:sldMk cId="562115617" sldId="601"/>
        </pc:sldMkLst>
      </pc:sldChg>
      <pc:sldChg chg="del">
        <pc:chgData name="Bai, Lu" userId="365cff9c-9192-451d-b72d-eb41caba823e" providerId="ADAL" clId="{214D3A8F-A729-4216-9935-8E9EDE7F3E4B}" dt="2020-01-08T16:00:26.822" v="73" actId="47"/>
        <pc:sldMkLst>
          <pc:docMk/>
          <pc:sldMk cId="1441836728" sldId="602"/>
        </pc:sldMkLst>
      </pc:sldChg>
      <pc:sldChg chg="del">
        <pc:chgData name="Bai, Lu" userId="365cff9c-9192-451d-b72d-eb41caba823e" providerId="ADAL" clId="{214D3A8F-A729-4216-9935-8E9EDE7F3E4B}" dt="2020-01-08T16:00:24.620" v="46" actId="47"/>
        <pc:sldMkLst>
          <pc:docMk/>
          <pc:sldMk cId="3563305359" sldId="603"/>
        </pc:sldMkLst>
      </pc:sldChg>
      <pc:sldChg chg="del">
        <pc:chgData name="Bai, Lu" userId="365cff9c-9192-451d-b72d-eb41caba823e" providerId="ADAL" clId="{214D3A8F-A729-4216-9935-8E9EDE7F3E4B}" dt="2020-01-08T16:00:25.065" v="48" actId="47"/>
        <pc:sldMkLst>
          <pc:docMk/>
          <pc:sldMk cId="1108929170" sldId="604"/>
        </pc:sldMkLst>
      </pc:sldChg>
      <pc:sldChg chg="del">
        <pc:chgData name="Bai, Lu" userId="365cff9c-9192-451d-b72d-eb41caba823e" providerId="ADAL" clId="{214D3A8F-A729-4216-9935-8E9EDE7F3E4B}" dt="2020-01-08T16:00:28.425" v="90" actId="47"/>
        <pc:sldMkLst>
          <pc:docMk/>
          <pc:sldMk cId="1497989263" sldId="605"/>
        </pc:sldMkLst>
      </pc:sldChg>
      <pc:sldChg chg="del">
        <pc:chgData name="Bai, Lu" userId="365cff9c-9192-451d-b72d-eb41caba823e" providerId="ADAL" clId="{214D3A8F-A729-4216-9935-8E9EDE7F3E4B}" dt="2020-01-08T16:00:26.673" v="70" actId="47"/>
        <pc:sldMkLst>
          <pc:docMk/>
          <pc:sldMk cId="350045785" sldId="606"/>
        </pc:sldMkLst>
      </pc:sldChg>
      <pc:sldChg chg="del">
        <pc:chgData name="Bai, Lu" userId="365cff9c-9192-451d-b72d-eb41caba823e" providerId="ADAL" clId="{214D3A8F-A729-4216-9935-8E9EDE7F3E4B}" dt="2020-01-08T16:00:31.647" v="116" actId="47"/>
        <pc:sldMkLst>
          <pc:docMk/>
          <pc:sldMk cId="3187507075" sldId="608"/>
        </pc:sldMkLst>
      </pc:sldChg>
      <pc:sldChg chg="add del">
        <pc:chgData name="Bai, Lu" userId="365cff9c-9192-451d-b72d-eb41caba823e" providerId="ADAL" clId="{214D3A8F-A729-4216-9935-8E9EDE7F3E4B}" dt="2020-01-08T16:00:33.361" v="131" actId="47"/>
        <pc:sldMkLst>
          <pc:docMk/>
          <pc:sldMk cId="105496912" sldId="609"/>
        </pc:sldMkLst>
      </pc:sldChg>
      <pc:sldMasterChg chg="modSldLayout">
        <pc:chgData name="Bai, Lu" userId="365cff9c-9192-451d-b72d-eb41caba823e" providerId="ADAL" clId="{214D3A8F-A729-4216-9935-8E9EDE7F3E4B}" dt="2020-03-11T08:54:06.634" v="8530"/>
        <pc:sldMasterMkLst>
          <pc:docMk/>
          <pc:sldMasterMk cId="2684464804" sldId="2147483648"/>
        </pc:sldMasterMkLst>
        <pc:sldLayoutChg chg="addSp modSp">
          <pc:chgData name="Bai, Lu" userId="365cff9c-9192-451d-b72d-eb41caba823e" providerId="ADAL" clId="{214D3A8F-A729-4216-9935-8E9EDE7F3E4B}" dt="2020-03-11T08:54:06.634" v="8530"/>
          <pc:sldLayoutMkLst>
            <pc:docMk/>
            <pc:sldMasterMk cId="2684464804" sldId="2147483648"/>
            <pc:sldLayoutMk cId="665369270" sldId="214748366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D00ADC-F565-4F1E-93B3-DC0FB5231920}" type="datetimeFigureOut">
              <a:rPr lang="en-GB" smtClean="0"/>
              <a:t>15/02/2025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625F0-1729-458A-90DA-17B859776112}" type="slidenum">
              <a:rPr lang="en-GB" smtClean="0"/>
              <a:t>‹#›</a:t>
            </a:fld>
            <a:endParaRPr lang="en-GB"/>
          </a:p>
        </p:txBody>
      </p:sp>
    </p:spTree>
    <p:extLst>
      <p:ext uri="{BB962C8B-B14F-4D97-AF65-F5344CB8AC3E}">
        <p14:creationId xmlns:p14="http://schemas.microsoft.com/office/powerpoint/2010/main" val="1010425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2625F0-1729-458A-90DA-17B85977611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7185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spcBef>
                <a:spcPts val="0"/>
              </a:spcBef>
              <a:spcAft>
                <a:spcPts val="0"/>
              </a:spcAft>
              <a:buNone/>
            </a:pPr>
            <a:endParaRPr lang="en-GB" dirty="0"/>
          </a:p>
        </p:txBody>
      </p:sp>
      <p:sp>
        <p:nvSpPr>
          <p:cNvPr id="4" name="Slide Number Placeholder 3"/>
          <p:cNvSpPr>
            <a:spLocks noGrp="1"/>
          </p:cNvSpPr>
          <p:nvPr>
            <p:ph type="sldNum" sz="quarter" idx="5"/>
          </p:nvPr>
        </p:nvSpPr>
        <p:spPr/>
        <p:txBody>
          <a:bodyPr/>
          <a:lstStyle/>
          <a:p>
            <a:fld id="{BF2625F0-1729-458A-90DA-17B859776112}" type="slidenum">
              <a:rPr lang="en-GB" smtClean="0"/>
              <a:t>31</a:t>
            </a:fld>
            <a:endParaRPr lang="en-GB"/>
          </a:p>
        </p:txBody>
      </p:sp>
    </p:spTree>
    <p:extLst>
      <p:ext uri="{BB962C8B-B14F-4D97-AF65-F5344CB8AC3E}">
        <p14:creationId xmlns:p14="http://schemas.microsoft.com/office/powerpoint/2010/main" val="780242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F2625F0-1729-458A-90DA-17B859776112}" type="slidenum">
              <a:rPr lang="en-GB" smtClean="0"/>
              <a:t>61</a:t>
            </a:fld>
            <a:endParaRPr lang="en-GB"/>
          </a:p>
        </p:txBody>
      </p:sp>
    </p:spTree>
    <p:extLst>
      <p:ext uri="{BB962C8B-B14F-4D97-AF65-F5344CB8AC3E}">
        <p14:creationId xmlns:p14="http://schemas.microsoft.com/office/powerpoint/2010/main" val="2029663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F2625F0-1729-458A-90DA-17B859776112}" type="slidenum">
              <a:rPr lang="en-GB" smtClean="0"/>
              <a:t>70</a:t>
            </a:fld>
            <a:endParaRPr lang="en-GB"/>
          </a:p>
        </p:txBody>
      </p:sp>
    </p:spTree>
    <p:extLst>
      <p:ext uri="{BB962C8B-B14F-4D97-AF65-F5344CB8AC3E}">
        <p14:creationId xmlns:p14="http://schemas.microsoft.com/office/powerpoint/2010/main" val="3457731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F2625F0-1729-458A-90DA-17B859776112}" type="slidenum">
              <a:rPr lang="en-GB" smtClean="0"/>
              <a:t>71</a:t>
            </a:fld>
            <a:endParaRPr lang="en-GB"/>
          </a:p>
        </p:txBody>
      </p:sp>
    </p:spTree>
    <p:extLst>
      <p:ext uri="{BB962C8B-B14F-4D97-AF65-F5344CB8AC3E}">
        <p14:creationId xmlns:p14="http://schemas.microsoft.com/office/powerpoint/2010/main" val="200013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F2625F0-1729-458A-90DA-17B859776112}" type="slidenum">
              <a:rPr lang="en-GB" smtClean="0"/>
              <a:t>6</a:t>
            </a:fld>
            <a:endParaRPr lang="en-GB"/>
          </a:p>
        </p:txBody>
      </p:sp>
    </p:spTree>
    <p:extLst>
      <p:ext uri="{BB962C8B-B14F-4D97-AF65-F5344CB8AC3E}">
        <p14:creationId xmlns:p14="http://schemas.microsoft.com/office/powerpoint/2010/main" val="2771623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F2625F0-1729-458A-90DA-17B859776112}" type="slidenum">
              <a:rPr lang="en-GB" smtClean="0"/>
              <a:t>7</a:t>
            </a:fld>
            <a:endParaRPr lang="en-GB"/>
          </a:p>
        </p:txBody>
      </p:sp>
    </p:spTree>
    <p:extLst>
      <p:ext uri="{BB962C8B-B14F-4D97-AF65-F5344CB8AC3E}">
        <p14:creationId xmlns:p14="http://schemas.microsoft.com/office/powerpoint/2010/main" val="894306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F2625F0-1729-458A-90DA-17B859776112}" type="slidenum">
              <a:rPr lang="en-GB" smtClean="0"/>
              <a:t>18</a:t>
            </a:fld>
            <a:endParaRPr lang="en-GB"/>
          </a:p>
        </p:txBody>
      </p:sp>
    </p:spTree>
    <p:extLst>
      <p:ext uri="{BB962C8B-B14F-4D97-AF65-F5344CB8AC3E}">
        <p14:creationId xmlns:p14="http://schemas.microsoft.com/office/powerpoint/2010/main" val="1832543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F2625F0-1729-458A-90DA-17B859776112}" type="slidenum">
              <a:rPr lang="en-GB" smtClean="0"/>
              <a:t>19</a:t>
            </a:fld>
            <a:endParaRPr lang="en-GB"/>
          </a:p>
        </p:txBody>
      </p:sp>
    </p:spTree>
    <p:extLst>
      <p:ext uri="{BB962C8B-B14F-4D97-AF65-F5344CB8AC3E}">
        <p14:creationId xmlns:p14="http://schemas.microsoft.com/office/powerpoint/2010/main" val="226559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F2625F0-1729-458A-90DA-17B859776112}" type="slidenum">
              <a:rPr lang="en-GB" smtClean="0"/>
              <a:t>21</a:t>
            </a:fld>
            <a:endParaRPr lang="en-GB"/>
          </a:p>
        </p:txBody>
      </p:sp>
    </p:spTree>
    <p:extLst>
      <p:ext uri="{BB962C8B-B14F-4D97-AF65-F5344CB8AC3E}">
        <p14:creationId xmlns:p14="http://schemas.microsoft.com/office/powerpoint/2010/main" val="4067151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F2625F0-1729-458A-90DA-17B859776112}" type="slidenum">
              <a:rPr lang="en-GB" smtClean="0"/>
              <a:t>23</a:t>
            </a:fld>
            <a:endParaRPr lang="en-GB"/>
          </a:p>
        </p:txBody>
      </p:sp>
    </p:spTree>
    <p:extLst>
      <p:ext uri="{BB962C8B-B14F-4D97-AF65-F5344CB8AC3E}">
        <p14:creationId xmlns:p14="http://schemas.microsoft.com/office/powerpoint/2010/main" val="3228688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F2625F0-1729-458A-90DA-17B859776112}" type="slidenum">
              <a:rPr lang="en-GB" smtClean="0"/>
              <a:t>26</a:t>
            </a:fld>
            <a:endParaRPr lang="en-GB"/>
          </a:p>
        </p:txBody>
      </p:sp>
    </p:spTree>
    <p:extLst>
      <p:ext uri="{BB962C8B-B14F-4D97-AF65-F5344CB8AC3E}">
        <p14:creationId xmlns:p14="http://schemas.microsoft.com/office/powerpoint/2010/main" val="1560728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F2625F0-1729-458A-90DA-17B859776112}" type="slidenum">
              <a:rPr lang="en-GB" smtClean="0"/>
              <a:t>27</a:t>
            </a:fld>
            <a:endParaRPr lang="en-GB"/>
          </a:p>
        </p:txBody>
      </p:sp>
    </p:spTree>
    <p:extLst>
      <p:ext uri="{BB962C8B-B14F-4D97-AF65-F5344CB8AC3E}">
        <p14:creationId xmlns:p14="http://schemas.microsoft.com/office/powerpoint/2010/main" val="8450283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rporate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3568" y="2708920"/>
            <a:ext cx="7992888" cy="1470025"/>
          </a:xfrm>
        </p:spPr>
        <p:txBody>
          <a:bodyPr anchor="b">
            <a:normAutofit/>
          </a:bodyPr>
          <a:lstStyle>
            <a:lvl1pPr algn="l">
              <a:defRPr sz="7200" b="1">
                <a:solidFill>
                  <a:schemeClr val="bg1"/>
                </a:solidFill>
                <a:latin typeface="Arial" panose="020B0604020202020204" pitchFamily="34" charset="0"/>
                <a:cs typeface="Arial" panose="020B0604020202020204" pitchFamily="34" charset="0"/>
              </a:defRPr>
            </a:lvl1pPr>
          </a:lstStyle>
          <a:p>
            <a:r>
              <a:rPr lang="en-US" dirty="0"/>
              <a:t>Title</a:t>
            </a:r>
            <a:endParaRPr lang="en-GB" dirty="0"/>
          </a:p>
        </p:txBody>
      </p:sp>
      <p:sp>
        <p:nvSpPr>
          <p:cNvPr id="3" name="Subtitle 2"/>
          <p:cNvSpPr>
            <a:spLocks noGrp="1"/>
          </p:cNvSpPr>
          <p:nvPr>
            <p:ph type="subTitle" idx="1" hasCustomPrompt="1"/>
          </p:nvPr>
        </p:nvSpPr>
        <p:spPr>
          <a:xfrm>
            <a:off x="683568" y="3933056"/>
            <a:ext cx="7992888" cy="1656184"/>
          </a:xfrm>
        </p:spPr>
        <p:txBody>
          <a:bodyPr>
            <a:normAutofit/>
          </a:bodyPr>
          <a:lstStyle>
            <a:lvl1pPr marL="0" indent="0" algn="l">
              <a:buNone/>
              <a:defRPr sz="3600" b="1">
                <a:solidFill>
                  <a:srgbClr val="BBA46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Text</a:t>
            </a:r>
            <a:endParaRPr lang="en-GB" dirty="0"/>
          </a:p>
        </p:txBody>
      </p:sp>
      <p:sp>
        <p:nvSpPr>
          <p:cNvPr id="12" name="Subtitle 2"/>
          <p:cNvSpPr txBox="1">
            <a:spLocks/>
          </p:cNvSpPr>
          <p:nvPr userDrawn="1"/>
        </p:nvSpPr>
        <p:spPr>
          <a:xfrm>
            <a:off x="611560" y="5949280"/>
            <a:ext cx="2583904" cy="432048"/>
          </a:xfrm>
          <a:prstGeom prst="rect">
            <a:avLst/>
          </a:prstGeom>
        </p:spPr>
        <p:txBody>
          <a:bodyPr vert="horz" lIns="91440" tIns="45720" rIns="91440" bIns="45720" rtlCol="0">
            <a:normAutofit fontScale="70000" lnSpcReduction="20000"/>
          </a:bodyPr>
          <a:lstStyle>
            <a:lvl1pPr marL="0" indent="0" algn="l" defTabSz="914400" rtl="0" eaLnBrk="1" latinLnBrk="0" hangingPunct="1">
              <a:spcBef>
                <a:spcPct val="20000"/>
              </a:spcBef>
              <a:buFont typeface="Arial" panose="020B0604020202020204" pitchFamily="34" charset="0"/>
              <a:buNone/>
              <a:defRPr sz="3600" b="1" kern="1200">
                <a:solidFill>
                  <a:srgbClr val="BBA46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dirty="0"/>
              <a:t>ulster.ac.uk</a:t>
            </a:r>
            <a:endParaRPr lang="en-GB" dirty="0"/>
          </a:p>
        </p:txBody>
      </p:sp>
    </p:spTree>
    <p:extLst>
      <p:ext uri="{BB962C8B-B14F-4D97-AF65-F5344CB8AC3E}">
        <p14:creationId xmlns:p14="http://schemas.microsoft.com/office/powerpoint/2010/main" val="3363841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C&amp;E Faculty Image Layout">
    <p:spTree>
      <p:nvGrpSpPr>
        <p:cNvPr id="1" name=""/>
        <p:cNvGrpSpPr/>
        <p:nvPr/>
      </p:nvGrpSpPr>
      <p:grpSpPr>
        <a:xfrm>
          <a:off x="0" y="0"/>
          <a:ext cx="0" cy="0"/>
          <a:chOff x="0" y="0"/>
          <a:chExt cx="0" cy="0"/>
        </a:xfrm>
      </p:grpSpPr>
      <p:pic>
        <p:nvPicPr>
          <p:cNvPr id="8"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07704" y="-27385"/>
            <a:ext cx="8397146" cy="6885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513" y="-27384"/>
            <a:ext cx="6264139" cy="6885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74638"/>
            <a:ext cx="4474840" cy="562074"/>
          </a:xfrm>
        </p:spPr>
        <p:txBody>
          <a:bodyPr>
            <a:noAutofit/>
          </a:bodyPr>
          <a:lstStyle>
            <a:lvl1pPr algn="l">
              <a:defRPr sz="3600" b="1">
                <a:solidFill>
                  <a:srgbClr val="D65E06"/>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Content Placeholder 2"/>
          <p:cNvSpPr>
            <a:spLocks noGrp="1"/>
          </p:cNvSpPr>
          <p:nvPr>
            <p:ph sz="half" idx="1" hasCustomPrompt="1"/>
          </p:nvPr>
        </p:nvSpPr>
        <p:spPr>
          <a:xfrm>
            <a:off x="467544" y="952128"/>
            <a:ext cx="4464496" cy="460648"/>
          </a:xfrm>
        </p:spPr>
        <p:txBody>
          <a:bodyPr>
            <a:noAutofit/>
          </a:bodyPr>
          <a:lstStyle>
            <a:lvl1pPr marL="0" indent="0">
              <a:buNone/>
              <a:defRPr sz="3000" b="1">
                <a:solidFill>
                  <a:srgbClr val="8D8C8D"/>
                </a:solidFill>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Sub Head</a:t>
            </a:r>
          </a:p>
        </p:txBody>
      </p:sp>
      <p:sp>
        <p:nvSpPr>
          <p:cNvPr id="4" name="Content Placeholder 3"/>
          <p:cNvSpPr>
            <a:spLocks noGrp="1"/>
          </p:cNvSpPr>
          <p:nvPr>
            <p:ph sz="half" idx="2" hasCustomPrompt="1"/>
          </p:nvPr>
        </p:nvSpPr>
        <p:spPr>
          <a:xfrm>
            <a:off x="467544" y="1600201"/>
            <a:ext cx="4464496" cy="3917032"/>
          </a:xfrm>
        </p:spPr>
        <p:txBody>
          <a:bodyPr>
            <a:normAutofit/>
          </a:bodyPr>
          <a:lstStyle>
            <a:lvl1pPr marL="0" indent="0">
              <a:buNone/>
              <a:defRPr sz="24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Text</a:t>
            </a:r>
          </a:p>
        </p:txBody>
      </p:sp>
      <p:pic>
        <p:nvPicPr>
          <p:cNvPr id="6" name="Picture 5" descr="UU Computers Logo.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67544" y="5733256"/>
            <a:ext cx="1310000"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60241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C&amp;E Faculty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562074"/>
          </a:xfrm>
        </p:spPr>
        <p:txBody>
          <a:bodyPr>
            <a:noAutofit/>
          </a:bodyPr>
          <a:lstStyle>
            <a:lvl1pPr algn="l">
              <a:defRPr sz="3600" b="1">
                <a:solidFill>
                  <a:srgbClr val="D65E06"/>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Content Placeholder 2"/>
          <p:cNvSpPr>
            <a:spLocks noGrp="1"/>
          </p:cNvSpPr>
          <p:nvPr>
            <p:ph sz="half" idx="1" hasCustomPrompt="1"/>
          </p:nvPr>
        </p:nvSpPr>
        <p:spPr>
          <a:xfrm>
            <a:off x="467544" y="764704"/>
            <a:ext cx="8208912" cy="460648"/>
          </a:xfrm>
        </p:spPr>
        <p:txBody>
          <a:bodyPr>
            <a:noAutofit/>
          </a:bodyPr>
          <a:lstStyle>
            <a:lvl1pPr marL="0" indent="0">
              <a:buNone/>
              <a:defRPr sz="3000" b="1">
                <a:solidFill>
                  <a:srgbClr val="8D8C8D"/>
                </a:solidFill>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Sub Head</a:t>
            </a:r>
          </a:p>
        </p:txBody>
      </p:sp>
      <p:sp>
        <p:nvSpPr>
          <p:cNvPr id="4" name="Content Placeholder 3"/>
          <p:cNvSpPr>
            <a:spLocks noGrp="1"/>
          </p:cNvSpPr>
          <p:nvPr>
            <p:ph sz="half" idx="2" hasCustomPrompt="1"/>
          </p:nvPr>
        </p:nvSpPr>
        <p:spPr>
          <a:xfrm>
            <a:off x="467544" y="1600201"/>
            <a:ext cx="8280920" cy="3917032"/>
          </a:xfrm>
        </p:spPr>
        <p:txBody>
          <a:bodyPr>
            <a:normAutofit/>
          </a:bodyPr>
          <a:lstStyle>
            <a:lvl1pPr marL="0" indent="0">
              <a:buNone/>
              <a:defRPr sz="24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Text</a:t>
            </a:r>
          </a:p>
        </p:txBody>
      </p:sp>
      <p:pic>
        <p:nvPicPr>
          <p:cNvPr id="8" name="Picture 7" descr="UU Computers Logo.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544" y="5733256"/>
            <a:ext cx="1310000"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1969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HAPTER TITLE -NEW">
    <p:spTree>
      <p:nvGrpSpPr>
        <p:cNvPr id="1" name=""/>
        <p:cNvGrpSpPr/>
        <p:nvPr/>
      </p:nvGrpSpPr>
      <p:grpSpPr>
        <a:xfrm>
          <a:off x="0" y="0"/>
          <a:ext cx="0" cy="0"/>
          <a:chOff x="0" y="0"/>
          <a:chExt cx="0" cy="0"/>
        </a:xfrm>
      </p:grpSpPr>
      <p:sp>
        <p:nvSpPr>
          <p:cNvPr id="5" name="Rectangle 42"/>
          <p:cNvSpPr>
            <a:spLocks noChangeArrowheads="1"/>
          </p:cNvSpPr>
          <p:nvPr userDrawn="1"/>
        </p:nvSpPr>
        <p:spPr bwMode="auto">
          <a:xfrm>
            <a:off x="0" y="6477000"/>
            <a:ext cx="9144000" cy="381000"/>
          </a:xfrm>
          <a:prstGeom prst="rect">
            <a:avLst/>
          </a:prstGeom>
          <a:solidFill>
            <a:srgbClr val="9F0F10"/>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dirty="0"/>
          </a:p>
        </p:txBody>
      </p:sp>
      <p:sp>
        <p:nvSpPr>
          <p:cNvPr id="6" name="Title 1"/>
          <p:cNvSpPr>
            <a:spLocks noGrp="1"/>
          </p:cNvSpPr>
          <p:nvPr>
            <p:ph type="ctrTitle"/>
          </p:nvPr>
        </p:nvSpPr>
        <p:spPr>
          <a:xfrm>
            <a:off x="685800" y="2130425"/>
            <a:ext cx="7772400" cy="1470025"/>
          </a:xfrm>
          <a:prstGeom prst="rect">
            <a:avLst/>
          </a:prstGeom>
        </p:spPr>
        <p:txBody>
          <a:bodyPr/>
          <a:lstStyle>
            <a:lvl1pPr>
              <a:defRPr sz="5400" b="1">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stStyle>
          <a:p>
            <a:r>
              <a:rPr lang="en-US" dirty="0"/>
              <a:t>Click to edit Master title style</a:t>
            </a:r>
          </a:p>
        </p:txBody>
      </p:sp>
      <p:sp>
        <p:nvSpPr>
          <p:cNvPr id="7" name="Subtitle 2"/>
          <p:cNvSpPr>
            <a:spLocks noGrp="1"/>
          </p:cNvSpPr>
          <p:nvPr>
            <p:ph type="subTitle" idx="1"/>
          </p:nvPr>
        </p:nvSpPr>
        <p:spPr>
          <a:xfrm>
            <a:off x="1371600" y="533400"/>
            <a:ext cx="6400800" cy="1752600"/>
          </a:xfrm>
          <a:prstGeom prst="rect">
            <a:avLst/>
          </a:prstGeom>
        </p:spPr>
        <p:txBody>
          <a:bodyPr/>
          <a:lstStyle>
            <a:lvl1pPr marL="0" indent="0" algn="ctr">
              <a:buNone/>
              <a:defRPr sz="4000" b="1">
                <a:latin typeface="Cambria" panose="020405030504060302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8" name="Text Placeholder 4"/>
          <p:cNvSpPr>
            <a:spLocks noGrp="1"/>
          </p:cNvSpPr>
          <p:nvPr>
            <p:ph type="body" sz="quarter" idx="13"/>
          </p:nvPr>
        </p:nvSpPr>
        <p:spPr>
          <a:xfrm>
            <a:off x="838200" y="5257800"/>
            <a:ext cx="6477000" cy="1066800"/>
          </a:xfrm>
          <a:prstGeom prst="rect">
            <a:avLst/>
          </a:prstGeom>
        </p:spPr>
        <p:txBody>
          <a:bodyPr anchor="b"/>
          <a:lstStyle>
            <a:lvl1pPr marL="0" indent="0">
              <a:buNone/>
              <a:defRPr sz="2000" b="1">
                <a:latin typeface="Cambria" panose="02040503050406030204" pitchFamily="18" charset="0"/>
              </a:defRPr>
            </a:lvl1pPr>
            <a:lvl2pPr marL="457200" indent="0">
              <a:buNone/>
              <a:defRPr sz="1800" i="1">
                <a:latin typeface="Cambria" panose="02040503050406030204" pitchFamily="18" charset="0"/>
              </a:defRPr>
            </a:lvl2pPr>
            <a:lvl3pPr marL="914400" indent="0">
              <a:buNone/>
              <a:defRPr sz="1600">
                <a:latin typeface="Cambria" panose="02040503050406030204" pitchFamily="18" charset="0"/>
              </a:defRPr>
            </a:lvl3pPr>
            <a:lvl4pPr marL="1371600" indent="0">
              <a:buNone/>
              <a:defRPr sz="1400">
                <a:latin typeface="Cambria" panose="02040503050406030204" pitchFamily="18" charset="0"/>
              </a:defRPr>
            </a:lvl4pPr>
            <a:lvl5pPr marL="1828800" indent="0">
              <a:buNone/>
              <a:defRPr sz="1400">
                <a:latin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93852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Standard Page">
    <p:spTree>
      <p:nvGrpSpPr>
        <p:cNvPr id="1" name=""/>
        <p:cNvGrpSpPr/>
        <p:nvPr/>
      </p:nvGrpSpPr>
      <p:grpSpPr>
        <a:xfrm>
          <a:off x="0" y="0"/>
          <a:ext cx="0" cy="0"/>
          <a:chOff x="0" y="0"/>
          <a:chExt cx="0" cy="0"/>
        </a:xfrm>
      </p:grpSpPr>
      <p:sp>
        <p:nvSpPr>
          <p:cNvPr id="4" name="TextBox 9"/>
          <p:cNvSpPr txBox="1">
            <a:spLocks noChangeArrowheads="1"/>
          </p:cNvSpPr>
          <p:nvPr userDrawn="1"/>
        </p:nvSpPr>
        <p:spPr bwMode="auto">
          <a:xfrm>
            <a:off x="1676400" y="1828800"/>
            <a:ext cx="184150" cy="461963"/>
          </a:xfrm>
          <a:prstGeom prst="rect">
            <a:avLst/>
          </a:prstGeom>
          <a:noFill/>
          <a:ln>
            <a:noFill/>
          </a:ln>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dirty="0">
              <a:ea typeface="+mn-ea"/>
            </a:endParaRPr>
          </a:p>
        </p:txBody>
      </p:sp>
      <p:sp>
        <p:nvSpPr>
          <p:cNvPr id="3" name="Content Placeholder 2"/>
          <p:cNvSpPr>
            <a:spLocks noGrp="1"/>
          </p:cNvSpPr>
          <p:nvPr>
            <p:ph idx="1"/>
          </p:nvPr>
        </p:nvSpPr>
        <p:spPr>
          <a:xfrm>
            <a:off x="457200" y="1828800"/>
            <a:ext cx="8229600" cy="4495800"/>
          </a:xfrm>
          <a:prstGeom prst="rect">
            <a:avLst/>
          </a:prstGeom>
        </p:spPr>
        <p:txBody>
          <a:bodyPr/>
          <a:lstStyle>
            <a:lvl1pPr>
              <a:lnSpc>
                <a:spcPct val="90000"/>
              </a:lnSpc>
              <a:spcBef>
                <a:spcPts val="800"/>
              </a:spcBef>
              <a:spcAft>
                <a:spcPts val="800"/>
              </a:spcAft>
              <a:defRPr sz="3200" b="1">
                <a:solidFill>
                  <a:schemeClr val="tx1">
                    <a:lumMod val="95000"/>
                    <a:lumOff val="5000"/>
                  </a:schemeClr>
                </a:solidFill>
                <a:latin typeface="Calibri" pitchFamily="34" charset="0"/>
              </a:defRPr>
            </a:lvl1pPr>
            <a:lvl2pPr>
              <a:lnSpc>
                <a:spcPct val="90000"/>
              </a:lnSpc>
              <a:spcBef>
                <a:spcPts val="400"/>
              </a:spcBef>
              <a:spcAft>
                <a:spcPts val="600"/>
              </a:spcAft>
              <a:defRPr sz="2600" b="1">
                <a:latin typeface="Calibri" pitchFamily="34" charset="0"/>
              </a:defRPr>
            </a:lvl2pPr>
            <a:lvl3pPr>
              <a:lnSpc>
                <a:spcPct val="90000"/>
              </a:lnSpc>
              <a:spcBef>
                <a:spcPts val="200"/>
              </a:spcBef>
              <a:spcAft>
                <a:spcPts val="400"/>
              </a:spcAft>
              <a:defRPr sz="2400">
                <a:latin typeface="Calibri" pitchFamily="34" charset="0"/>
              </a:defRPr>
            </a:lvl3pPr>
            <a:lvl4pPr>
              <a:spcBef>
                <a:spcPts val="200"/>
              </a:spcBef>
              <a:spcAft>
                <a:spcPts val="400"/>
              </a:spcAft>
              <a:defRPr sz="2000">
                <a:latin typeface="Calibri" pitchFamily="34" charset="0"/>
              </a:defRPr>
            </a:lvl4pPr>
            <a:lvl5pPr>
              <a:spcBef>
                <a:spcPts val="200"/>
              </a:spcBef>
              <a:spcAft>
                <a:spcPts val="400"/>
              </a:spcAft>
              <a:defRPr sz="2000">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5"/>
          </p:nvPr>
        </p:nvSpPr>
        <p:spPr>
          <a:xfrm>
            <a:off x="1860550" y="457200"/>
            <a:ext cx="6172200" cy="381000"/>
          </a:xfrm>
          <a:prstGeom prst="rect">
            <a:avLst/>
          </a:prstGeom>
        </p:spPr>
        <p:txBody>
          <a:bodyPr/>
          <a:lstStyle>
            <a:lvl1pPr marL="0" indent="0" algn="ctr">
              <a:buNone/>
              <a:defRPr sz="3200" b="1">
                <a:latin typeface="Calibri" panose="020F0502020204030204" pitchFamily="34" charset="0"/>
                <a:cs typeface="Calibri" panose="020F0502020204030204" pitchFamily="34" charset="0"/>
              </a:defRPr>
            </a:lvl1pPr>
            <a:lvl2pPr algn="ctr">
              <a:defRPr sz="2000">
                <a:latin typeface="Calibri" panose="020F0502020204030204" pitchFamily="34" charset="0"/>
                <a:cs typeface="Calibri" panose="020F0502020204030204" pitchFamily="34" charset="0"/>
              </a:defRPr>
            </a:lvl2pPr>
            <a:lvl3pPr algn="ctr">
              <a:defRPr sz="1800">
                <a:latin typeface="Calibri" panose="020F0502020204030204" pitchFamily="34" charset="0"/>
                <a:cs typeface="Calibri" panose="020F0502020204030204" pitchFamily="34" charset="0"/>
              </a:defRPr>
            </a:lvl3pPr>
            <a:lvl4pPr algn="ctr">
              <a:defRPr sz="1600">
                <a:latin typeface="Calibri" panose="020F0502020204030204" pitchFamily="34" charset="0"/>
                <a:cs typeface="Calibri" panose="020F0502020204030204" pitchFamily="34" charset="0"/>
              </a:defRPr>
            </a:lvl4pPr>
            <a:lvl5pPr algn="ctr">
              <a:defRPr sz="1600">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8573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Wider Standard Page">
    <p:spTree>
      <p:nvGrpSpPr>
        <p:cNvPr id="1" name=""/>
        <p:cNvGrpSpPr/>
        <p:nvPr/>
      </p:nvGrpSpPr>
      <p:grpSpPr>
        <a:xfrm>
          <a:off x="0" y="0"/>
          <a:ext cx="0" cy="0"/>
          <a:chOff x="0" y="0"/>
          <a:chExt cx="0" cy="0"/>
        </a:xfrm>
      </p:grpSpPr>
      <p:sp>
        <p:nvSpPr>
          <p:cNvPr id="4" name="TextBox 9"/>
          <p:cNvSpPr txBox="1">
            <a:spLocks noChangeArrowheads="1"/>
          </p:cNvSpPr>
          <p:nvPr userDrawn="1"/>
        </p:nvSpPr>
        <p:spPr bwMode="auto">
          <a:xfrm>
            <a:off x="1676400" y="1828800"/>
            <a:ext cx="184150" cy="461963"/>
          </a:xfrm>
          <a:prstGeom prst="rect">
            <a:avLst/>
          </a:prstGeom>
          <a:noFill/>
          <a:ln>
            <a:noFill/>
          </a:ln>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dirty="0">
              <a:ea typeface="+mn-ea"/>
            </a:endParaRPr>
          </a:p>
        </p:txBody>
      </p:sp>
      <p:sp>
        <p:nvSpPr>
          <p:cNvPr id="3" name="Content Placeholder 2"/>
          <p:cNvSpPr>
            <a:spLocks noGrp="1"/>
          </p:cNvSpPr>
          <p:nvPr>
            <p:ph idx="1"/>
          </p:nvPr>
        </p:nvSpPr>
        <p:spPr>
          <a:xfrm>
            <a:off x="152400" y="1828800"/>
            <a:ext cx="8839200" cy="4495800"/>
          </a:xfrm>
          <a:prstGeom prst="rect">
            <a:avLst/>
          </a:prstGeom>
        </p:spPr>
        <p:txBody>
          <a:bodyPr/>
          <a:lstStyle>
            <a:lvl1pPr>
              <a:lnSpc>
                <a:spcPct val="90000"/>
              </a:lnSpc>
              <a:spcBef>
                <a:spcPts val="800"/>
              </a:spcBef>
              <a:spcAft>
                <a:spcPts val="800"/>
              </a:spcAft>
              <a:defRPr sz="3200" b="1">
                <a:solidFill>
                  <a:schemeClr val="tx1">
                    <a:lumMod val="95000"/>
                    <a:lumOff val="5000"/>
                  </a:schemeClr>
                </a:solidFill>
                <a:latin typeface="Calibri" pitchFamily="34" charset="0"/>
              </a:defRPr>
            </a:lvl1pPr>
            <a:lvl2pPr>
              <a:lnSpc>
                <a:spcPct val="90000"/>
              </a:lnSpc>
              <a:spcBef>
                <a:spcPts val="400"/>
              </a:spcBef>
              <a:spcAft>
                <a:spcPts val="600"/>
              </a:spcAft>
              <a:defRPr sz="2600" b="1">
                <a:latin typeface="Calibri" pitchFamily="34" charset="0"/>
              </a:defRPr>
            </a:lvl2pPr>
            <a:lvl3pPr>
              <a:lnSpc>
                <a:spcPct val="90000"/>
              </a:lnSpc>
              <a:spcBef>
                <a:spcPts val="200"/>
              </a:spcBef>
              <a:spcAft>
                <a:spcPts val="400"/>
              </a:spcAft>
              <a:defRPr sz="2400">
                <a:latin typeface="Calibri" pitchFamily="34" charset="0"/>
              </a:defRPr>
            </a:lvl3pPr>
            <a:lvl4pPr>
              <a:spcBef>
                <a:spcPts val="200"/>
              </a:spcBef>
              <a:spcAft>
                <a:spcPts val="400"/>
              </a:spcAft>
              <a:defRPr sz="2000">
                <a:latin typeface="Calibri" pitchFamily="34" charset="0"/>
              </a:defRPr>
            </a:lvl4pPr>
            <a:lvl5pPr>
              <a:spcBef>
                <a:spcPts val="200"/>
              </a:spcBef>
              <a:spcAft>
                <a:spcPts val="400"/>
              </a:spcAft>
              <a:defRPr sz="2000">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5"/>
          </p:nvPr>
        </p:nvSpPr>
        <p:spPr>
          <a:xfrm>
            <a:off x="2057400" y="533400"/>
            <a:ext cx="6172200" cy="381000"/>
          </a:xfrm>
          <a:prstGeom prst="rect">
            <a:avLst/>
          </a:prstGeom>
        </p:spPr>
        <p:txBody>
          <a:bodyPr/>
          <a:lstStyle>
            <a:lvl1pPr marL="0" indent="0" algn="ctr">
              <a:buNone/>
              <a:defRPr sz="3200" b="1">
                <a:latin typeface="Calibri" panose="020F0502020204030204" pitchFamily="34" charset="0"/>
                <a:cs typeface="Calibri" panose="020F0502020204030204" pitchFamily="34" charset="0"/>
              </a:defRPr>
            </a:lvl1pPr>
            <a:lvl2pPr algn="ctr">
              <a:defRPr sz="2000">
                <a:latin typeface="Calibri" panose="020F0502020204030204" pitchFamily="34" charset="0"/>
                <a:cs typeface="Calibri" panose="020F0502020204030204" pitchFamily="34" charset="0"/>
              </a:defRPr>
            </a:lvl2pPr>
            <a:lvl3pPr algn="ctr">
              <a:defRPr sz="1800">
                <a:latin typeface="Calibri" panose="020F0502020204030204" pitchFamily="34" charset="0"/>
                <a:cs typeface="Calibri" panose="020F0502020204030204" pitchFamily="34" charset="0"/>
              </a:defRPr>
            </a:lvl3pPr>
            <a:lvl4pPr algn="ctr">
              <a:defRPr sz="1600">
                <a:latin typeface="Calibri" panose="020F0502020204030204" pitchFamily="34" charset="0"/>
                <a:cs typeface="Calibri" panose="020F0502020204030204" pitchFamily="34" charset="0"/>
              </a:defRPr>
            </a:lvl4pPr>
            <a:lvl5pPr algn="ctr">
              <a:defRPr sz="1600">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77580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6194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17196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IS - Mgm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65177"/>
            <a:ext cx="8229600" cy="3959423"/>
          </a:xfrm>
          <a:prstGeom prst="rect">
            <a:avLst/>
          </a:prstGeom>
          <a:noFill/>
          <a:ln>
            <a:noFill/>
          </a:ln>
        </p:spPr>
        <p:txBody>
          <a:bodyPr/>
          <a:lstStyle>
            <a:lvl1pPr>
              <a:spcBef>
                <a:spcPts val="600"/>
              </a:spcBef>
              <a:spcAft>
                <a:spcPts val="1200"/>
              </a:spcAft>
              <a:defRPr sz="2800" b="1">
                <a:latin typeface="Calibri" pitchFamily="34" charset="0"/>
              </a:defRPr>
            </a:lvl1pPr>
            <a:lvl2pPr>
              <a:spcBef>
                <a:spcPts val="0"/>
              </a:spcBef>
              <a:spcAft>
                <a:spcPts val="600"/>
              </a:spcAft>
              <a:defRPr sz="2400">
                <a:latin typeface="Calibri" pitchFamily="34" charset="0"/>
              </a:defRPr>
            </a:lvl2pPr>
            <a:lvl3pPr>
              <a:spcBef>
                <a:spcPts val="0"/>
              </a:spcBef>
              <a:spcAft>
                <a:spcPts val="600"/>
              </a:spcAft>
              <a:defRPr sz="2000">
                <a:latin typeface="Calibri" pitchFamily="34" charset="0"/>
              </a:defRPr>
            </a:lvl3pPr>
            <a:lvl4pPr>
              <a:spcBef>
                <a:spcPts val="0"/>
              </a:spcBef>
              <a:spcAft>
                <a:spcPts val="600"/>
              </a:spcAft>
              <a:defRPr sz="1800">
                <a:latin typeface="Calibri" pitchFamily="34" charset="0"/>
              </a:defRPr>
            </a:lvl4pPr>
            <a:lvl5pPr>
              <a:spcBef>
                <a:spcPts val="0"/>
              </a:spcBef>
              <a:spcAft>
                <a:spcPts val="600"/>
              </a:spcAft>
              <a:defRPr sz="1800">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5"/>
          </p:nvPr>
        </p:nvSpPr>
        <p:spPr>
          <a:xfrm>
            <a:off x="457200" y="1600200"/>
            <a:ext cx="8229595" cy="381000"/>
          </a:xfrm>
          <a:prstGeom prst="rect">
            <a:avLst/>
          </a:prstGeom>
        </p:spPr>
        <p:txBody>
          <a:bodyPr/>
          <a:lstStyle>
            <a:lvl1pPr algn="ctr">
              <a:buNone/>
              <a:defRPr sz="2800" b="1" baseline="0">
                <a:solidFill>
                  <a:schemeClr val="accent4">
                    <a:lumMod val="50000"/>
                  </a:schemeClr>
                </a:solidFill>
                <a:effectLst/>
                <a:latin typeface="Calibri" panose="020F0502020204030204" pitchFamily="34" charset="0"/>
                <a:cs typeface="Calibri" panose="020F0502020204030204" pitchFamily="34"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dirty="0"/>
              <a:t>Click to edit Master text styles</a:t>
            </a:r>
          </a:p>
        </p:txBody>
      </p:sp>
    </p:spTree>
    <p:extLst>
      <p:ext uri="{BB962C8B-B14F-4D97-AF65-F5344CB8AC3E}">
        <p14:creationId xmlns:p14="http://schemas.microsoft.com/office/powerpoint/2010/main" val="36523217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Image with Bottom Caption">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533400" y="1828800"/>
            <a:ext cx="8153400" cy="3505200"/>
          </a:xfrm>
          <a:prstGeom prst="rect">
            <a:avLst/>
          </a:prstGeom>
          <a:ln w="19050">
            <a:noFill/>
          </a:ln>
        </p:spPr>
        <p:txBody>
          <a:bodyPr/>
          <a:lstStyle/>
          <a:p>
            <a:pPr lvl="0"/>
            <a:endParaRPr lang="en-US" noProof="0" dirty="0"/>
          </a:p>
        </p:txBody>
      </p:sp>
      <p:sp>
        <p:nvSpPr>
          <p:cNvPr id="13" name="Text Placeholder 10"/>
          <p:cNvSpPr>
            <a:spLocks noGrp="1"/>
          </p:cNvSpPr>
          <p:nvPr>
            <p:ph type="body" sz="quarter" idx="17"/>
          </p:nvPr>
        </p:nvSpPr>
        <p:spPr>
          <a:xfrm>
            <a:off x="1676400" y="5486400"/>
            <a:ext cx="7010400" cy="838200"/>
          </a:xfrm>
          <a:prstGeom prst="rect">
            <a:avLst/>
          </a:prstGeom>
        </p:spPr>
        <p:txBody>
          <a:bodyPr/>
          <a:lstStyle>
            <a:lvl1pPr marL="0" indent="0" algn="l">
              <a:buFont typeface="Arial" pitchFamily="34" charset="0"/>
              <a:buNone/>
              <a:defRPr sz="1200" b="0"/>
            </a:lvl1pPr>
            <a:lvl2pPr>
              <a:defRPr sz="1600"/>
            </a:lvl2pPr>
            <a:lvl3pPr>
              <a:defRPr sz="1400"/>
            </a:lvl3pPr>
            <a:lvl4pPr>
              <a:defRPr sz="1200"/>
            </a:lvl4pPr>
            <a:lvl5pPr>
              <a:defRPr sz="1200"/>
            </a:lvl5pPr>
          </a:lstStyle>
          <a:p>
            <a:pPr lvl="0"/>
            <a:r>
              <a:rPr lang="en-US" dirty="0"/>
              <a:t>Click to edit Master text styles</a:t>
            </a:r>
          </a:p>
        </p:txBody>
      </p:sp>
      <p:sp>
        <p:nvSpPr>
          <p:cNvPr id="14" name="Text Placeholder 10"/>
          <p:cNvSpPr>
            <a:spLocks noGrp="1"/>
          </p:cNvSpPr>
          <p:nvPr>
            <p:ph type="body" sz="quarter" idx="18"/>
          </p:nvPr>
        </p:nvSpPr>
        <p:spPr>
          <a:xfrm>
            <a:off x="533400" y="5486400"/>
            <a:ext cx="1066800" cy="228600"/>
          </a:xfrm>
          <a:prstGeom prst="rect">
            <a:avLst/>
          </a:prstGeom>
        </p:spPr>
        <p:txBody>
          <a:bodyPr/>
          <a:lstStyle>
            <a:lvl1pPr marL="0" indent="0" algn="l">
              <a:buFont typeface="Arial" pitchFamily="34" charset="0"/>
              <a:buNone/>
              <a:defRPr sz="1200" b="1" baseline="0"/>
            </a:lvl1pPr>
            <a:lvl2pPr>
              <a:defRPr sz="1600"/>
            </a:lvl2pPr>
            <a:lvl3pPr>
              <a:defRPr sz="1400"/>
            </a:lvl3pPr>
            <a:lvl4pPr>
              <a:defRPr sz="1200"/>
            </a:lvl4pPr>
            <a:lvl5pPr>
              <a:defRPr sz="1200"/>
            </a:lvl5pPr>
          </a:lstStyle>
          <a:p>
            <a:pPr lvl="0"/>
            <a:r>
              <a:rPr lang="en-US" dirty="0"/>
              <a:t>Click to edit Master text styles</a:t>
            </a:r>
          </a:p>
        </p:txBody>
      </p:sp>
      <p:sp>
        <p:nvSpPr>
          <p:cNvPr id="16" name="Text Placeholder 10"/>
          <p:cNvSpPr>
            <a:spLocks noGrp="1"/>
          </p:cNvSpPr>
          <p:nvPr>
            <p:ph type="body" sz="quarter" idx="19"/>
          </p:nvPr>
        </p:nvSpPr>
        <p:spPr>
          <a:xfrm>
            <a:off x="1905000" y="457200"/>
            <a:ext cx="6172200" cy="381000"/>
          </a:xfrm>
          <a:prstGeom prst="rect">
            <a:avLst/>
          </a:prstGeom>
        </p:spPr>
        <p:txBody>
          <a:bodyPr/>
          <a:lstStyle>
            <a:lvl1pPr marL="0" indent="0" algn="ctr">
              <a:buNone/>
              <a:defRPr sz="3200" b="1" i="0">
                <a:solidFill>
                  <a:schemeClr val="tx2"/>
                </a:solidFill>
                <a:latin typeface="Calibri" panose="020F0502020204030204" pitchFamily="34" charset="0"/>
                <a:cs typeface="Calibri" panose="020F0502020204030204" pitchFamily="34" charset="0"/>
              </a:defRPr>
            </a:lvl1pPr>
            <a:lvl2pPr algn="ctr">
              <a:defRPr sz="2000">
                <a:latin typeface="Calibri" panose="020F0502020204030204" pitchFamily="34" charset="0"/>
                <a:cs typeface="Calibri" panose="020F0502020204030204" pitchFamily="34" charset="0"/>
              </a:defRPr>
            </a:lvl2pPr>
            <a:lvl3pPr algn="ctr">
              <a:defRPr sz="1800">
                <a:latin typeface="Calibri" panose="020F0502020204030204" pitchFamily="34" charset="0"/>
                <a:cs typeface="Calibri" panose="020F0502020204030204" pitchFamily="34" charset="0"/>
              </a:defRPr>
            </a:lvl3pPr>
            <a:lvl4pPr algn="ctr">
              <a:defRPr sz="1600">
                <a:latin typeface="Calibri" panose="020F0502020204030204" pitchFamily="34" charset="0"/>
                <a:cs typeface="Calibri" panose="020F0502020204030204" pitchFamily="34" charset="0"/>
              </a:defRPr>
            </a:lvl4pPr>
            <a:lvl5pPr algn="ctr">
              <a:defRPr sz="1600">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1630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Image with lefthand caption">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2895600" y="1752600"/>
            <a:ext cx="5638800" cy="4572000"/>
          </a:xfrm>
          <a:prstGeom prst="rect">
            <a:avLst/>
          </a:prstGeom>
          <a:ln w="19050">
            <a:noFill/>
          </a:ln>
        </p:spPr>
        <p:txBody>
          <a:bodyPr/>
          <a:lstStyle/>
          <a:p>
            <a:pPr lvl="0"/>
            <a:endParaRPr lang="en-US" noProof="0" dirty="0"/>
          </a:p>
        </p:txBody>
      </p:sp>
      <p:sp>
        <p:nvSpPr>
          <p:cNvPr id="13" name="Text Placeholder 10"/>
          <p:cNvSpPr>
            <a:spLocks noGrp="1"/>
          </p:cNvSpPr>
          <p:nvPr>
            <p:ph type="body" sz="quarter" idx="17"/>
          </p:nvPr>
        </p:nvSpPr>
        <p:spPr>
          <a:xfrm>
            <a:off x="457200" y="1775716"/>
            <a:ext cx="2133600" cy="3253483"/>
          </a:xfrm>
          <a:prstGeom prst="rect">
            <a:avLst/>
          </a:prstGeom>
        </p:spPr>
        <p:txBody>
          <a:bodyPr/>
          <a:lstStyle>
            <a:lvl1pPr marL="0" indent="0" algn="l">
              <a:buFont typeface="Arial" pitchFamily="34" charset="0"/>
              <a:buNone/>
              <a:defRPr sz="1200" b="0"/>
            </a:lvl1pPr>
            <a:lvl2pPr>
              <a:defRPr sz="1600"/>
            </a:lvl2pPr>
            <a:lvl3pPr>
              <a:defRPr sz="1400"/>
            </a:lvl3pPr>
            <a:lvl4pPr>
              <a:defRPr sz="1200"/>
            </a:lvl4pPr>
            <a:lvl5pPr>
              <a:defRPr sz="1200"/>
            </a:lvl5pPr>
          </a:lstStyle>
          <a:p>
            <a:pPr lvl="0"/>
            <a:r>
              <a:rPr lang="en-US" dirty="0"/>
              <a:t>Click to edit Master text styles</a:t>
            </a:r>
          </a:p>
        </p:txBody>
      </p:sp>
      <p:sp>
        <p:nvSpPr>
          <p:cNvPr id="14" name="Text Placeholder 10"/>
          <p:cNvSpPr>
            <a:spLocks noGrp="1"/>
          </p:cNvSpPr>
          <p:nvPr>
            <p:ph type="body" sz="quarter" idx="18"/>
          </p:nvPr>
        </p:nvSpPr>
        <p:spPr>
          <a:xfrm>
            <a:off x="457200" y="5257800"/>
            <a:ext cx="2133600" cy="228600"/>
          </a:xfrm>
          <a:prstGeom prst="rect">
            <a:avLst/>
          </a:prstGeom>
        </p:spPr>
        <p:txBody>
          <a:bodyPr/>
          <a:lstStyle>
            <a:lvl1pPr marL="0" indent="0" algn="l">
              <a:buFont typeface="Arial" pitchFamily="34" charset="0"/>
              <a:buNone/>
              <a:defRPr sz="1200" b="1" baseline="0"/>
            </a:lvl1pPr>
            <a:lvl2pPr>
              <a:defRPr sz="1600"/>
            </a:lvl2pPr>
            <a:lvl3pPr>
              <a:defRPr sz="1400"/>
            </a:lvl3pPr>
            <a:lvl4pPr>
              <a:defRPr sz="1200"/>
            </a:lvl4pPr>
            <a:lvl5pPr>
              <a:defRPr sz="1200"/>
            </a:lvl5pPr>
          </a:lstStyle>
          <a:p>
            <a:pPr lvl="0"/>
            <a:r>
              <a:rPr lang="en-US" dirty="0"/>
              <a:t>Click to edit Master text styles</a:t>
            </a:r>
          </a:p>
        </p:txBody>
      </p:sp>
      <p:sp>
        <p:nvSpPr>
          <p:cNvPr id="16" name="Text Placeholder 10"/>
          <p:cNvSpPr>
            <a:spLocks noGrp="1"/>
          </p:cNvSpPr>
          <p:nvPr>
            <p:ph type="body" sz="quarter" idx="21"/>
          </p:nvPr>
        </p:nvSpPr>
        <p:spPr>
          <a:xfrm>
            <a:off x="2057400" y="533400"/>
            <a:ext cx="6172200" cy="381000"/>
          </a:xfrm>
          <a:prstGeom prst="rect">
            <a:avLst/>
          </a:prstGeom>
        </p:spPr>
        <p:txBody>
          <a:bodyPr/>
          <a:lstStyle>
            <a:lvl1pPr marL="0" indent="0" algn="ctr">
              <a:buNone/>
              <a:defRPr sz="3200" b="1" i="0">
                <a:solidFill>
                  <a:schemeClr val="tx2"/>
                </a:solidFill>
                <a:latin typeface="Calibri" panose="020F0502020204030204" pitchFamily="34" charset="0"/>
                <a:cs typeface="Calibri" panose="020F0502020204030204" pitchFamily="34" charset="0"/>
              </a:defRPr>
            </a:lvl1pPr>
            <a:lvl2pPr algn="ctr">
              <a:defRPr sz="2000">
                <a:latin typeface="Calibri" panose="020F0502020204030204" pitchFamily="34" charset="0"/>
                <a:cs typeface="Calibri" panose="020F0502020204030204" pitchFamily="34" charset="0"/>
              </a:defRPr>
            </a:lvl2pPr>
            <a:lvl3pPr algn="ctr">
              <a:defRPr sz="1800">
                <a:latin typeface="Calibri" panose="020F0502020204030204" pitchFamily="34" charset="0"/>
                <a:cs typeface="Calibri" panose="020F0502020204030204" pitchFamily="34" charset="0"/>
              </a:defRPr>
            </a:lvl3pPr>
            <a:lvl4pPr algn="ctr">
              <a:defRPr sz="1600">
                <a:latin typeface="Calibri" panose="020F0502020204030204" pitchFamily="34" charset="0"/>
                <a:cs typeface="Calibri" panose="020F0502020204030204" pitchFamily="34" charset="0"/>
              </a:defRPr>
            </a:lvl4pPr>
            <a:lvl5pPr algn="ctr">
              <a:defRPr sz="1600">
                <a:latin typeface="Calibri" panose="020F0502020204030204" pitchFamily="34" charset="0"/>
                <a:cs typeface="Calibri" panose="020F0502020204030204" pitchFamily="34" charset="0"/>
              </a:defRPr>
            </a:lvl5pPr>
          </a:lstStyle>
          <a:p>
            <a:pPr lvl="0"/>
            <a:r>
              <a:rPr lang="en-US" dirty="0"/>
              <a:t>Click to edit Master text styles</a:t>
            </a:r>
          </a:p>
        </p:txBody>
      </p:sp>
    </p:spTree>
    <p:extLst>
      <p:ext uri="{BB962C8B-B14F-4D97-AF65-F5344CB8AC3E}">
        <p14:creationId xmlns:p14="http://schemas.microsoft.com/office/powerpoint/2010/main" val="12340997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Corporate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861048"/>
            <a:ext cx="7772400" cy="1362075"/>
          </a:xfrm>
        </p:spPr>
        <p:txBody>
          <a:bodyPr anchor="t"/>
          <a:lstStyle>
            <a:lvl1pPr algn="l">
              <a:defRPr sz="4000" b="1" cap="none" baseline="0">
                <a:solidFill>
                  <a:srgbClr val="BBA461"/>
                </a:solidFill>
                <a:latin typeface="Arial" panose="020B0604020202020204" pitchFamily="34" charset="0"/>
                <a:cs typeface="Arial" panose="020B0604020202020204" pitchFamily="34" charset="0"/>
              </a:defRPr>
            </a:lvl1pPr>
          </a:lstStyle>
          <a:p>
            <a:r>
              <a:rPr lang="en-GB" cap="none" baseline="0" dirty="0"/>
              <a:t>Divider Title</a:t>
            </a:r>
            <a:endParaRPr lang="en-GB" dirty="0"/>
          </a:p>
        </p:txBody>
      </p:sp>
      <p:sp>
        <p:nvSpPr>
          <p:cNvPr id="3" name="Text Placeholder 2"/>
          <p:cNvSpPr>
            <a:spLocks noGrp="1"/>
          </p:cNvSpPr>
          <p:nvPr>
            <p:ph type="body" idx="1" hasCustomPrompt="1"/>
          </p:nvPr>
        </p:nvSpPr>
        <p:spPr>
          <a:xfrm>
            <a:off x="722313" y="4593109"/>
            <a:ext cx="7772400" cy="1500187"/>
          </a:xfrm>
        </p:spPr>
        <p:txBody>
          <a:bodyPr anchor="t"/>
          <a:lstStyle>
            <a:lvl1pPr marL="0" indent="0">
              <a:buNone/>
              <a:defRPr sz="200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Sub Head</a:t>
            </a:r>
          </a:p>
        </p:txBody>
      </p:sp>
    </p:spTree>
    <p:extLst>
      <p:ext uri="{BB962C8B-B14F-4D97-AF65-F5344CB8AC3E}">
        <p14:creationId xmlns:p14="http://schemas.microsoft.com/office/powerpoint/2010/main" val="1096415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Corporate Content 1">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562074"/>
          </a:xfrm>
        </p:spPr>
        <p:txBody>
          <a:bodyPr>
            <a:noAutofit/>
          </a:bodyPr>
          <a:lstStyle>
            <a:lvl1pPr algn="l">
              <a:defRPr sz="3600" b="1">
                <a:solidFill>
                  <a:srgbClr val="1A2A4F"/>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Content Placeholder 2"/>
          <p:cNvSpPr>
            <a:spLocks noGrp="1"/>
          </p:cNvSpPr>
          <p:nvPr>
            <p:ph sz="half" idx="1" hasCustomPrompt="1"/>
          </p:nvPr>
        </p:nvSpPr>
        <p:spPr>
          <a:xfrm>
            <a:off x="467544" y="764704"/>
            <a:ext cx="8208912" cy="460648"/>
          </a:xfrm>
        </p:spPr>
        <p:txBody>
          <a:bodyPr>
            <a:noAutofit/>
          </a:bodyPr>
          <a:lstStyle>
            <a:lvl1pPr marL="0" indent="0">
              <a:buNone/>
              <a:defRPr sz="3000" b="1">
                <a:solidFill>
                  <a:srgbClr val="BBA461"/>
                </a:solidFill>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Sub Head</a:t>
            </a:r>
          </a:p>
        </p:txBody>
      </p:sp>
      <p:sp>
        <p:nvSpPr>
          <p:cNvPr id="4" name="Content Placeholder 3"/>
          <p:cNvSpPr>
            <a:spLocks noGrp="1"/>
          </p:cNvSpPr>
          <p:nvPr>
            <p:ph sz="half" idx="2" hasCustomPrompt="1"/>
          </p:nvPr>
        </p:nvSpPr>
        <p:spPr>
          <a:xfrm>
            <a:off x="467544" y="1600201"/>
            <a:ext cx="8280920" cy="3917032"/>
          </a:xfrm>
        </p:spPr>
        <p:txBody>
          <a:bodyPr>
            <a:normAutofit/>
          </a:bodyPr>
          <a:lstStyle>
            <a:lvl1pPr marL="0" indent="0">
              <a:buNone/>
              <a:defRPr sz="2400">
                <a:solidFill>
                  <a:srgbClr val="4A4A49"/>
                </a:solidFill>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Text</a:t>
            </a:r>
          </a:p>
        </p:txBody>
      </p:sp>
      <p:pic>
        <p:nvPicPr>
          <p:cNvPr id="2050" name="Picture 2" descr="C:\Users\MDunne\Desktop\UU Corporate 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544" y="5736199"/>
            <a:ext cx="1310000"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4734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rporate Content 2">
    <p:spTree>
      <p:nvGrpSpPr>
        <p:cNvPr id="1" name=""/>
        <p:cNvGrpSpPr/>
        <p:nvPr/>
      </p:nvGrpSpPr>
      <p:grpSpPr>
        <a:xfrm>
          <a:off x="0" y="0"/>
          <a:ext cx="0" cy="0"/>
          <a:chOff x="0" y="0"/>
          <a:chExt cx="0" cy="0"/>
        </a:xfrm>
      </p:grpSpPr>
      <p:pic>
        <p:nvPicPr>
          <p:cNvPr id="6"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2" y="1"/>
            <a:ext cx="62865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4" name="Content Placeholder 3"/>
          <p:cNvSpPr>
            <a:spLocks noGrp="1"/>
          </p:cNvSpPr>
          <p:nvPr>
            <p:ph sz="half" idx="2" hasCustomPrompt="1"/>
          </p:nvPr>
        </p:nvSpPr>
        <p:spPr>
          <a:xfrm>
            <a:off x="467544" y="1600201"/>
            <a:ext cx="8280920" cy="3917032"/>
          </a:xfrm>
        </p:spPr>
        <p:txBody>
          <a:bodyPr>
            <a:normAutofit/>
          </a:bodyPr>
          <a:lstStyle>
            <a:lvl1pPr marL="0" indent="0">
              <a:buNone/>
              <a:defRPr sz="24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Text</a:t>
            </a:r>
          </a:p>
        </p:txBody>
      </p:sp>
      <p:pic>
        <p:nvPicPr>
          <p:cNvPr id="8" name="Picture 2" descr="C:\Users\MDunne\Desktop\UU Corporate 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7544" y="5736199"/>
            <a:ext cx="131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74638"/>
            <a:ext cx="8219256" cy="562074"/>
          </a:xfrm>
        </p:spPr>
        <p:txBody>
          <a:bodyPr>
            <a:noAutofit/>
          </a:bodyPr>
          <a:lstStyle>
            <a:lvl1pPr algn="l">
              <a:defRPr sz="3600" b="1">
                <a:solidFill>
                  <a:srgbClr val="1A2A4F"/>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Content Placeholder 2"/>
          <p:cNvSpPr>
            <a:spLocks noGrp="1"/>
          </p:cNvSpPr>
          <p:nvPr>
            <p:ph sz="half" idx="1" hasCustomPrompt="1"/>
          </p:nvPr>
        </p:nvSpPr>
        <p:spPr>
          <a:xfrm>
            <a:off x="467544" y="764704"/>
            <a:ext cx="8208912" cy="460648"/>
          </a:xfrm>
        </p:spPr>
        <p:txBody>
          <a:bodyPr>
            <a:noAutofit/>
          </a:bodyPr>
          <a:lstStyle>
            <a:lvl1pPr marL="0" indent="0">
              <a:buNone/>
              <a:defRPr sz="3000" b="1">
                <a:solidFill>
                  <a:srgbClr val="BBA461"/>
                </a:solidFill>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Sub Head</a:t>
            </a:r>
          </a:p>
        </p:txBody>
      </p:sp>
    </p:spTree>
    <p:extLst>
      <p:ext uri="{BB962C8B-B14F-4D97-AF65-F5344CB8AC3E}">
        <p14:creationId xmlns:p14="http://schemas.microsoft.com/office/powerpoint/2010/main" val="1207762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Corporate Image Layout">
    <p:spTree>
      <p:nvGrpSpPr>
        <p:cNvPr id="1" name=""/>
        <p:cNvGrpSpPr/>
        <p:nvPr/>
      </p:nvGrpSpPr>
      <p:grpSpPr>
        <a:xfrm>
          <a:off x="0" y="0"/>
          <a:ext cx="0" cy="0"/>
          <a:chOff x="0" y="0"/>
          <a:chExt cx="0" cy="0"/>
        </a:xfrm>
      </p:grpSpPr>
      <p:pic>
        <p:nvPicPr>
          <p:cNvPr id="8"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07704" y="-27385"/>
            <a:ext cx="8397146" cy="6885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513" y="-27384"/>
            <a:ext cx="6264139" cy="6885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74638"/>
            <a:ext cx="4474840" cy="562074"/>
          </a:xfrm>
        </p:spPr>
        <p:txBody>
          <a:bodyPr>
            <a:noAutofit/>
          </a:bodyPr>
          <a:lstStyle>
            <a:lvl1pPr algn="l">
              <a:defRPr sz="3600" b="1">
                <a:solidFill>
                  <a:srgbClr val="1A2A4F"/>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Content Placeholder 2"/>
          <p:cNvSpPr>
            <a:spLocks noGrp="1"/>
          </p:cNvSpPr>
          <p:nvPr>
            <p:ph sz="half" idx="1" hasCustomPrompt="1"/>
          </p:nvPr>
        </p:nvSpPr>
        <p:spPr>
          <a:xfrm>
            <a:off x="467544" y="952128"/>
            <a:ext cx="4464496" cy="460648"/>
          </a:xfrm>
        </p:spPr>
        <p:txBody>
          <a:bodyPr>
            <a:noAutofit/>
          </a:bodyPr>
          <a:lstStyle>
            <a:lvl1pPr marL="0" indent="0">
              <a:buNone/>
              <a:defRPr sz="3000" b="1">
                <a:solidFill>
                  <a:srgbClr val="BBA461"/>
                </a:solidFill>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Sub Head</a:t>
            </a:r>
          </a:p>
        </p:txBody>
      </p:sp>
      <p:sp>
        <p:nvSpPr>
          <p:cNvPr id="4" name="Content Placeholder 3"/>
          <p:cNvSpPr>
            <a:spLocks noGrp="1"/>
          </p:cNvSpPr>
          <p:nvPr>
            <p:ph sz="half" idx="2" hasCustomPrompt="1"/>
          </p:nvPr>
        </p:nvSpPr>
        <p:spPr>
          <a:xfrm>
            <a:off x="467544" y="1600201"/>
            <a:ext cx="4464496" cy="3917032"/>
          </a:xfrm>
        </p:spPr>
        <p:txBody>
          <a:bodyPr>
            <a:normAutofit/>
          </a:bodyPr>
          <a:lstStyle>
            <a:lvl1pPr marL="0" indent="0">
              <a:buNone/>
              <a:defRPr sz="24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Text</a:t>
            </a:r>
          </a:p>
        </p:txBody>
      </p:sp>
      <p:pic>
        <p:nvPicPr>
          <p:cNvPr id="6" name="Picture 2" descr="C:\Users\MDunne\Desktop\UU Corporate Logo.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67544" y="5736199"/>
            <a:ext cx="1310000"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6553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Corporate Char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67544" y="1600201"/>
            <a:ext cx="8280920" cy="3917032"/>
          </a:xfrm>
        </p:spPr>
        <p:txBody>
          <a:bodyPr>
            <a:normAutofit/>
          </a:bodyPr>
          <a:lstStyle>
            <a:lvl1pPr marL="0" indent="0">
              <a:buNone/>
              <a:defRPr sz="24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Text</a:t>
            </a:r>
          </a:p>
        </p:txBody>
      </p:sp>
      <p:pic>
        <p:nvPicPr>
          <p:cNvPr id="8" name="Picture 2" descr="C:\Users\MDunne\Desktop\UU Corporate 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544" y="5736199"/>
            <a:ext cx="131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74638"/>
            <a:ext cx="8219256" cy="562074"/>
          </a:xfrm>
        </p:spPr>
        <p:txBody>
          <a:bodyPr>
            <a:noAutofit/>
          </a:bodyPr>
          <a:lstStyle>
            <a:lvl1pPr algn="l">
              <a:defRPr sz="3600" b="1">
                <a:solidFill>
                  <a:srgbClr val="1A2A4F"/>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Content Placeholder 2"/>
          <p:cNvSpPr>
            <a:spLocks noGrp="1"/>
          </p:cNvSpPr>
          <p:nvPr>
            <p:ph sz="half" idx="1" hasCustomPrompt="1"/>
          </p:nvPr>
        </p:nvSpPr>
        <p:spPr>
          <a:xfrm>
            <a:off x="467544" y="764704"/>
            <a:ext cx="8208912" cy="460648"/>
          </a:xfrm>
        </p:spPr>
        <p:txBody>
          <a:bodyPr>
            <a:noAutofit/>
          </a:bodyPr>
          <a:lstStyle>
            <a:lvl1pPr marL="0" indent="0">
              <a:buNone/>
              <a:defRPr sz="3000" b="1">
                <a:solidFill>
                  <a:srgbClr val="BBA461"/>
                </a:solidFill>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Sub Head</a:t>
            </a:r>
          </a:p>
        </p:txBody>
      </p:sp>
    </p:spTree>
    <p:extLst>
      <p:ext uri="{BB962C8B-B14F-4D97-AF65-F5344CB8AC3E}">
        <p14:creationId xmlns:p14="http://schemas.microsoft.com/office/powerpoint/2010/main" val="13647368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E Faculty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3568" y="3140968"/>
            <a:ext cx="7992888" cy="1470025"/>
          </a:xfrm>
        </p:spPr>
        <p:txBody>
          <a:bodyPr anchor="b">
            <a:normAutofit/>
          </a:bodyPr>
          <a:lstStyle>
            <a:lvl1pPr algn="l">
              <a:defRPr sz="7200" b="1">
                <a:solidFill>
                  <a:schemeClr val="bg1"/>
                </a:solidFill>
                <a:latin typeface="Arial" panose="020B0604020202020204" pitchFamily="34" charset="0"/>
                <a:cs typeface="Arial" panose="020B0604020202020204" pitchFamily="34" charset="0"/>
              </a:defRPr>
            </a:lvl1pPr>
          </a:lstStyle>
          <a:p>
            <a:r>
              <a:rPr lang="en-US" dirty="0"/>
              <a:t>Title</a:t>
            </a:r>
            <a:endParaRPr lang="en-GB" dirty="0"/>
          </a:p>
        </p:txBody>
      </p:sp>
      <p:sp>
        <p:nvSpPr>
          <p:cNvPr id="3" name="Subtitle 2"/>
          <p:cNvSpPr>
            <a:spLocks noGrp="1"/>
          </p:cNvSpPr>
          <p:nvPr>
            <p:ph type="subTitle" idx="1" hasCustomPrompt="1"/>
          </p:nvPr>
        </p:nvSpPr>
        <p:spPr>
          <a:xfrm>
            <a:off x="683568" y="4437112"/>
            <a:ext cx="7992888" cy="1656184"/>
          </a:xfrm>
        </p:spPr>
        <p:txBody>
          <a:bodyPr anchor="t">
            <a:normAutofit/>
          </a:bodyPr>
          <a:lstStyle>
            <a:lvl1pPr marL="0" indent="0" algn="l">
              <a:buNone/>
              <a:defRPr sz="3600" b="1">
                <a:solidFill>
                  <a:srgbClr val="D65E0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Text</a:t>
            </a:r>
            <a:endParaRPr lang="en-GB" dirty="0"/>
          </a:p>
        </p:txBody>
      </p:sp>
      <p:sp>
        <p:nvSpPr>
          <p:cNvPr id="12" name="Subtitle 2"/>
          <p:cNvSpPr txBox="1">
            <a:spLocks/>
          </p:cNvSpPr>
          <p:nvPr userDrawn="1"/>
        </p:nvSpPr>
        <p:spPr>
          <a:xfrm>
            <a:off x="611560" y="5949280"/>
            <a:ext cx="2583904" cy="432048"/>
          </a:xfrm>
          <a:prstGeom prst="rect">
            <a:avLst/>
          </a:prstGeom>
        </p:spPr>
        <p:txBody>
          <a:bodyPr vert="horz" lIns="91440" tIns="45720" rIns="91440" bIns="45720" rtlCol="0">
            <a:normAutofit fontScale="70000" lnSpcReduction="20000"/>
          </a:bodyPr>
          <a:lstStyle>
            <a:lvl1pPr marL="0" indent="0" algn="l" defTabSz="914400" rtl="0" eaLnBrk="1" latinLnBrk="0" hangingPunct="1">
              <a:spcBef>
                <a:spcPct val="20000"/>
              </a:spcBef>
              <a:buFont typeface="Arial" panose="020B0604020202020204" pitchFamily="34" charset="0"/>
              <a:buNone/>
              <a:defRPr sz="3600" b="1" kern="1200">
                <a:solidFill>
                  <a:srgbClr val="BBA46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dirty="0">
                <a:solidFill>
                  <a:srgbClr val="D65E06"/>
                </a:solidFill>
              </a:rPr>
              <a:t>ulster.ac.uk</a:t>
            </a:r>
            <a:endParaRPr lang="en-GB" dirty="0">
              <a:solidFill>
                <a:srgbClr val="D65E06"/>
              </a:solidFill>
            </a:endParaRPr>
          </a:p>
        </p:txBody>
      </p:sp>
    </p:spTree>
    <p:extLst>
      <p:ext uri="{BB962C8B-B14F-4D97-AF65-F5344CB8AC3E}">
        <p14:creationId xmlns:p14="http://schemas.microsoft.com/office/powerpoint/2010/main" val="20126060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C&amp;E Faculty Content 1">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562074"/>
          </a:xfrm>
        </p:spPr>
        <p:txBody>
          <a:bodyPr>
            <a:noAutofit/>
          </a:bodyPr>
          <a:lstStyle>
            <a:lvl1pPr algn="l">
              <a:defRPr sz="3600" b="1">
                <a:solidFill>
                  <a:schemeClr val="tx1"/>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Content Placeholder 2"/>
          <p:cNvSpPr>
            <a:spLocks noGrp="1"/>
          </p:cNvSpPr>
          <p:nvPr>
            <p:ph sz="half" idx="1" hasCustomPrompt="1"/>
          </p:nvPr>
        </p:nvSpPr>
        <p:spPr>
          <a:xfrm>
            <a:off x="467544" y="764704"/>
            <a:ext cx="8208912" cy="460648"/>
          </a:xfrm>
        </p:spPr>
        <p:txBody>
          <a:bodyPr>
            <a:noAutofit/>
          </a:bodyPr>
          <a:lstStyle>
            <a:lvl1pPr marL="0" indent="0">
              <a:buNone/>
              <a:defRPr sz="3000" b="1">
                <a:solidFill>
                  <a:srgbClr val="8D8C8D"/>
                </a:solidFill>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Sub Head</a:t>
            </a:r>
          </a:p>
        </p:txBody>
      </p:sp>
      <p:sp>
        <p:nvSpPr>
          <p:cNvPr id="4" name="Content Placeholder 3"/>
          <p:cNvSpPr>
            <a:spLocks noGrp="1"/>
          </p:cNvSpPr>
          <p:nvPr>
            <p:ph sz="half" idx="2" hasCustomPrompt="1"/>
          </p:nvPr>
        </p:nvSpPr>
        <p:spPr>
          <a:xfrm>
            <a:off x="467544" y="1600201"/>
            <a:ext cx="8280920" cy="3917032"/>
          </a:xfrm>
        </p:spPr>
        <p:txBody>
          <a:bodyPr>
            <a:normAutofit/>
          </a:bodyPr>
          <a:lstStyle>
            <a:lvl1pPr marL="342900" indent="-342900">
              <a:buFont typeface="Arial" panose="020B0604020202020204" pitchFamily="34" charset="0"/>
              <a:buChar char="•"/>
              <a:defRPr sz="24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Text</a:t>
            </a:r>
          </a:p>
          <a:p>
            <a:pPr lvl="1"/>
            <a:r>
              <a:rPr lang="en-GB" dirty="0" err="1"/>
              <a:t>adsf</a:t>
            </a:r>
            <a:endParaRPr lang="en-GB" dirty="0"/>
          </a:p>
        </p:txBody>
      </p:sp>
      <p:sp>
        <p:nvSpPr>
          <p:cNvPr id="5" name="Date Placeholder 4">
            <a:extLst>
              <a:ext uri="{FF2B5EF4-FFF2-40B4-BE49-F238E27FC236}">
                <a16:creationId xmlns:a16="http://schemas.microsoft.com/office/drawing/2014/main" id="{832FA414-2512-4E0F-913E-51D5294A8701}"/>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E822FFED-464A-473C-AE5B-657870957F7F}"/>
              </a:ext>
            </a:extLst>
          </p:cNvPr>
          <p:cNvSpPr>
            <a:spLocks noGrp="1"/>
          </p:cNvSpPr>
          <p:nvPr>
            <p:ph type="ftr" sz="quarter" idx="11"/>
          </p:nvPr>
        </p:nvSpPr>
        <p:spPr/>
        <p:txBody>
          <a:bodyPr/>
          <a:lstStyle/>
          <a:p>
            <a:endParaRPr lang="en-GB"/>
          </a:p>
        </p:txBody>
      </p:sp>
      <p:sp>
        <p:nvSpPr>
          <p:cNvPr id="8" name="Slide Number Placeholder 7">
            <a:extLst>
              <a:ext uri="{FF2B5EF4-FFF2-40B4-BE49-F238E27FC236}">
                <a16:creationId xmlns:a16="http://schemas.microsoft.com/office/drawing/2014/main" id="{8269559B-CBCD-4E9F-9E8E-105D30626840}"/>
              </a:ext>
            </a:extLst>
          </p:cNvPr>
          <p:cNvSpPr>
            <a:spLocks noGrp="1"/>
          </p:cNvSpPr>
          <p:nvPr>
            <p:ph type="sldNum" sz="quarter" idx="12"/>
          </p:nvPr>
        </p:nvSpPr>
        <p:spPr/>
        <p:txBody>
          <a:bodyPr/>
          <a:lstStyle/>
          <a:p>
            <a:fld id="{67D5DD6A-4F4B-48C0-931C-A060E8E98EED}" type="slidenum">
              <a:rPr lang="en-GB" smtClean="0"/>
              <a:t>‹#›</a:t>
            </a:fld>
            <a:endParaRPr lang="en-GB"/>
          </a:p>
        </p:txBody>
      </p:sp>
    </p:spTree>
    <p:extLst>
      <p:ext uri="{BB962C8B-B14F-4D97-AF65-F5344CB8AC3E}">
        <p14:creationId xmlns:p14="http://schemas.microsoft.com/office/powerpoint/2010/main" val="6653692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C&amp;E Faculty Content 2">
    <p:spTree>
      <p:nvGrpSpPr>
        <p:cNvPr id="1" name=""/>
        <p:cNvGrpSpPr/>
        <p:nvPr/>
      </p:nvGrpSpPr>
      <p:grpSpPr>
        <a:xfrm>
          <a:off x="0" y="0"/>
          <a:ext cx="0" cy="0"/>
          <a:chOff x="0" y="0"/>
          <a:chExt cx="0" cy="0"/>
        </a:xfrm>
      </p:grpSpPr>
      <p:pic>
        <p:nvPicPr>
          <p:cNvPr id="6"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2" y="1"/>
            <a:ext cx="62865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le 1"/>
          <p:cNvSpPr>
            <a:spLocks noGrp="1"/>
          </p:cNvSpPr>
          <p:nvPr>
            <p:ph type="title"/>
          </p:nvPr>
        </p:nvSpPr>
        <p:spPr>
          <a:xfrm>
            <a:off x="457200" y="274638"/>
            <a:ext cx="8219256" cy="562074"/>
          </a:xfrm>
        </p:spPr>
        <p:txBody>
          <a:bodyPr>
            <a:noAutofit/>
          </a:bodyPr>
          <a:lstStyle>
            <a:lvl1pPr algn="l">
              <a:defRPr sz="3600" b="1">
                <a:solidFill>
                  <a:srgbClr val="D65E06"/>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Content Placeholder 2"/>
          <p:cNvSpPr>
            <a:spLocks noGrp="1"/>
          </p:cNvSpPr>
          <p:nvPr>
            <p:ph sz="half" idx="1" hasCustomPrompt="1"/>
          </p:nvPr>
        </p:nvSpPr>
        <p:spPr>
          <a:xfrm>
            <a:off x="467544" y="764704"/>
            <a:ext cx="8208912" cy="460648"/>
          </a:xfrm>
        </p:spPr>
        <p:txBody>
          <a:bodyPr>
            <a:noAutofit/>
          </a:bodyPr>
          <a:lstStyle>
            <a:lvl1pPr marL="0" indent="0">
              <a:buNone/>
              <a:defRPr sz="3000" b="1">
                <a:solidFill>
                  <a:srgbClr val="8D8C8D"/>
                </a:solidFill>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Sub Head</a:t>
            </a:r>
          </a:p>
        </p:txBody>
      </p:sp>
      <p:sp>
        <p:nvSpPr>
          <p:cNvPr id="4" name="Content Placeholder 3"/>
          <p:cNvSpPr>
            <a:spLocks noGrp="1"/>
          </p:cNvSpPr>
          <p:nvPr>
            <p:ph sz="half" idx="2" hasCustomPrompt="1"/>
          </p:nvPr>
        </p:nvSpPr>
        <p:spPr>
          <a:xfrm>
            <a:off x="467544" y="1600201"/>
            <a:ext cx="8280920" cy="3917032"/>
          </a:xfrm>
        </p:spPr>
        <p:txBody>
          <a:bodyPr>
            <a:normAutofit/>
          </a:bodyPr>
          <a:lstStyle>
            <a:lvl1pPr marL="0" indent="0">
              <a:buNone/>
              <a:defRPr sz="24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Text</a:t>
            </a:r>
          </a:p>
        </p:txBody>
      </p:sp>
      <p:pic>
        <p:nvPicPr>
          <p:cNvPr id="8" name="Picture 7" descr="UU Computers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7544" y="5733256"/>
            <a:ext cx="1310000"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5063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D5DD6A-4F4B-48C0-931C-A060E8E98EED}" type="slidenum">
              <a:rPr lang="en-GB" smtClean="0"/>
              <a:t>‹#›</a:t>
            </a:fld>
            <a:endParaRPr lang="en-GB"/>
          </a:p>
        </p:txBody>
      </p:sp>
    </p:spTree>
    <p:extLst>
      <p:ext uri="{BB962C8B-B14F-4D97-AF65-F5344CB8AC3E}">
        <p14:creationId xmlns:p14="http://schemas.microsoft.com/office/powerpoint/2010/main" val="2684464804"/>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5" r:id="rId3"/>
    <p:sldLayoutId id="2147483676" r:id="rId4"/>
    <p:sldLayoutId id="2147483683" r:id="rId5"/>
    <p:sldLayoutId id="2147483677" r:id="rId6"/>
    <p:sldLayoutId id="2147483662" r:id="rId7"/>
    <p:sldLayoutId id="2147483668" r:id="rId8"/>
    <p:sldLayoutId id="2147483671"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h.glass@ulster.ac.uk"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image" Target="../media/image22.tiff"/><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s://www.value-at-risk.net/central-limit-theorem/"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hyperlink" Target="https://www.value-at-risk.net/central-limit-theorem/" TargetMode="Externa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8" Type="http://schemas.openxmlformats.org/officeDocument/2006/relationships/image" Target="../media/image40.png"/><Relationship Id="rId7" Type="http://schemas.openxmlformats.org/officeDocument/2006/relationships/image" Target="../media/image39.png"/><Relationship Id="rId1" Type="http://schemas.openxmlformats.org/officeDocument/2006/relationships/slideLayout" Target="../slideLayouts/slideLayout8.xml"/><Relationship Id="rId6" Type="http://schemas.openxmlformats.org/officeDocument/2006/relationships/image" Target="../media/image38.png"/><Relationship Id="rId5" Type="http://schemas.openxmlformats.org/officeDocument/2006/relationships/hyperlink" Target="https://rpubs.com/ranjeetapegu/Central-Limit-Theorem" TargetMode="External"/><Relationship Id="rId4" Type="http://schemas.openxmlformats.org/officeDocument/2006/relationships/image" Target="../media/image310.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8.xml"/><Relationship Id="rId4" Type="http://schemas.openxmlformats.org/officeDocument/2006/relationships/hyperlink" Target="https://rpubs.com/ranjeetapegu/Central-Limit-Theore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hyperlink" Target="https://www.investopedia.com/terms/n/normaldistribution.asp" TargetMode="Externa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hyperlink" Target="https://commons.wikimedia.org/wiki/File:Empirical_Rule.PNG" TargetMode="External"/><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8.xml"/><Relationship Id="rId5" Type="http://schemas.openxmlformats.org/officeDocument/2006/relationships/image" Target="../media/image47.png"/><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hyperlink" Target="http://stattrek.com/statistics/charts/data-patterns.aspx?Tutorial=AP" TargetMode="External"/><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s://ai.plainenglish.io/inferential-statistics-probability-distributions-65b410ad5aef" TargetMode="Externa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www.statology.org/skewness-kurtosis-in-r/" TargetMode="External"/><Relationship Id="rId1" Type="http://schemas.openxmlformats.org/officeDocument/2006/relationships/slideLayout" Target="../slideLayouts/slideLayout8.xml"/><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8.xml"/><Relationship Id="rId4" Type="http://schemas.openxmlformats.org/officeDocument/2006/relationships/image" Target="../media/image65.png"/></Relationships>
</file>

<file path=ppt/slides/_rels/slide5.xml.rels><?xml version="1.0" encoding="UTF-8" standalone="yes"?>
<Relationships xmlns="http://schemas.openxmlformats.org/package/2006/relationships"><Relationship Id="rId2" Type="http://schemas.openxmlformats.org/officeDocument/2006/relationships/hyperlink" Target="https://ai.plainenglish.io/inferential-statistics-probability-distributions-65b410ad5aef" TargetMode="Externa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hyperlink" Target="https://www.r-bloggers.com/measures-of-skewness-and-kurtosis/" TargetMode="Externa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hyperlink" Target="http://www.stat.yale.edu/Courses/1997-98/101/ranvar.htm" TargetMode="External"/><Relationship Id="rId5" Type="http://schemas.openxmlformats.org/officeDocument/2006/relationships/image" Target="../media/image12.svg"/><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hyperlink" Target="http://www.r-tutor.com/elementary-statistics/probability-distributions/binomial-distribution"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84.png"/></Relationships>
</file>

<file path=ppt/slides/_rels/slide6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hyperlink" Target="http://digitalfirst.bfwpub.com/stats_applet/generic_stats_applet_2_cltbinom.html" TargetMode="Externa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3" Type="http://schemas.openxmlformats.org/officeDocument/2006/relationships/image" Target="../media/image920.png"/><Relationship Id="rId2" Type="http://schemas.openxmlformats.org/officeDocument/2006/relationships/hyperlink" Target="http://www.r-tutor.com/elementary-statistics/probability-distributions/poisson-distribution"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tattrek.com/probability-distributions/probability-distribution.aspx"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www.mygreatlearning.com/blog/inferential-statistics-an-overview/"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3" Type="http://schemas.openxmlformats.org/officeDocument/2006/relationships/hyperlink" Target="https://r-coder.com/poisson-distribution-r/"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95.png"/><Relationship Id="rId4" Type="http://schemas.openxmlformats.org/officeDocument/2006/relationships/image" Target="../media/image94.png"/></Relationships>
</file>

<file path=ppt/slides/_rels/slide7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hyperlink" Target="https://r-coder.com/poisson-distribution-r/" TargetMode="External"/><Relationship Id="rId1" Type="http://schemas.openxmlformats.org/officeDocument/2006/relationships/slideLayout" Target="../slideLayouts/slideLayout8.xml"/><Relationship Id="rId4" Type="http://schemas.openxmlformats.org/officeDocument/2006/relationships/image" Target="../media/image97.png"/></Relationships>
</file>

<file path=ppt/slides/_rels/slide7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3" Type="http://schemas.openxmlformats.org/officeDocument/2006/relationships/hyperlink" Target="https://www.r-bloggers.com/measures-of-skewness-and-kurtosis/" TargetMode="External"/><Relationship Id="rId2" Type="http://schemas.openxmlformats.org/officeDocument/2006/relationships/hyperlink" Target="https://www.r-bloggers.com/normal-distribution-functions/" TargetMode="External"/><Relationship Id="rId1" Type="http://schemas.openxmlformats.org/officeDocument/2006/relationships/slideLayout" Target="../slideLayouts/slideLayout8.xml"/><Relationship Id="rId4" Type="http://schemas.openxmlformats.org/officeDocument/2006/relationships/hyperlink" Target="http://www.r-tutor.com/elementary-statistics/probability-distribution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hyperlink" Target="http://stattrek.com/probability-distributions/probability-distribution.aspx" TargetMode="Externa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hyperlink" Target="https://stattrek.com/statistics/dictionary.aspx?definition=cumulative_probability"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3568" y="4077072"/>
            <a:ext cx="7554110" cy="2392962"/>
          </a:xfrm>
          <a:prstGeom prst="rect">
            <a:avLst/>
          </a:prstGeom>
        </p:spPr>
        <p:txBody>
          <a:bodyPr vert="horz" wrap="square" lIns="0" tIns="33019" rIns="0" bIns="0" rtlCol="0">
            <a:spAutoFit/>
          </a:bodyPr>
          <a:lstStyle/>
          <a:p>
            <a:pPr marL="84455" marR="5080" lvl="0" indent="0" algn="l" defTabSz="914400" rtl="0" eaLnBrk="1" fontAlgn="auto" latinLnBrk="0" hangingPunct="1">
              <a:lnSpc>
                <a:spcPts val="4300"/>
              </a:lnSpc>
              <a:spcBef>
                <a:spcPts val="259"/>
              </a:spcBef>
              <a:spcAft>
                <a:spcPts val="0"/>
              </a:spcAft>
              <a:buClrTx/>
              <a:buSzTx/>
              <a:buFontTx/>
              <a:buNone/>
              <a:tabLst/>
              <a:defRPr/>
            </a:pPr>
            <a:r>
              <a:rPr kumimoji="0" sz="3600" b="1" i="0" u="none" strike="noStrike" kern="1200" cap="none" spc="0" normalizeH="0" baseline="0" noProof="0">
                <a:ln>
                  <a:noFill/>
                </a:ln>
                <a:solidFill>
                  <a:srgbClr val="002060"/>
                </a:solidFill>
                <a:effectLst/>
                <a:uLnTx/>
                <a:uFillTx/>
                <a:latin typeface="Arial"/>
                <a:ea typeface="+mn-ea"/>
                <a:cs typeface="Arial"/>
              </a:rPr>
              <a:t>Week</a:t>
            </a:r>
            <a:r>
              <a:rPr kumimoji="0" sz="3600" b="1" i="0" u="none" strike="noStrike" kern="1200" cap="none" spc="-55" normalizeH="0" baseline="0" noProof="0">
                <a:ln>
                  <a:noFill/>
                </a:ln>
                <a:solidFill>
                  <a:srgbClr val="002060"/>
                </a:solidFill>
                <a:effectLst/>
                <a:uLnTx/>
                <a:uFillTx/>
                <a:latin typeface="Arial"/>
                <a:ea typeface="+mn-ea"/>
                <a:cs typeface="Arial"/>
              </a:rPr>
              <a:t> </a:t>
            </a:r>
            <a:r>
              <a:rPr kumimoji="0" lang="en-GB" sz="3600" b="1" i="0" u="none" strike="noStrike" kern="1200" cap="none" spc="-55" normalizeH="0" baseline="0" noProof="0" dirty="0">
                <a:ln>
                  <a:noFill/>
                </a:ln>
                <a:solidFill>
                  <a:srgbClr val="002060"/>
                </a:solidFill>
                <a:effectLst/>
                <a:uLnTx/>
                <a:uFillTx/>
                <a:latin typeface="Arial"/>
                <a:ea typeface="+mn-ea"/>
                <a:cs typeface="Arial"/>
              </a:rPr>
              <a:t>4</a:t>
            </a:r>
            <a:r>
              <a:rPr kumimoji="0" sz="3600" b="1" i="0" u="none" strike="noStrike" kern="1200" cap="none" spc="-50" normalizeH="0" baseline="0" noProof="0">
                <a:ln>
                  <a:noFill/>
                </a:ln>
                <a:solidFill>
                  <a:srgbClr val="002060"/>
                </a:solidFill>
                <a:effectLst/>
                <a:uLnTx/>
                <a:uFillTx/>
                <a:latin typeface="Arial"/>
                <a:ea typeface="+mn-ea"/>
                <a:cs typeface="Arial"/>
              </a:rPr>
              <a:t> </a:t>
            </a:r>
            <a:r>
              <a:rPr kumimoji="0" sz="3600" b="1" i="0" u="none" strike="noStrike" kern="1200" cap="none" spc="0" normalizeH="0" baseline="0" noProof="0">
                <a:ln>
                  <a:noFill/>
                </a:ln>
                <a:solidFill>
                  <a:srgbClr val="002060"/>
                </a:solidFill>
                <a:effectLst/>
                <a:uLnTx/>
                <a:uFillTx/>
                <a:latin typeface="Arial"/>
                <a:ea typeface="+mn-ea"/>
                <a:cs typeface="Arial"/>
              </a:rPr>
              <a:t>–</a:t>
            </a:r>
            <a:r>
              <a:rPr kumimoji="0" sz="3600" b="1" i="0" u="none" strike="noStrike" kern="1200" cap="none" spc="-55" normalizeH="0" baseline="0" noProof="0">
                <a:ln>
                  <a:noFill/>
                </a:ln>
                <a:solidFill>
                  <a:srgbClr val="002060"/>
                </a:solidFill>
                <a:effectLst/>
                <a:uLnTx/>
                <a:uFillTx/>
                <a:latin typeface="Arial"/>
                <a:ea typeface="+mn-ea"/>
                <a:cs typeface="Arial"/>
              </a:rPr>
              <a:t> </a:t>
            </a:r>
            <a:r>
              <a:rPr kumimoji="0" lang="en-GB" sz="3600" b="1" i="0" u="none" strike="noStrike" kern="1200" cap="none" spc="-10" normalizeH="0" baseline="0" noProof="0">
                <a:ln>
                  <a:noFill/>
                </a:ln>
                <a:solidFill>
                  <a:srgbClr val="002060"/>
                </a:solidFill>
                <a:effectLst/>
                <a:uLnTx/>
                <a:uFillTx/>
                <a:latin typeface="Arial"/>
                <a:ea typeface="+mn-ea"/>
                <a:cs typeface="Arial"/>
              </a:rPr>
              <a:t>Introduction to normal distribution and probability density functions using R</a:t>
            </a:r>
            <a:endParaRPr kumimoji="0" lang="en-GB" sz="3600" b="0" i="0" u="none" strike="noStrike" kern="1200" cap="none" spc="0" normalizeH="0" baseline="0" noProof="0">
              <a:ln>
                <a:noFill/>
              </a:ln>
              <a:solidFill>
                <a:srgbClr val="002060"/>
              </a:solidFill>
              <a:effectLst/>
              <a:uLnTx/>
              <a:uFillTx/>
              <a:latin typeface="Arial"/>
              <a:ea typeface="+mn-ea"/>
              <a:cs typeface="Arial"/>
            </a:endParaRPr>
          </a:p>
          <a:p>
            <a:pPr marL="12700" marR="0" lvl="0" indent="0" algn="l" defTabSz="914400" rtl="0" eaLnBrk="1" fontAlgn="auto" latinLnBrk="0" hangingPunct="1">
              <a:lnSpc>
                <a:spcPct val="100000"/>
              </a:lnSpc>
              <a:spcBef>
                <a:spcPts val="2540"/>
              </a:spcBef>
              <a:spcAft>
                <a:spcPts val="0"/>
              </a:spcAft>
              <a:buClrTx/>
              <a:buSzTx/>
              <a:buFontTx/>
              <a:buNone/>
              <a:tabLst/>
              <a:defRPr/>
            </a:pPr>
            <a:r>
              <a:rPr kumimoji="0" lang="en-GB" sz="2500" b="1" i="0" u="none" strike="noStrike" kern="1200" cap="none" spc="-10" normalizeH="0" baseline="0" noProof="0">
                <a:ln>
                  <a:noFill/>
                </a:ln>
                <a:solidFill>
                  <a:srgbClr val="002060"/>
                </a:solidFill>
                <a:effectLst/>
                <a:uLnTx/>
                <a:uFillTx/>
                <a:latin typeface="Arial"/>
                <a:ea typeface="+mn-ea"/>
                <a:cs typeface="Arial"/>
              </a:rPr>
              <a:t>ulster.ac.uk</a:t>
            </a:r>
            <a:endParaRPr kumimoji="0" lang="en-GB" sz="2500" b="0" i="0" u="none" strike="noStrike" kern="1200" cap="none" spc="0" normalizeH="0" baseline="0" noProof="0" dirty="0">
              <a:ln>
                <a:noFill/>
              </a:ln>
              <a:solidFill>
                <a:srgbClr val="002060"/>
              </a:solidFill>
              <a:effectLst/>
              <a:uLnTx/>
              <a:uFillTx/>
              <a:latin typeface="Arial"/>
              <a:ea typeface="+mn-ea"/>
              <a:cs typeface="Arial"/>
            </a:endParaRPr>
          </a:p>
        </p:txBody>
      </p:sp>
      <p:sp>
        <p:nvSpPr>
          <p:cNvPr id="5" name="Title 1">
            <a:extLst>
              <a:ext uri="{FF2B5EF4-FFF2-40B4-BE49-F238E27FC236}">
                <a16:creationId xmlns:a16="http://schemas.microsoft.com/office/drawing/2014/main" id="{9EAD9BB1-EA37-DC65-FED2-050D07654917}"/>
              </a:ext>
            </a:extLst>
          </p:cNvPr>
          <p:cNvSpPr txBox="1">
            <a:spLocks/>
          </p:cNvSpPr>
          <p:nvPr/>
        </p:nvSpPr>
        <p:spPr>
          <a:xfrm>
            <a:off x="1500506" y="1754235"/>
            <a:ext cx="6858000" cy="129009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GB" sz="4500" b="0" i="0" u="none" strike="noStrike" kern="1200" cap="none" spc="0" normalizeH="0" baseline="0" noProof="0">
                <a:ln>
                  <a:noFill/>
                </a:ln>
                <a:solidFill>
                  <a:prstClr val="black"/>
                </a:solidFill>
                <a:effectLst/>
                <a:uLnTx/>
                <a:uFillTx/>
                <a:latin typeface="Aptos Display" panose="02110004020202020204"/>
                <a:ea typeface="+mj-ea"/>
                <a:cs typeface="+mj-cs"/>
              </a:rPr>
              <a:t>Data Analytics (CMP330)</a:t>
            </a:r>
            <a:endParaRPr kumimoji="0" lang="en-GB" sz="4500" b="0" i="0" u="none" strike="noStrike" kern="1200" cap="none" spc="0" normalizeH="0" baseline="0" noProof="0" dirty="0">
              <a:ln>
                <a:noFill/>
              </a:ln>
              <a:solidFill>
                <a:prstClr val="black"/>
              </a:solidFill>
              <a:effectLst/>
              <a:uLnTx/>
              <a:uFillTx/>
              <a:latin typeface="Aptos Display" panose="02110004020202020204"/>
              <a:ea typeface="+mj-ea"/>
              <a:cs typeface="+mj-cs"/>
            </a:endParaRPr>
          </a:p>
        </p:txBody>
      </p:sp>
      <p:sp>
        <p:nvSpPr>
          <p:cNvPr id="7" name="Subtitle 2">
            <a:extLst>
              <a:ext uri="{FF2B5EF4-FFF2-40B4-BE49-F238E27FC236}">
                <a16:creationId xmlns:a16="http://schemas.microsoft.com/office/drawing/2014/main" id="{3F434628-7D8A-E74C-2BB9-3712CE08EC92}"/>
              </a:ext>
            </a:extLst>
          </p:cNvPr>
          <p:cNvSpPr txBox="1">
            <a:spLocks/>
          </p:cNvSpPr>
          <p:nvPr/>
        </p:nvSpPr>
        <p:spPr>
          <a:xfrm>
            <a:off x="1143000" y="2601119"/>
            <a:ext cx="6858000" cy="1655762"/>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GB" sz="2100" b="0" i="0" u="none" strike="noStrike" kern="1200" cap="none" spc="0" normalizeH="0" baseline="0" noProof="0">
                <a:ln>
                  <a:noFill/>
                </a:ln>
                <a:solidFill>
                  <a:prstClr val="black"/>
                </a:solidFill>
                <a:effectLst/>
                <a:uLnTx/>
                <a:uFillTx/>
                <a:latin typeface="Aptos" panose="02110004020202020204"/>
                <a:ea typeface="+mn-ea"/>
                <a:cs typeface="+mn-cs"/>
              </a:rPr>
              <a:t>Dr. David Glass</a:t>
            </a:r>
          </a:p>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GB" sz="2100" b="0" i="0" u="none" strike="noStrike" kern="1200" cap="none" spc="0" normalizeH="0" baseline="0" noProof="0">
                <a:ln>
                  <a:noFill/>
                </a:ln>
                <a:solidFill>
                  <a:prstClr val="black"/>
                </a:solidFill>
                <a:effectLst/>
                <a:uLnTx/>
                <a:uFillTx/>
                <a:latin typeface="Aptos" panose="02110004020202020204"/>
                <a:ea typeface="+mn-ea"/>
                <a:cs typeface="+mn-cs"/>
              </a:rPr>
              <a:t>School of Computing</a:t>
            </a:r>
          </a:p>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GB" sz="2100" b="0" i="0" u="none" strike="noStrike" kern="1200" cap="none" spc="0" normalizeH="0" baseline="0" noProof="0">
                <a:ln>
                  <a:noFill/>
                </a:ln>
                <a:solidFill>
                  <a:prstClr val="black"/>
                </a:solidFill>
                <a:effectLst/>
                <a:uLnTx/>
                <a:uFillTx/>
                <a:latin typeface="Aptos" panose="02110004020202020204"/>
                <a:ea typeface="+mn-ea"/>
                <a:cs typeface="+mn-cs"/>
                <a:hlinkClick r:id="rId3"/>
              </a:rPr>
              <a:t>dh.glass@ulster.ac.uk</a:t>
            </a:r>
            <a:r>
              <a:rPr kumimoji="0" lang="en-GB" sz="2100" b="0" i="0" u="none" strike="noStrike" kern="1200" cap="none" spc="0" normalizeH="0" baseline="0" noProof="0">
                <a:ln>
                  <a:noFill/>
                </a:ln>
                <a:solidFill>
                  <a:prstClr val="black"/>
                </a:solidFill>
                <a:effectLst/>
                <a:uLnTx/>
                <a:uFillTx/>
                <a:latin typeface="Aptos" panose="02110004020202020204"/>
                <a:ea typeface="+mn-ea"/>
                <a:cs typeface="+mn-cs"/>
              </a:rPr>
              <a:t>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B8524-B004-4C8D-9A52-179C67BD9263}"/>
              </a:ext>
            </a:extLst>
          </p:cNvPr>
          <p:cNvSpPr>
            <a:spLocks noGrp="1"/>
          </p:cNvSpPr>
          <p:nvPr>
            <p:ph type="title"/>
          </p:nvPr>
        </p:nvSpPr>
        <p:spPr/>
        <p:txBody>
          <a:bodyPr/>
          <a:lstStyle/>
          <a:p>
            <a:r>
              <a:rPr lang="en-GB" dirty="0"/>
              <a:t>Cumulative probability</a:t>
            </a:r>
          </a:p>
        </p:txBody>
      </p:sp>
      <p:sp>
        <p:nvSpPr>
          <p:cNvPr id="5" name="Slide Number Placeholder 4">
            <a:extLst>
              <a:ext uri="{FF2B5EF4-FFF2-40B4-BE49-F238E27FC236}">
                <a16:creationId xmlns:a16="http://schemas.microsoft.com/office/drawing/2014/main" id="{D179CB3B-8191-4842-B413-1FFCBA4A3CD6}"/>
              </a:ext>
            </a:extLst>
          </p:cNvPr>
          <p:cNvSpPr>
            <a:spLocks noGrp="1"/>
          </p:cNvSpPr>
          <p:nvPr>
            <p:ph type="sldNum" sz="quarter" idx="12"/>
          </p:nvPr>
        </p:nvSpPr>
        <p:spPr/>
        <p:txBody>
          <a:bodyPr/>
          <a:lstStyle/>
          <a:p>
            <a:fld id="{67D5DD6A-4F4B-48C0-931C-A060E8E98EED}" type="slidenum">
              <a:rPr lang="en-GB" smtClean="0"/>
              <a:t>10</a:t>
            </a:fld>
            <a:endParaRPr lang="en-GB"/>
          </a:p>
        </p:txBody>
      </p:sp>
      <p:pic>
        <p:nvPicPr>
          <p:cNvPr id="6" name="Shape 145">
            <a:extLst>
              <a:ext uri="{FF2B5EF4-FFF2-40B4-BE49-F238E27FC236}">
                <a16:creationId xmlns:a16="http://schemas.microsoft.com/office/drawing/2014/main" id="{0DEFB899-70F6-4E62-B3D8-5B629C143FD0}"/>
              </a:ext>
            </a:extLst>
          </p:cNvPr>
          <p:cNvPicPr preferRelativeResize="0"/>
          <p:nvPr/>
        </p:nvPicPr>
        <p:blipFill>
          <a:blip r:embed="rId2">
            <a:alphaModFix/>
          </a:blip>
          <a:stretch>
            <a:fillRect/>
          </a:stretch>
        </p:blipFill>
        <p:spPr>
          <a:xfrm>
            <a:off x="1058986" y="1844824"/>
            <a:ext cx="7015683" cy="2630785"/>
          </a:xfrm>
          <a:prstGeom prst="rect">
            <a:avLst/>
          </a:prstGeom>
          <a:noFill/>
          <a:ln>
            <a:noFill/>
          </a:ln>
        </p:spPr>
      </p:pic>
    </p:spTree>
    <p:extLst>
      <p:ext uri="{BB962C8B-B14F-4D97-AF65-F5344CB8AC3E}">
        <p14:creationId xmlns:p14="http://schemas.microsoft.com/office/powerpoint/2010/main" val="2289539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9A417-8327-4360-9267-EE4D1663B5B4}"/>
              </a:ext>
            </a:extLst>
          </p:cNvPr>
          <p:cNvSpPr>
            <a:spLocks noGrp="1"/>
          </p:cNvSpPr>
          <p:nvPr>
            <p:ph type="title"/>
          </p:nvPr>
        </p:nvSpPr>
        <p:spPr/>
        <p:txBody>
          <a:bodyPr/>
          <a:lstStyle/>
          <a:p>
            <a:r>
              <a:rPr lang="en-GB" dirty="0"/>
              <a:t>Continuous random variables</a:t>
            </a:r>
          </a:p>
        </p:txBody>
      </p:sp>
      <p:sp>
        <p:nvSpPr>
          <p:cNvPr id="4" name="Content Placeholder 3">
            <a:extLst>
              <a:ext uri="{FF2B5EF4-FFF2-40B4-BE49-F238E27FC236}">
                <a16:creationId xmlns:a16="http://schemas.microsoft.com/office/drawing/2014/main" id="{2C6DEACA-84C9-454F-8CE6-B71E0D549646}"/>
              </a:ext>
            </a:extLst>
          </p:cNvPr>
          <p:cNvSpPr>
            <a:spLocks noGrp="1"/>
          </p:cNvSpPr>
          <p:nvPr>
            <p:ph sz="half" idx="2"/>
          </p:nvPr>
        </p:nvSpPr>
        <p:spPr/>
        <p:txBody>
          <a:bodyPr/>
          <a:lstStyle/>
          <a:p>
            <a:r>
              <a:rPr lang="en-US" dirty="0"/>
              <a:t>Height, weight, distance, time etc.</a:t>
            </a:r>
          </a:p>
          <a:p>
            <a:r>
              <a:rPr lang="en-US" dirty="0"/>
              <a:t>Computer is a discrete system</a:t>
            </a:r>
          </a:p>
          <a:p>
            <a:pPr lvl="1"/>
            <a:r>
              <a:rPr lang="en-US" dirty="0"/>
              <a:t>Can it truly represent continuous variables?</a:t>
            </a:r>
          </a:p>
          <a:p>
            <a:r>
              <a:rPr lang="en-US" dirty="0"/>
              <a:t>So how do we work with continuous variables and their distributions?</a:t>
            </a:r>
          </a:p>
          <a:p>
            <a:endParaRPr lang="en-GB" dirty="0"/>
          </a:p>
        </p:txBody>
      </p:sp>
      <p:sp>
        <p:nvSpPr>
          <p:cNvPr id="5" name="Slide Number Placeholder 4">
            <a:extLst>
              <a:ext uri="{FF2B5EF4-FFF2-40B4-BE49-F238E27FC236}">
                <a16:creationId xmlns:a16="http://schemas.microsoft.com/office/drawing/2014/main" id="{76699A2E-9BDA-4996-BD09-93D723DE19F3}"/>
              </a:ext>
            </a:extLst>
          </p:cNvPr>
          <p:cNvSpPr>
            <a:spLocks noGrp="1"/>
          </p:cNvSpPr>
          <p:nvPr>
            <p:ph type="sldNum" sz="quarter" idx="12"/>
          </p:nvPr>
        </p:nvSpPr>
        <p:spPr/>
        <p:txBody>
          <a:bodyPr/>
          <a:lstStyle/>
          <a:p>
            <a:fld id="{67D5DD6A-4F4B-48C0-931C-A060E8E98EED}" type="slidenum">
              <a:rPr lang="en-GB" smtClean="0"/>
              <a:t>11</a:t>
            </a:fld>
            <a:endParaRPr lang="en-GB"/>
          </a:p>
        </p:txBody>
      </p:sp>
    </p:spTree>
    <p:extLst>
      <p:ext uri="{BB962C8B-B14F-4D97-AF65-F5344CB8AC3E}">
        <p14:creationId xmlns:p14="http://schemas.microsoft.com/office/powerpoint/2010/main" val="7081207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1EBB-E75D-42C9-B8C8-E2D2ADF58A4A}"/>
              </a:ext>
            </a:extLst>
          </p:cNvPr>
          <p:cNvSpPr>
            <a:spLocks noGrp="1"/>
          </p:cNvSpPr>
          <p:nvPr>
            <p:ph type="title"/>
          </p:nvPr>
        </p:nvSpPr>
        <p:spPr>
          <a:xfrm>
            <a:off x="457200" y="274638"/>
            <a:ext cx="8507288" cy="562074"/>
          </a:xfrm>
        </p:spPr>
        <p:txBody>
          <a:bodyPr/>
          <a:lstStyle/>
          <a:p>
            <a:r>
              <a:rPr lang="en-GB" dirty="0"/>
              <a:t>Quantisation</a:t>
            </a:r>
            <a:r>
              <a:rPr lang="en-US" dirty="0"/>
              <a:t> of continuous variables</a:t>
            </a:r>
            <a:endParaRPr lang="en-GB" dirty="0"/>
          </a:p>
        </p:txBody>
      </p:sp>
      <p:sp>
        <p:nvSpPr>
          <p:cNvPr id="4" name="Content Placeholder 3">
            <a:extLst>
              <a:ext uri="{FF2B5EF4-FFF2-40B4-BE49-F238E27FC236}">
                <a16:creationId xmlns:a16="http://schemas.microsoft.com/office/drawing/2014/main" id="{9B9C4158-21E6-4A0C-B73E-75E538407F9D}"/>
              </a:ext>
            </a:extLst>
          </p:cNvPr>
          <p:cNvSpPr>
            <a:spLocks noGrp="1"/>
          </p:cNvSpPr>
          <p:nvPr>
            <p:ph sz="half" idx="2"/>
          </p:nvPr>
        </p:nvSpPr>
        <p:spPr/>
        <p:txBody>
          <a:bodyPr/>
          <a:lstStyle/>
          <a:p>
            <a:r>
              <a:rPr lang="en-US" dirty="0"/>
              <a:t>Range = max – min</a:t>
            </a:r>
          </a:p>
          <a:p>
            <a:r>
              <a:rPr lang="en-US" dirty="0"/>
              <a:t>Number of intervals: Not less than 10 and no more than 20</a:t>
            </a:r>
          </a:p>
          <a:p>
            <a:r>
              <a:rPr lang="en-US" dirty="0"/>
              <a:t>Step interval size = range / number of intervals</a:t>
            </a:r>
          </a:p>
          <a:p>
            <a:r>
              <a:rPr lang="en-US" dirty="0"/>
              <a:t>Or</a:t>
            </a:r>
          </a:p>
          <a:p>
            <a:endParaRPr lang="en-US" dirty="0"/>
          </a:p>
          <a:p>
            <a:pPr marL="0" indent="0">
              <a:buNone/>
            </a:pPr>
            <a:r>
              <a:rPr lang="en-US"/>
              <a:t>*Intervals </a:t>
            </a:r>
            <a:r>
              <a:rPr lang="en-US" dirty="0"/>
              <a:t>are also known as bins</a:t>
            </a:r>
          </a:p>
          <a:p>
            <a:endParaRPr lang="en-GB" dirty="0"/>
          </a:p>
        </p:txBody>
      </p:sp>
      <p:sp>
        <p:nvSpPr>
          <p:cNvPr id="5" name="Slide Number Placeholder 4">
            <a:extLst>
              <a:ext uri="{FF2B5EF4-FFF2-40B4-BE49-F238E27FC236}">
                <a16:creationId xmlns:a16="http://schemas.microsoft.com/office/drawing/2014/main" id="{D216B1C9-9B0A-4AC3-B72B-A4AB5D4B1C80}"/>
              </a:ext>
            </a:extLst>
          </p:cNvPr>
          <p:cNvSpPr>
            <a:spLocks noGrp="1"/>
          </p:cNvSpPr>
          <p:nvPr>
            <p:ph type="sldNum" sz="quarter" idx="12"/>
          </p:nvPr>
        </p:nvSpPr>
        <p:spPr/>
        <p:txBody>
          <a:bodyPr/>
          <a:lstStyle/>
          <a:p>
            <a:fld id="{67D5DD6A-4F4B-48C0-931C-A060E8E98EED}" type="slidenum">
              <a:rPr lang="en-GB" smtClean="0"/>
              <a:t>12</a:t>
            </a:fld>
            <a:endParaRPr lang="en-GB"/>
          </a:p>
        </p:txBody>
      </p:sp>
      <p:pic>
        <p:nvPicPr>
          <p:cNvPr id="6" name="Picture 5">
            <a:extLst>
              <a:ext uri="{FF2B5EF4-FFF2-40B4-BE49-F238E27FC236}">
                <a16:creationId xmlns:a16="http://schemas.microsoft.com/office/drawing/2014/main" id="{069B425F-5217-4136-8835-627D58C21EDD}"/>
              </a:ext>
            </a:extLst>
          </p:cNvPr>
          <p:cNvPicPr>
            <a:picLocks noChangeAspect="1"/>
          </p:cNvPicPr>
          <p:nvPr/>
        </p:nvPicPr>
        <p:blipFill>
          <a:blip r:embed="rId2"/>
          <a:stretch>
            <a:fillRect/>
          </a:stretch>
        </p:blipFill>
        <p:spPr>
          <a:xfrm>
            <a:off x="2699792" y="3509009"/>
            <a:ext cx="2374900" cy="622300"/>
          </a:xfrm>
          <a:prstGeom prst="rect">
            <a:avLst/>
          </a:prstGeom>
        </p:spPr>
      </p:pic>
    </p:spTree>
    <p:extLst>
      <p:ext uri="{BB962C8B-B14F-4D97-AF65-F5344CB8AC3E}">
        <p14:creationId xmlns:p14="http://schemas.microsoft.com/office/powerpoint/2010/main" val="1407887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8A2D-D6CE-4616-9E38-1E4E0EB94413}"/>
              </a:ext>
            </a:extLst>
          </p:cNvPr>
          <p:cNvSpPr>
            <a:spLocks noGrp="1"/>
          </p:cNvSpPr>
          <p:nvPr>
            <p:ph type="title"/>
          </p:nvPr>
        </p:nvSpPr>
        <p:spPr>
          <a:xfrm>
            <a:off x="457200" y="274638"/>
            <a:ext cx="8291264" cy="562074"/>
          </a:xfrm>
        </p:spPr>
        <p:txBody>
          <a:bodyPr/>
          <a:lstStyle/>
          <a:p>
            <a:r>
              <a:rPr lang="en-GB" dirty="0"/>
              <a:t>Quantisation of continuous variables</a:t>
            </a:r>
          </a:p>
        </p:txBody>
      </p:sp>
      <p:sp>
        <p:nvSpPr>
          <p:cNvPr id="3" name="Content Placeholder 2">
            <a:extLst>
              <a:ext uri="{FF2B5EF4-FFF2-40B4-BE49-F238E27FC236}">
                <a16:creationId xmlns:a16="http://schemas.microsoft.com/office/drawing/2014/main" id="{779BC0B9-44F3-4E5A-99AA-67FBD51095A4}"/>
              </a:ext>
            </a:extLst>
          </p:cNvPr>
          <p:cNvSpPr>
            <a:spLocks noGrp="1"/>
          </p:cNvSpPr>
          <p:nvPr>
            <p:ph sz="half" idx="1"/>
          </p:nvPr>
        </p:nvSpPr>
        <p:spPr/>
        <p:txBody>
          <a:bodyPr/>
          <a:lstStyle/>
          <a:p>
            <a:r>
              <a:rPr lang="en-US" dirty="0"/>
              <a:t>Histograms can change depending on the number of bins</a:t>
            </a:r>
          </a:p>
          <a:p>
            <a:endParaRPr lang="en-GB" dirty="0"/>
          </a:p>
        </p:txBody>
      </p:sp>
      <p:sp>
        <p:nvSpPr>
          <p:cNvPr id="5" name="Slide Number Placeholder 4">
            <a:extLst>
              <a:ext uri="{FF2B5EF4-FFF2-40B4-BE49-F238E27FC236}">
                <a16:creationId xmlns:a16="http://schemas.microsoft.com/office/drawing/2014/main" id="{3700EC94-E4C5-4496-A59F-366F661345B6}"/>
              </a:ext>
            </a:extLst>
          </p:cNvPr>
          <p:cNvSpPr>
            <a:spLocks noGrp="1"/>
          </p:cNvSpPr>
          <p:nvPr>
            <p:ph type="sldNum" sz="quarter" idx="12"/>
          </p:nvPr>
        </p:nvSpPr>
        <p:spPr/>
        <p:txBody>
          <a:bodyPr/>
          <a:lstStyle/>
          <a:p>
            <a:fld id="{67D5DD6A-4F4B-48C0-931C-A060E8E98EED}" type="slidenum">
              <a:rPr lang="en-GB" smtClean="0"/>
              <a:t>13</a:t>
            </a:fld>
            <a:endParaRPr lang="en-GB"/>
          </a:p>
        </p:txBody>
      </p:sp>
      <p:pic>
        <p:nvPicPr>
          <p:cNvPr id="11" name="Picture 10">
            <a:extLst>
              <a:ext uri="{FF2B5EF4-FFF2-40B4-BE49-F238E27FC236}">
                <a16:creationId xmlns:a16="http://schemas.microsoft.com/office/drawing/2014/main" id="{28D2A193-DDE9-40E9-A326-AC555BEEE488}"/>
              </a:ext>
            </a:extLst>
          </p:cNvPr>
          <p:cNvPicPr>
            <a:picLocks noChangeAspect="1"/>
          </p:cNvPicPr>
          <p:nvPr/>
        </p:nvPicPr>
        <p:blipFill rotWithShape="1">
          <a:blip r:embed="rId2"/>
          <a:srcRect t="3345" b="3100"/>
          <a:stretch/>
        </p:blipFill>
        <p:spPr>
          <a:xfrm>
            <a:off x="1860663" y="2658112"/>
            <a:ext cx="5730737" cy="4156571"/>
          </a:xfrm>
          <a:prstGeom prst="rect">
            <a:avLst/>
          </a:prstGeom>
        </p:spPr>
      </p:pic>
      <p:pic>
        <p:nvPicPr>
          <p:cNvPr id="13" name="Picture 12">
            <a:extLst>
              <a:ext uri="{FF2B5EF4-FFF2-40B4-BE49-F238E27FC236}">
                <a16:creationId xmlns:a16="http://schemas.microsoft.com/office/drawing/2014/main" id="{B7029840-F4A3-4A9B-8AC8-F1750B17AA96}"/>
              </a:ext>
            </a:extLst>
          </p:cNvPr>
          <p:cNvPicPr>
            <a:picLocks noChangeAspect="1"/>
          </p:cNvPicPr>
          <p:nvPr/>
        </p:nvPicPr>
        <p:blipFill>
          <a:blip r:embed="rId3"/>
          <a:stretch>
            <a:fillRect/>
          </a:stretch>
        </p:blipFill>
        <p:spPr>
          <a:xfrm>
            <a:off x="539552" y="1715418"/>
            <a:ext cx="6120680" cy="942694"/>
          </a:xfrm>
          <a:prstGeom prst="rect">
            <a:avLst/>
          </a:prstGeom>
        </p:spPr>
      </p:pic>
    </p:spTree>
    <p:extLst>
      <p:ext uri="{BB962C8B-B14F-4D97-AF65-F5344CB8AC3E}">
        <p14:creationId xmlns:p14="http://schemas.microsoft.com/office/powerpoint/2010/main" val="377786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8A2D-D6CE-4616-9E38-1E4E0EB94413}"/>
              </a:ext>
            </a:extLst>
          </p:cNvPr>
          <p:cNvSpPr>
            <a:spLocks noGrp="1"/>
          </p:cNvSpPr>
          <p:nvPr>
            <p:ph type="title"/>
          </p:nvPr>
        </p:nvSpPr>
        <p:spPr>
          <a:xfrm>
            <a:off x="457200" y="274638"/>
            <a:ext cx="8291264" cy="562074"/>
          </a:xfrm>
        </p:spPr>
        <p:txBody>
          <a:bodyPr/>
          <a:lstStyle/>
          <a:p>
            <a:r>
              <a:rPr lang="en-GB" dirty="0"/>
              <a:t>Quantisation of continuous variables</a:t>
            </a:r>
          </a:p>
        </p:txBody>
      </p:sp>
      <p:sp>
        <p:nvSpPr>
          <p:cNvPr id="3" name="Content Placeholder 2">
            <a:extLst>
              <a:ext uri="{FF2B5EF4-FFF2-40B4-BE49-F238E27FC236}">
                <a16:creationId xmlns:a16="http://schemas.microsoft.com/office/drawing/2014/main" id="{779BC0B9-44F3-4E5A-99AA-67FBD51095A4}"/>
              </a:ext>
            </a:extLst>
          </p:cNvPr>
          <p:cNvSpPr>
            <a:spLocks noGrp="1"/>
          </p:cNvSpPr>
          <p:nvPr>
            <p:ph sz="half" idx="1"/>
          </p:nvPr>
        </p:nvSpPr>
        <p:spPr/>
        <p:txBody>
          <a:bodyPr/>
          <a:lstStyle/>
          <a:p>
            <a:r>
              <a:rPr lang="en-US" dirty="0"/>
              <a:t>Histograms can change depending on the number of bins</a:t>
            </a:r>
          </a:p>
          <a:p>
            <a:endParaRPr lang="en-GB" dirty="0"/>
          </a:p>
        </p:txBody>
      </p:sp>
      <p:sp>
        <p:nvSpPr>
          <p:cNvPr id="5" name="Slide Number Placeholder 4">
            <a:extLst>
              <a:ext uri="{FF2B5EF4-FFF2-40B4-BE49-F238E27FC236}">
                <a16:creationId xmlns:a16="http://schemas.microsoft.com/office/drawing/2014/main" id="{3700EC94-E4C5-4496-A59F-366F661345B6}"/>
              </a:ext>
            </a:extLst>
          </p:cNvPr>
          <p:cNvSpPr>
            <a:spLocks noGrp="1"/>
          </p:cNvSpPr>
          <p:nvPr>
            <p:ph type="sldNum" sz="quarter" idx="12"/>
          </p:nvPr>
        </p:nvSpPr>
        <p:spPr/>
        <p:txBody>
          <a:bodyPr/>
          <a:lstStyle/>
          <a:p>
            <a:fld id="{67D5DD6A-4F4B-48C0-931C-A060E8E98EED}" type="slidenum">
              <a:rPr lang="en-GB" smtClean="0"/>
              <a:t>14</a:t>
            </a:fld>
            <a:endParaRPr lang="en-GB"/>
          </a:p>
        </p:txBody>
      </p:sp>
      <p:pic>
        <p:nvPicPr>
          <p:cNvPr id="8" name="Picture 7">
            <a:extLst>
              <a:ext uri="{FF2B5EF4-FFF2-40B4-BE49-F238E27FC236}">
                <a16:creationId xmlns:a16="http://schemas.microsoft.com/office/drawing/2014/main" id="{1A487B89-A72B-4D74-904E-69E53817F016}"/>
              </a:ext>
            </a:extLst>
          </p:cNvPr>
          <p:cNvPicPr>
            <a:picLocks noChangeAspect="1"/>
          </p:cNvPicPr>
          <p:nvPr/>
        </p:nvPicPr>
        <p:blipFill rotWithShape="1">
          <a:blip r:embed="rId2"/>
          <a:srcRect b="1999"/>
          <a:stretch/>
        </p:blipFill>
        <p:spPr>
          <a:xfrm>
            <a:off x="2195736" y="2503949"/>
            <a:ext cx="5730737" cy="4354052"/>
          </a:xfrm>
          <a:prstGeom prst="rect">
            <a:avLst/>
          </a:prstGeom>
        </p:spPr>
      </p:pic>
      <p:pic>
        <p:nvPicPr>
          <p:cNvPr id="9" name="Picture 8">
            <a:extLst>
              <a:ext uri="{FF2B5EF4-FFF2-40B4-BE49-F238E27FC236}">
                <a16:creationId xmlns:a16="http://schemas.microsoft.com/office/drawing/2014/main" id="{8431F50D-BD81-4F56-979E-035D89C73C04}"/>
              </a:ext>
            </a:extLst>
          </p:cNvPr>
          <p:cNvPicPr>
            <a:picLocks noChangeAspect="1"/>
          </p:cNvPicPr>
          <p:nvPr/>
        </p:nvPicPr>
        <p:blipFill>
          <a:blip r:embed="rId3"/>
          <a:stretch>
            <a:fillRect/>
          </a:stretch>
        </p:blipFill>
        <p:spPr>
          <a:xfrm>
            <a:off x="539552" y="1715418"/>
            <a:ext cx="6120680" cy="942694"/>
          </a:xfrm>
          <a:prstGeom prst="rect">
            <a:avLst/>
          </a:prstGeom>
        </p:spPr>
      </p:pic>
    </p:spTree>
    <p:extLst>
      <p:ext uri="{BB962C8B-B14F-4D97-AF65-F5344CB8AC3E}">
        <p14:creationId xmlns:p14="http://schemas.microsoft.com/office/powerpoint/2010/main" val="15279120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975C2-8789-4BB9-BE6B-40AE5A1295AB}"/>
              </a:ext>
            </a:extLst>
          </p:cNvPr>
          <p:cNvSpPr>
            <a:spLocks noGrp="1"/>
          </p:cNvSpPr>
          <p:nvPr>
            <p:ph type="title"/>
          </p:nvPr>
        </p:nvSpPr>
        <p:spPr>
          <a:xfrm>
            <a:off x="457200" y="274638"/>
            <a:ext cx="8507288" cy="562074"/>
          </a:xfrm>
        </p:spPr>
        <p:txBody>
          <a:bodyPr/>
          <a:lstStyle/>
          <a:p>
            <a:r>
              <a:rPr lang="en-GB" dirty="0"/>
              <a:t>Quantisation of continuous variables</a:t>
            </a:r>
          </a:p>
        </p:txBody>
      </p:sp>
      <p:sp>
        <p:nvSpPr>
          <p:cNvPr id="3" name="Content Placeholder 2">
            <a:extLst>
              <a:ext uri="{FF2B5EF4-FFF2-40B4-BE49-F238E27FC236}">
                <a16:creationId xmlns:a16="http://schemas.microsoft.com/office/drawing/2014/main" id="{B5D3504C-5B57-4619-B26B-F5638F7C0EED}"/>
              </a:ext>
            </a:extLst>
          </p:cNvPr>
          <p:cNvSpPr>
            <a:spLocks noGrp="1"/>
          </p:cNvSpPr>
          <p:nvPr>
            <p:ph sz="half" idx="1"/>
          </p:nvPr>
        </p:nvSpPr>
        <p:spPr/>
        <p:txBody>
          <a:bodyPr/>
          <a:lstStyle/>
          <a:p>
            <a:r>
              <a:rPr lang="en-US" dirty="0"/>
              <a:t>How to Bin a Histogram?</a:t>
            </a:r>
          </a:p>
          <a:p>
            <a:endParaRPr lang="en-GB" dirty="0"/>
          </a:p>
        </p:txBody>
      </p:sp>
      <p:sp>
        <p:nvSpPr>
          <p:cNvPr id="4" name="Content Placeholder 3">
            <a:extLst>
              <a:ext uri="{FF2B5EF4-FFF2-40B4-BE49-F238E27FC236}">
                <a16:creationId xmlns:a16="http://schemas.microsoft.com/office/drawing/2014/main" id="{8BC60F7F-8401-43FD-BF0A-7F826543D2CB}"/>
              </a:ext>
            </a:extLst>
          </p:cNvPr>
          <p:cNvSpPr>
            <a:spLocks noGrp="1"/>
          </p:cNvSpPr>
          <p:nvPr>
            <p:ph sz="half" idx="2"/>
          </p:nvPr>
        </p:nvSpPr>
        <p:spPr/>
        <p:txBody>
          <a:bodyPr/>
          <a:lstStyle/>
          <a:p>
            <a:r>
              <a:rPr lang="en-US" dirty="0"/>
              <a:t>Bins that are too wide can hide important details about distribution.</a:t>
            </a:r>
          </a:p>
          <a:p>
            <a:r>
              <a:rPr lang="en-US" dirty="0"/>
              <a:t>Bins that are too narrow can cause a lot of noise and hide important information about the distribution as well.</a:t>
            </a:r>
            <a:endParaRPr lang="en-GB" dirty="0"/>
          </a:p>
        </p:txBody>
      </p:sp>
      <p:sp>
        <p:nvSpPr>
          <p:cNvPr id="5" name="Slide Number Placeholder 4">
            <a:extLst>
              <a:ext uri="{FF2B5EF4-FFF2-40B4-BE49-F238E27FC236}">
                <a16:creationId xmlns:a16="http://schemas.microsoft.com/office/drawing/2014/main" id="{C843B37E-AC05-4351-9014-8BC4F2A5EE14}"/>
              </a:ext>
            </a:extLst>
          </p:cNvPr>
          <p:cNvSpPr>
            <a:spLocks noGrp="1"/>
          </p:cNvSpPr>
          <p:nvPr>
            <p:ph type="sldNum" sz="quarter" idx="12"/>
          </p:nvPr>
        </p:nvSpPr>
        <p:spPr/>
        <p:txBody>
          <a:bodyPr/>
          <a:lstStyle/>
          <a:p>
            <a:fld id="{67D5DD6A-4F4B-48C0-931C-A060E8E98EED}" type="slidenum">
              <a:rPr lang="en-GB" smtClean="0"/>
              <a:t>15</a:t>
            </a:fld>
            <a:endParaRPr lang="en-GB"/>
          </a:p>
        </p:txBody>
      </p:sp>
      <p:grpSp>
        <p:nvGrpSpPr>
          <p:cNvPr id="12" name="Group 11">
            <a:extLst>
              <a:ext uri="{FF2B5EF4-FFF2-40B4-BE49-F238E27FC236}">
                <a16:creationId xmlns:a16="http://schemas.microsoft.com/office/drawing/2014/main" id="{D75EAEA9-23E5-4464-9D3A-0B48B47F09D9}"/>
              </a:ext>
            </a:extLst>
          </p:cNvPr>
          <p:cNvGrpSpPr/>
          <p:nvPr/>
        </p:nvGrpSpPr>
        <p:grpSpPr>
          <a:xfrm>
            <a:off x="1842989" y="3284984"/>
            <a:ext cx="7300183" cy="2941668"/>
            <a:chOff x="1167102" y="2325274"/>
            <a:chExt cx="7300183" cy="2941668"/>
          </a:xfrm>
        </p:grpSpPr>
        <p:pic>
          <p:nvPicPr>
            <p:cNvPr id="1026" name="Picture 2" descr="histogram-toowidebins">
              <a:extLst>
                <a:ext uri="{FF2B5EF4-FFF2-40B4-BE49-F238E27FC236}">
                  <a16:creationId xmlns:a16="http://schemas.microsoft.com/office/drawing/2014/main" id="{B3BE03E4-19E7-44DF-9BB5-0B6C940D18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2053" y="2430031"/>
              <a:ext cx="3329947" cy="24974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D0BB5F2-7640-46B3-874C-24213982E376}"/>
                </a:ext>
              </a:extLst>
            </p:cNvPr>
            <p:cNvSpPr txBox="1"/>
            <p:nvPr/>
          </p:nvSpPr>
          <p:spPr>
            <a:xfrm>
              <a:off x="1167102" y="4866832"/>
              <a:ext cx="3384376" cy="400110"/>
            </a:xfrm>
            <a:prstGeom prst="rect">
              <a:avLst/>
            </a:prstGeom>
            <a:noFill/>
          </p:spPr>
          <p:txBody>
            <a:bodyPr wrap="square">
              <a:spAutoFit/>
            </a:bodyPr>
            <a:lstStyle/>
            <a:p>
              <a:r>
                <a:rPr lang="en-US" sz="1000" b="1" i="0" dirty="0">
                  <a:solidFill>
                    <a:srgbClr val="212529"/>
                  </a:solidFill>
                  <a:effectLst/>
                  <a:latin typeface="Roboto" panose="02000000000000000000" pitchFamily="2" charset="0"/>
                </a:rPr>
                <a:t>Too-wide</a:t>
              </a:r>
              <a:r>
                <a:rPr lang="en-US" sz="1000" b="0" i="0" dirty="0">
                  <a:solidFill>
                    <a:srgbClr val="212529"/>
                  </a:solidFill>
                  <a:effectLst/>
                  <a:latin typeface="Roboto" panose="02000000000000000000" pitchFamily="2" charset="0"/>
                </a:rPr>
                <a:t>: Too wide bins, unable to detect unusual spike at around 53</a:t>
              </a:r>
              <a:endParaRPr lang="en-GB" sz="1000" dirty="0"/>
            </a:p>
          </p:txBody>
        </p:sp>
        <p:pic>
          <p:nvPicPr>
            <p:cNvPr id="7" name="Picture 6">
              <a:extLst>
                <a:ext uri="{FF2B5EF4-FFF2-40B4-BE49-F238E27FC236}">
                  <a16:creationId xmlns:a16="http://schemas.microsoft.com/office/drawing/2014/main" id="{C7B797D2-D766-49BD-AF8C-930A76BD59A8}"/>
                </a:ext>
              </a:extLst>
            </p:cNvPr>
            <p:cNvPicPr>
              <a:picLocks noChangeAspect="1"/>
            </p:cNvPicPr>
            <p:nvPr/>
          </p:nvPicPr>
          <p:blipFill>
            <a:blip r:embed="rId3"/>
            <a:stretch>
              <a:fillRect/>
            </a:stretch>
          </p:blipFill>
          <p:spPr>
            <a:xfrm>
              <a:off x="4888992" y="2325274"/>
              <a:ext cx="3328416" cy="2496312"/>
            </a:xfrm>
            <a:prstGeom prst="rect">
              <a:avLst/>
            </a:prstGeom>
          </p:spPr>
        </p:pic>
        <p:sp>
          <p:nvSpPr>
            <p:cNvPr id="11" name="TextBox 10">
              <a:extLst>
                <a:ext uri="{FF2B5EF4-FFF2-40B4-BE49-F238E27FC236}">
                  <a16:creationId xmlns:a16="http://schemas.microsoft.com/office/drawing/2014/main" id="{1C0AC866-32A0-4760-93E3-041E091E5ACF}"/>
                </a:ext>
              </a:extLst>
            </p:cNvPr>
            <p:cNvSpPr txBox="1"/>
            <p:nvPr/>
          </p:nvSpPr>
          <p:spPr>
            <a:xfrm>
              <a:off x="4899935" y="4837104"/>
              <a:ext cx="3567350" cy="400110"/>
            </a:xfrm>
            <a:prstGeom prst="rect">
              <a:avLst/>
            </a:prstGeom>
            <a:noFill/>
          </p:spPr>
          <p:txBody>
            <a:bodyPr wrap="square">
              <a:spAutoFit/>
            </a:bodyPr>
            <a:lstStyle/>
            <a:p>
              <a:r>
                <a:rPr lang="en-US" sz="1000" b="1" dirty="0"/>
                <a:t>Too-narrow</a:t>
              </a:r>
              <a:r>
                <a:rPr lang="en-US" sz="1000" dirty="0"/>
                <a:t>: Too narrow bins, there are lots of spikes just by coincidence</a:t>
              </a:r>
              <a:endParaRPr lang="en-GB" sz="1000" dirty="0"/>
            </a:p>
          </p:txBody>
        </p:sp>
      </p:grpSp>
    </p:spTree>
    <p:extLst>
      <p:ext uri="{BB962C8B-B14F-4D97-AF65-F5344CB8AC3E}">
        <p14:creationId xmlns:p14="http://schemas.microsoft.com/office/powerpoint/2010/main" val="152637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2C1DA-B26B-4853-8D68-F75364F99CAE}"/>
              </a:ext>
            </a:extLst>
          </p:cNvPr>
          <p:cNvSpPr>
            <a:spLocks noGrp="1"/>
          </p:cNvSpPr>
          <p:nvPr>
            <p:ph type="title"/>
          </p:nvPr>
        </p:nvSpPr>
        <p:spPr>
          <a:xfrm>
            <a:off x="457200" y="274638"/>
            <a:ext cx="8507288" cy="562074"/>
          </a:xfrm>
        </p:spPr>
        <p:txBody>
          <a:bodyPr/>
          <a:lstStyle/>
          <a:p>
            <a:r>
              <a:rPr lang="en-GB" dirty="0"/>
              <a:t>Quantisation of continuous variables</a:t>
            </a:r>
          </a:p>
        </p:txBody>
      </p:sp>
      <p:sp>
        <p:nvSpPr>
          <p:cNvPr id="3" name="Content Placeholder 2">
            <a:extLst>
              <a:ext uri="{FF2B5EF4-FFF2-40B4-BE49-F238E27FC236}">
                <a16:creationId xmlns:a16="http://schemas.microsoft.com/office/drawing/2014/main" id="{5B35C625-0543-4DD0-81B5-E5B9AC3CF49F}"/>
              </a:ext>
            </a:extLst>
          </p:cNvPr>
          <p:cNvSpPr>
            <a:spLocks noGrp="1"/>
          </p:cNvSpPr>
          <p:nvPr>
            <p:ph sz="half" idx="1"/>
          </p:nvPr>
        </p:nvSpPr>
        <p:spPr/>
        <p:txBody>
          <a:bodyPr/>
          <a:lstStyle/>
          <a:p>
            <a:r>
              <a:rPr lang="en-GB" dirty="0"/>
              <a:t>Computing Bin size</a:t>
            </a:r>
          </a:p>
        </p:txBody>
      </p:sp>
      <p:sp>
        <p:nvSpPr>
          <p:cNvPr id="4" name="Content Placeholder 3">
            <a:extLst>
              <a:ext uri="{FF2B5EF4-FFF2-40B4-BE49-F238E27FC236}">
                <a16:creationId xmlns:a16="http://schemas.microsoft.com/office/drawing/2014/main" id="{995F494A-4B91-4D3E-914D-36D5697B777C}"/>
              </a:ext>
            </a:extLst>
          </p:cNvPr>
          <p:cNvSpPr>
            <a:spLocks noGrp="1"/>
          </p:cNvSpPr>
          <p:nvPr>
            <p:ph sz="half" idx="2"/>
          </p:nvPr>
        </p:nvSpPr>
        <p:spPr/>
        <p:txBody>
          <a:bodyPr/>
          <a:lstStyle/>
          <a:p>
            <a:r>
              <a:rPr lang="en-US" dirty="0"/>
              <a:t>Square-root choice </a:t>
            </a:r>
          </a:p>
          <a:p>
            <a:r>
              <a:rPr lang="en-US" dirty="0"/>
              <a:t>Sturges' formula</a:t>
            </a:r>
          </a:p>
          <a:p>
            <a:pPr lvl="1"/>
            <a:r>
              <a:rPr lang="en-US" dirty="0"/>
              <a:t>If n was 8 then k = 4</a:t>
            </a:r>
          </a:p>
          <a:p>
            <a:pPr lvl="1"/>
            <a:r>
              <a:rPr lang="en-US" dirty="0"/>
              <a:t>If n was 16 then k = 5</a:t>
            </a:r>
          </a:p>
          <a:p>
            <a:r>
              <a:rPr lang="en-US" dirty="0"/>
              <a:t>Freedman-</a:t>
            </a:r>
            <a:r>
              <a:rPr lang="en-US" dirty="0" err="1"/>
              <a:t>Diaconis</a:t>
            </a:r>
            <a:endParaRPr lang="en-US" dirty="0"/>
          </a:p>
          <a:p>
            <a:r>
              <a:rPr lang="en-US" dirty="0"/>
              <a:t>Rice</a:t>
            </a:r>
          </a:p>
          <a:p>
            <a:r>
              <a:rPr lang="en-US" dirty="0"/>
              <a:t>Scott</a:t>
            </a:r>
          </a:p>
          <a:p>
            <a:r>
              <a:rPr lang="en-US" dirty="0"/>
              <a:t>…</a:t>
            </a:r>
          </a:p>
          <a:p>
            <a:endParaRPr lang="en-GB" dirty="0"/>
          </a:p>
        </p:txBody>
      </p:sp>
      <p:sp>
        <p:nvSpPr>
          <p:cNvPr id="5" name="Slide Number Placeholder 4">
            <a:extLst>
              <a:ext uri="{FF2B5EF4-FFF2-40B4-BE49-F238E27FC236}">
                <a16:creationId xmlns:a16="http://schemas.microsoft.com/office/drawing/2014/main" id="{6E48CB02-15D9-4174-A9EC-34B44A477BAD}"/>
              </a:ext>
            </a:extLst>
          </p:cNvPr>
          <p:cNvSpPr>
            <a:spLocks noGrp="1"/>
          </p:cNvSpPr>
          <p:nvPr>
            <p:ph type="sldNum" sz="quarter" idx="12"/>
          </p:nvPr>
        </p:nvSpPr>
        <p:spPr/>
        <p:txBody>
          <a:bodyPr/>
          <a:lstStyle/>
          <a:p>
            <a:fld id="{67D5DD6A-4F4B-48C0-931C-A060E8E98EED}" type="slidenum">
              <a:rPr lang="en-GB" smtClean="0"/>
              <a:t>16</a:t>
            </a:fld>
            <a:endParaRPr lang="en-GB"/>
          </a:p>
        </p:txBody>
      </p:sp>
      <p:pic>
        <p:nvPicPr>
          <p:cNvPr id="6" name="Picture 5">
            <a:extLst>
              <a:ext uri="{FF2B5EF4-FFF2-40B4-BE49-F238E27FC236}">
                <a16:creationId xmlns:a16="http://schemas.microsoft.com/office/drawing/2014/main" id="{7BBC3AA0-59BB-4181-A864-048AF8B6B9E4}"/>
              </a:ext>
            </a:extLst>
          </p:cNvPr>
          <p:cNvPicPr>
            <a:picLocks noChangeAspect="1"/>
          </p:cNvPicPr>
          <p:nvPr/>
        </p:nvPicPr>
        <p:blipFill>
          <a:blip r:embed="rId2"/>
          <a:stretch>
            <a:fillRect/>
          </a:stretch>
        </p:blipFill>
        <p:spPr>
          <a:xfrm>
            <a:off x="5076056" y="1591244"/>
            <a:ext cx="1368152" cy="475879"/>
          </a:xfrm>
          <a:prstGeom prst="rect">
            <a:avLst/>
          </a:prstGeom>
        </p:spPr>
      </p:pic>
      <p:pic>
        <p:nvPicPr>
          <p:cNvPr id="7" name="Picture 6">
            <a:extLst>
              <a:ext uri="{FF2B5EF4-FFF2-40B4-BE49-F238E27FC236}">
                <a16:creationId xmlns:a16="http://schemas.microsoft.com/office/drawing/2014/main" id="{CBA9BD39-8FB1-4391-A1DB-CA68E16BFEEF}"/>
              </a:ext>
            </a:extLst>
          </p:cNvPr>
          <p:cNvPicPr>
            <a:picLocks noChangeAspect="1"/>
          </p:cNvPicPr>
          <p:nvPr/>
        </p:nvPicPr>
        <p:blipFill>
          <a:blip r:embed="rId3"/>
          <a:stretch>
            <a:fillRect/>
          </a:stretch>
        </p:blipFill>
        <p:spPr>
          <a:xfrm>
            <a:off x="4608004" y="2026981"/>
            <a:ext cx="2489946" cy="414991"/>
          </a:xfrm>
          <a:prstGeom prst="rect">
            <a:avLst/>
          </a:prstGeom>
        </p:spPr>
      </p:pic>
    </p:spTree>
    <p:extLst>
      <p:ext uri="{BB962C8B-B14F-4D97-AF65-F5344CB8AC3E}">
        <p14:creationId xmlns:p14="http://schemas.microsoft.com/office/powerpoint/2010/main" val="36226646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3F98A-7EEA-4ADD-84D7-945EDF05342F}"/>
              </a:ext>
            </a:extLst>
          </p:cNvPr>
          <p:cNvSpPr>
            <a:spLocks noGrp="1"/>
          </p:cNvSpPr>
          <p:nvPr>
            <p:ph type="title"/>
          </p:nvPr>
        </p:nvSpPr>
        <p:spPr>
          <a:xfrm>
            <a:off x="457200" y="274638"/>
            <a:ext cx="8507288" cy="562074"/>
          </a:xfrm>
        </p:spPr>
        <p:txBody>
          <a:bodyPr/>
          <a:lstStyle/>
          <a:p>
            <a:r>
              <a:rPr lang="en-GB" dirty="0"/>
              <a:t>Quantisation of continuous variables</a:t>
            </a:r>
          </a:p>
        </p:txBody>
      </p:sp>
      <p:sp>
        <p:nvSpPr>
          <p:cNvPr id="3" name="Content Placeholder 2">
            <a:extLst>
              <a:ext uri="{FF2B5EF4-FFF2-40B4-BE49-F238E27FC236}">
                <a16:creationId xmlns:a16="http://schemas.microsoft.com/office/drawing/2014/main" id="{AA43E26C-6FE5-4C37-80DD-C98A450DFEAF}"/>
              </a:ext>
            </a:extLst>
          </p:cNvPr>
          <p:cNvSpPr>
            <a:spLocks noGrp="1"/>
          </p:cNvSpPr>
          <p:nvPr>
            <p:ph sz="half" idx="1"/>
          </p:nvPr>
        </p:nvSpPr>
        <p:spPr/>
        <p:txBody>
          <a:bodyPr/>
          <a:lstStyle/>
          <a:p>
            <a:r>
              <a:rPr lang="en-GB" dirty="0"/>
              <a:t>Computing Bin size</a:t>
            </a:r>
          </a:p>
          <a:p>
            <a:endParaRPr lang="en-GB" dirty="0"/>
          </a:p>
        </p:txBody>
      </p:sp>
      <p:sp>
        <p:nvSpPr>
          <p:cNvPr id="4" name="Content Placeholder 3">
            <a:extLst>
              <a:ext uri="{FF2B5EF4-FFF2-40B4-BE49-F238E27FC236}">
                <a16:creationId xmlns:a16="http://schemas.microsoft.com/office/drawing/2014/main" id="{BAF110B3-3D17-4E4F-8F2C-7CC1BF19EFD0}"/>
              </a:ext>
            </a:extLst>
          </p:cNvPr>
          <p:cNvSpPr>
            <a:spLocks noGrp="1"/>
          </p:cNvSpPr>
          <p:nvPr>
            <p:ph sz="half" idx="2"/>
          </p:nvPr>
        </p:nvSpPr>
        <p:spPr/>
        <p:txBody>
          <a:bodyPr/>
          <a:lstStyle/>
          <a:p>
            <a:r>
              <a:rPr lang="en-US" dirty="0"/>
              <a:t>Normally distributed numbers with mean 50 and standard deviation 10</a:t>
            </a:r>
          </a:p>
          <a:p>
            <a:endParaRPr lang="en-GB" dirty="0"/>
          </a:p>
        </p:txBody>
      </p:sp>
      <p:sp>
        <p:nvSpPr>
          <p:cNvPr id="5" name="Slide Number Placeholder 4">
            <a:extLst>
              <a:ext uri="{FF2B5EF4-FFF2-40B4-BE49-F238E27FC236}">
                <a16:creationId xmlns:a16="http://schemas.microsoft.com/office/drawing/2014/main" id="{3CDB866A-9103-4E5A-AA3A-32BF0FD371C3}"/>
              </a:ext>
            </a:extLst>
          </p:cNvPr>
          <p:cNvSpPr>
            <a:spLocks noGrp="1"/>
          </p:cNvSpPr>
          <p:nvPr>
            <p:ph type="sldNum" sz="quarter" idx="12"/>
          </p:nvPr>
        </p:nvSpPr>
        <p:spPr/>
        <p:txBody>
          <a:bodyPr/>
          <a:lstStyle/>
          <a:p>
            <a:fld id="{67D5DD6A-4F4B-48C0-931C-A060E8E98EED}" type="slidenum">
              <a:rPr lang="en-GB" smtClean="0"/>
              <a:t>17</a:t>
            </a:fld>
            <a:endParaRPr lang="en-GB"/>
          </a:p>
        </p:txBody>
      </p:sp>
      <p:grpSp>
        <p:nvGrpSpPr>
          <p:cNvPr id="9" name="Group 8">
            <a:extLst>
              <a:ext uri="{FF2B5EF4-FFF2-40B4-BE49-F238E27FC236}">
                <a16:creationId xmlns:a16="http://schemas.microsoft.com/office/drawing/2014/main" id="{F105DA33-1843-4F25-BBF4-B4AF9DBABD1E}"/>
              </a:ext>
            </a:extLst>
          </p:cNvPr>
          <p:cNvGrpSpPr/>
          <p:nvPr/>
        </p:nvGrpSpPr>
        <p:grpSpPr>
          <a:xfrm>
            <a:off x="-11470" y="2483604"/>
            <a:ext cx="9144000" cy="3131066"/>
            <a:chOff x="-11470" y="2483604"/>
            <a:chExt cx="9144000" cy="3131066"/>
          </a:xfrm>
        </p:grpSpPr>
        <p:sp>
          <p:nvSpPr>
            <p:cNvPr id="8" name="TextBox 7">
              <a:extLst>
                <a:ext uri="{FF2B5EF4-FFF2-40B4-BE49-F238E27FC236}">
                  <a16:creationId xmlns:a16="http://schemas.microsoft.com/office/drawing/2014/main" id="{B0F9CD2D-81A6-4A2B-BBC5-2B229CE11068}"/>
                </a:ext>
              </a:extLst>
            </p:cNvPr>
            <p:cNvSpPr txBox="1"/>
            <p:nvPr/>
          </p:nvSpPr>
          <p:spPr>
            <a:xfrm>
              <a:off x="3059832" y="2483604"/>
              <a:ext cx="4640580" cy="369332"/>
            </a:xfrm>
            <a:prstGeom prst="rect">
              <a:avLst/>
            </a:prstGeom>
            <a:noFill/>
          </p:spPr>
          <p:txBody>
            <a:bodyPr wrap="square">
              <a:spAutoFit/>
            </a:bodyPr>
            <a:lstStyle/>
            <a:p>
              <a:r>
                <a:rPr lang="en-US" sz="1800" b="1" dirty="0">
                  <a:solidFill>
                    <a:srgbClr val="212529"/>
                  </a:solidFill>
                  <a:latin typeface="Arial Hebrew" charset="-79"/>
                  <a:ea typeface="Arial Hebrew" charset="-79"/>
                  <a:cs typeface="Arial Hebrew" charset="-79"/>
                </a:rPr>
                <a:t>Number of bins computed</a:t>
              </a:r>
              <a:endParaRPr lang="en-US" sz="1800" b="1" dirty="0">
                <a:latin typeface="Arial Hebrew" charset="-79"/>
                <a:ea typeface="Arial Hebrew" charset="-79"/>
                <a:cs typeface="Arial Hebrew" charset="-79"/>
              </a:endParaRPr>
            </a:p>
          </p:txBody>
        </p:sp>
        <p:pic>
          <p:nvPicPr>
            <p:cNvPr id="6" name="Picture 5">
              <a:extLst>
                <a:ext uri="{FF2B5EF4-FFF2-40B4-BE49-F238E27FC236}">
                  <a16:creationId xmlns:a16="http://schemas.microsoft.com/office/drawing/2014/main" id="{4EF0525A-DAF6-4A6E-94CA-BAEEEA3FECDB}"/>
                </a:ext>
              </a:extLst>
            </p:cNvPr>
            <p:cNvPicPr>
              <a:picLocks noChangeAspect="1"/>
            </p:cNvPicPr>
            <p:nvPr/>
          </p:nvPicPr>
          <p:blipFill>
            <a:blip r:embed="rId2"/>
            <a:stretch>
              <a:fillRect/>
            </a:stretch>
          </p:blipFill>
          <p:spPr>
            <a:xfrm>
              <a:off x="-11470" y="2846070"/>
              <a:ext cx="9144000" cy="2768600"/>
            </a:xfrm>
            <a:prstGeom prst="rect">
              <a:avLst/>
            </a:prstGeom>
          </p:spPr>
        </p:pic>
      </p:grpSp>
    </p:spTree>
    <p:extLst>
      <p:ext uri="{BB962C8B-B14F-4D97-AF65-F5344CB8AC3E}">
        <p14:creationId xmlns:p14="http://schemas.microsoft.com/office/powerpoint/2010/main" val="1058980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5037-809B-4A44-AA0B-79565F2A4E95}"/>
              </a:ext>
            </a:extLst>
          </p:cNvPr>
          <p:cNvSpPr>
            <a:spLocks noGrp="1"/>
          </p:cNvSpPr>
          <p:nvPr>
            <p:ph type="title"/>
          </p:nvPr>
        </p:nvSpPr>
        <p:spPr/>
        <p:txBody>
          <a:bodyPr/>
          <a:lstStyle/>
          <a:p>
            <a:r>
              <a:rPr lang="en-GB" dirty="0"/>
              <a:t>Continuous Probability Distribution</a:t>
            </a:r>
          </a:p>
        </p:txBody>
      </p:sp>
      <p:sp>
        <p:nvSpPr>
          <p:cNvPr id="4" name="Content Placeholder 3">
            <a:extLst>
              <a:ext uri="{FF2B5EF4-FFF2-40B4-BE49-F238E27FC236}">
                <a16:creationId xmlns:a16="http://schemas.microsoft.com/office/drawing/2014/main" id="{3493A3C7-7855-46AB-8303-D7A7BAD91D2F}"/>
              </a:ext>
            </a:extLst>
          </p:cNvPr>
          <p:cNvSpPr>
            <a:spLocks noGrp="1"/>
          </p:cNvSpPr>
          <p:nvPr>
            <p:ph sz="half" idx="2"/>
          </p:nvPr>
        </p:nvSpPr>
        <p:spPr/>
        <p:txBody>
          <a:bodyPr/>
          <a:lstStyle/>
          <a:p>
            <a:r>
              <a:rPr lang="en-US" dirty="0"/>
              <a:t>Distribution of times it took you to drive to work (average=50, SD=20)</a:t>
            </a:r>
          </a:p>
          <a:p>
            <a:pPr lvl="1"/>
            <a:r>
              <a:rPr lang="en-US" dirty="0"/>
              <a:t>What is the probability that it will take you 50 minutes?</a:t>
            </a:r>
          </a:p>
          <a:p>
            <a:pPr lvl="1"/>
            <a:r>
              <a:rPr lang="en-US" dirty="0"/>
              <a:t>P(Y = 50)</a:t>
            </a:r>
          </a:p>
          <a:p>
            <a:endParaRPr lang="en-GB" dirty="0"/>
          </a:p>
        </p:txBody>
      </p:sp>
      <p:sp>
        <p:nvSpPr>
          <p:cNvPr id="5" name="Slide Number Placeholder 4">
            <a:extLst>
              <a:ext uri="{FF2B5EF4-FFF2-40B4-BE49-F238E27FC236}">
                <a16:creationId xmlns:a16="http://schemas.microsoft.com/office/drawing/2014/main" id="{7FCCD73A-A1FB-416E-B331-3EFA68BF6564}"/>
              </a:ext>
            </a:extLst>
          </p:cNvPr>
          <p:cNvSpPr>
            <a:spLocks noGrp="1"/>
          </p:cNvSpPr>
          <p:nvPr>
            <p:ph type="sldNum" sz="quarter" idx="12"/>
          </p:nvPr>
        </p:nvSpPr>
        <p:spPr/>
        <p:txBody>
          <a:bodyPr/>
          <a:lstStyle/>
          <a:p>
            <a:fld id="{67D5DD6A-4F4B-48C0-931C-A060E8E98EED}" type="slidenum">
              <a:rPr lang="en-GB" smtClean="0"/>
              <a:t>18</a:t>
            </a:fld>
            <a:endParaRPr lang="en-GB"/>
          </a:p>
        </p:txBody>
      </p:sp>
      <p:grpSp>
        <p:nvGrpSpPr>
          <p:cNvPr id="7" name="Group 6">
            <a:extLst>
              <a:ext uri="{FF2B5EF4-FFF2-40B4-BE49-F238E27FC236}">
                <a16:creationId xmlns:a16="http://schemas.microsoft.com/office/drawing/2014/main" id="{18A8D5FA-88F8-475A-A4B3-CA9A76C398F8}"/>
              </a:ext>
            </a:extLst>
          </p:cNvPr>
          <p:cNvGrpSpPr/>
          <p:nvPr/>
        </p:nvGrpSpPr>
        <p:grpSpPr>
          <a:xfrm>
            <a:off x="463624" y="3203156"/>
            <a:ext cx="7924800" cy="3322188"/>
            <a:chOff x="762000" y="2963675"/>
            <a:chExt cx="7924800" cy="3322188"/>
          </a:xfrm>
        </p:grpSpPr>
        <p:pic>
          <p:nvPicPr>
            <p:cNvPr id="8" name="Shape 161">
              <a:extLst>
                <a:ext uri="{FF2B5EF4-FFF2-40B4-BE49-F238E27FC236}">
                  <a16:creationId xmlns:a16="http://schemas.microsoft.com/office/drawing/2014/main" id="{5B378D85-2922-4F17-B273-5153E0357A0F}"/>
                </a:ext>
              </a:extLst>
            </p:cNvPr>
            <p:cNvPicPr preferRelativeResize="0"/>
            <p:nvPr/>
          </p:nvPicPr>
          <p:blipFill>
            <a:blip r:embed="rId3">
              <a:alphaModFix/>
            </a:blip>
            <a:stretch>
              <a:fillRect/>
            </a:stretch>
          </p:blipFill>
          <p:spPr>
            <a:xfrm>
              <a:off x="762000" y="3323588"/>
              <a:ext cx="7924800" cy="2962275"/>
            </a:xfrm>
            <a:prstGeom prst="rect">
              <a:avLst/>
            </a:prstGeom>
            <a:noFill/>
            <a:ln>
              <a:noFill/>
            </a:ln>
          </p:spPr>
        </p:pic>
        <p:sp>
          <p:nvSpPr>
            <p:cNvPr id="9" name="Shape 162">
              <a:extLst>
                <a:ext uri="{FF2B5EF4-FFF2-40B4-BE49-F238E27FC236}">
                  <a16:creationId xmlns:a16="http://schemas.microsoft.com/office/drawing/2014/main" id="{7B1FCE3B-9606-4817-BBA7-1ABF4470230D}"/>
                </a:ext>
              </a:extLst>
            </p:cNvPr>
            <p:cNvSpPr txBox="1"/>
            <p:nvPr/>
          </p:nvSpPr>
          <p:spPr>
            <a:xfrm>
              <a:off x="4164300" y="5836775"/>
              <a:ext cx="815400" cy="296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000" b="1"/>
                <a:t>50</a:t>
              </a:r>
              <a:endParaRPr sz="2000" b="1"/>
            </a:p>
          </p:txBody>
        </p:sp>
        <p:cxnSp>
          <p:nvCxnSpPr>
            <p:cNvPr id="10" name="Shape 163">
              <a:extLst>
                <a:ext uri="{FF2B5EF4-FFF2-40B4-BE49-F238E27FC236}">
                  <a16:creationId xmlns:a16="http://schemas.microsoft.com/office/drawing/2014/main" id="{69A9FBCA-59C8-4E7A-B687-BF5E73E80530}"/>
                </a:ext>
              </a:extLst>
            </p:cNvPr>
            <p:cNvCxnSpPr/>
            <p:nvPr/>
          </p:nvCxnSpPr>
          <p:spPr>
            <a:xfrm>
              <a:off x="4344320" y="2963675"/>
              <a:ext cx="36900" cy="2873100"/>
            </a:xfrm>
            <a:prstGeom prst="straightConnector1">
              <a:avLst/>
            </a:prstGeom>
            <a:noFill/>
            <a:ln w="9525" cap="flat" cmpd="sng">
              <a:solidFill>
                <a:schemeClr val="dk2"/>
              </a:solidFill>
              <a:prstDash val="solid"/>
              <a:round/>
              <a:headEnd type="none" w="lg" len="lg"/>
              <a:tailEnd type="none" w="lg" len="lg"/>
            </a:ln>
          </p:spPr>
        </p:cxnSp>
      </p:grpSp>
    </p:spTree>
    <p:extLst>
      <p:ext uri="{BB962C8B-B14F-4D97-AF65-F5344CB8AC3E}">
        <p14:creationId xmlns:p14="http://schemas.microsoft.com/office/powerpoint/2010/main" val="3189713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5037-809B-4A44-AA0B-79565F2A4E95}"/>
              </a:ext>
            </a:extLst>
          </p:cNvPr>
          <p:cNvSpPr>
            <a:spLocks noGrp="1"/>
          </p:cNvSpPr>
          <p:nvPr>
            <p:ph type="title"/>
          </p:nvPr>
        </p:nvSpPr>
        <p:spPr/>
        <p:txBody>
          <a:bodyPr/>
          <a:lstStyle/>
          <a:p>
            <a:r>
              <a:rPr lang="en-GB" dirty="0"/>
              <a:t>Continuous Probability Distribution</a:t>
            </a:r>
          </a:p>
        </p:txBody>
      </p:sp>
      <p:sp>
        <p:nvSpPr>
          <p:cNvPr id="4" name="Content Placeholder 3">
            <a:extLst>
              <a:ext uri="{FF2B5EF4-FFF2-40B4-BE49-F238E27FC236}">
                <a16:creationId xmlns:a16="http://schemas.microsoft.com/office/drawing/2014/main" id="{3493A3C7-7855-46AB-8303-D7A7BAD91D2F}"/>
              </a:ext>
            </a:extLst>
          </p:cNvPr>
          <p:cNvSpPr>
            <a:spLocks noGrp="1"/>
          </p:cNvSpPr>
          <p:nvPr>
            <p:ph sz="half" idx="2"/>
          </p:nvPr>
        </p:nvSpPr>
        <p:spPr/>
        <p:txBody>
          <a:bodyPr/>
          <a:lstStyle/>
          <a:p>
            <a:r>
              <a:rPr lang="en-US" dirty="0"/>
              <a:t>Distribution of times it took you to drive to work (average=50, SD=20)</a:t>
            </a:r>
          </a:p>
          <a:p>
            <a:pPr lvl="1"/>
            <a:r>
              <a:rPr lang="en-US" dirty="0"/>
              <a:t>P(49 &lt; Y &lt; 51)</a:t>
            </a:r>
          </a:p>
          <a:p>
            <a:endParaRPr lang="en-GB" dirty="0"/>
          </a:p>
        </p:txBody>
      </p:sp>
      <p:sp>
        <p:nvSpPr>
          <p:cNvPr id="5" name="Slide Number Placeholder 4">
            <a:extLst>
              <a:ext uri="{FF2B5EF4-FFF2-40B4-BE49-F238E27FC236}">
                <a16:creationId xmlns:a16="http://schemas.microsoft.com/office/drawing/2014/main" id="{7FCCD73A-A1FB-416E-B331-3EFA68BF6564}"/>
              </a:ext>
            </a:extLst>
          </p:cNvPr>
          <p:cNvSpPr>
            <a:spLocks noGrp="1"/>
          </p:cNvSpPr>
          <p:nvPr>
            <p:ph type="sldNum" sz="quarter" idx="12"/>
          </p:nvPr>
        </p:nvSpPr>
        <p:spPr/>
        <p:txBody>
          <a:bodyPr/>
          <a:lstStyle/>
          <a:p>
            <a:fld id="{67D5DD6A-4F4B-48C0-931C-A060E8E98EED}" type="slidenum">
              <a:rPr lang="en-GB" smtClean="0"/>
              <a:t>19</a:t>
            </a:fld>
            <a:endParaRPr lang="en-GB"/>
          </a:p>
        </p:txBody>
      </p:sp>
      <p:sp>
        <p:nvSpPr>
          <p:cNvPr id="32" name="TextBox 31">
            <a:extLst>
              <a:ext uri="{FF2B5EF4-FFF2-40B4-BE49-F238E27FC236}">
                <a16:creationId xmlns:a16="http://schemas.microsoft.com/office/drawing/2014/main" id="{2F2F7E83-D431-4F4E-85F1-1163BD331337}"/>
              </a:ext>
            </a:extLst>
          </p:cNvPr>
          <p:cNvSpPr txBox="1"/>
          <p:nvPr/>
        </p:nvSpPr>
        <p:spPr>
          <a:xfrm>
            <a:off x="182093" y="3029760"/>
            <a:ext cx="3456384" cy="2862322"/>
          </a:xfrm>
          <a:prstGeom prst="rect">
            <a:avLst/>
          </a:prstGeom>
          <a:noFill/>
        </p:spPr>
        <p:txBody>
          <a:bodyPr wrap="square">
            <a:spAutoFit/>
          </a:bodyPr>
          <a:lstStyle/>
          <a:p>
            <a:r>
              <a:rPr lang="en-GB" dirty="0" err="1"/>
              <a:t>tigerstats</a:t>
            </a:r>
            <a:r>
              <a:rPr lang="en-GB" dirty="0"/>
              <a:t> R package</a:t>
            </a:r>
          </a:p>
          <a:p>
            <a:endParaRPr lang="en-GB" dirty="0"/>
          </a:p>
          <a:p>
            <a:r>
              <a:rPr lang="en-GB" dirty="0"/>
              <a:t>library("</a:t>
            </a:r>
            <a:r>
              <a:rPr lang="en-GB" dirty="0" err="1"/>
              <a:t>tigerstats</a:t>
            </a:r>
            <a:r>
              <a:rPr lang="en-GB" dirty="0"/>
              <a:t>")</a:t>
            </a:r>
          </a:p>
          <a:p>
            <a:endParaRPr lang="en-GB" dirty="0"/>
          </a:p>
          <a:p>
            <a:r>
              <a:rPr lang="en-GB" dirty="0"/>
              <a:t>?</a:t>
            </a:r>
            <a:r>
              <a:rPr lang="en-GB" dirty="0" err="1"/>
              <a:t>pnormGC</a:t>
            </a:r>
            <a:endParaRPr lang="en-GB" dirty="0"/>
          </a:p>
          <a:p>
            <a:endParaRPr lang="en-GB" dirty="0"/>
          </a:p>
          <a:p>
            <a:r>
              <a:rPr lang="en-GB" dirty="0" err="1"/>
              <a:t>pnormGC</a:t>
            </a:r>
            <a:r>
              <a:rPr lang="en-GB" dirty="0"/>
              <a:t>( c(49,51), region="between", mean=50, </a:t>
            </a:r>
            <a:r>
              <a:rPr lang="en-GB" dirty="0" err="1"/>
              <a:t>sd</a:t>
            </a:r>
            <a:r>
              <a:rPr lang="en-GB" dirty="0"/>
              <a:t>=20, graph=TRUE )</a:t>
            </a:r>
          </a:p>
          <a:p>
            <a:endParaRPr lang="en-GB" dirty="0"/>
          </a:p>
        </p:txBody>
      </p:sp>
      <p:pic>
        <p:nvPicPr>
          <p:cNvPr id="34" name="Picture 33">
            <a:extLst>
              <a:ext uri="{FF2B5EF4-FFF2-40B4-BE49-F238E27FC236}">
                <a16:creationId xmlns:a16="http://schemas.microsoft.com/office/drawing/2014/main" id="{CFB3B66D-C56F-4BEF-B0E6-B69A940A020C}"/>
              </a:ext>
            </a:extLst>
          </p:cNvPr>
          <p:cNvPicPr>
            <a:picLocks noChangeAspect="1"/>
          </p:cNvPicPr>
          <p:nvPr/>
        </p:nvPicPr>
        <p:blipFill>
          <a:blip r:embed="rId3"/>
          <a:stretch>
            <a:fillRect/>
          </a:stretch>
        </p:blipFill>
        <p:spPr>
          <a:xfrm>
            <a:off x="3314121" y="3170585"/>
            <a:ext cx="5840123" cy="3710275"/>
          </a:xfrm>
          <a:prstGeom prst="rect">
            <a:avLst/>
          </a:prstGeom>
        </p:spPr>
      </p:pic>
    </p:spTree>
    <p:extLst>
      <p:ext uri="{BB962C8B-B14F-4D97-AF65-F5344CB8AC3E}">
        <p14:creationId xmlns:p14="http://schemas.microsoft.com/office/powerpoint/2010/main" val="34173458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4BC85-C342-4E92-864D-BE723523D59F}"/>
              </a:ext>
            </a:extLst>
          </p:cNvPr>
          <p:cNvSpPr>
            <a:spLocks noGrp="1"/>
          </p:cNvSpPr>
          <p:nvPr>
            <p:ph type="title"/>
          </p:nvPr>
        </p:nvSpPr>
        <p:spPr/>
        <p:txBody>
          <a:bodyPr/>
          <a:lstStyle/>
          <a:p>
            <a:r>
              <a:rPr lang="en-GB" dirty="0"/>
              <a:t>Week 4</a:t>
            </a:r>
          </a:p>
        </p:txBody>
      </p:sp>
      <p:sp>
        <p:nvSpPr>
          <p:cNvPr id="3" name="Content Placeholder 2">
            <a:extLst>
              <a:ext uri="{FF2B5EF4-FFF2-40B4-BE49-F238E27FC236}">
                <a16:creationId xmlns:a16="http://schemas.microsoft.com/office/drawing/2014/main" id="{943E56C6-66BD-4287-A0AF-54824F0C92D7}"/>
              </a:ext>
            </a:extLst>
          </p:cNvPr>
          <p:cNvSpPr>
            <a:spLocks noGrp="1"/>
          </p:cNvSpPr>
          <p:nvPr>
            <p:ph sz="half" idx="1"/>
          </p:nvPr>
        </p:nvSpPr>
        <p:spPr/>
        <p:txBody>
          <a:bodyPr/>
          <a:lstStyle/>
          <a:p>
            <a:r>
              <a:rPr lang="en-GB" dirty="0"/>
              <a:t>Content</a:t>
            </a:r>
          </a:p>
        </p:txBody>
      </p:sp>
      <p:sp>
        <p:nvSpPr>
          <p:cNvPr id="4" name="Content Placeholder 3">
            <a:extLst>
              <a:ext uri="{FF2B5EF4-FFF2-40B4-BE49-F238E27FC236}">
                <a16:creationId xmlns:a16="http://schemas.microsoft.com/office/drawing/2014/main" id="{8DACCE53-D18E-4DD9-978A-C3BC73A4FC21}"/>
              </a:ext>
            </a:extLst>
          </p:cNvPr>
          <p:cNvSpPr>
            <a:spLocks noGrp="1"/>
          </p:cNvSpPr>
          <p:nvPr>
            <p:ph sz="half" idx="2"/>
          </p:nvPr>
        </p:nvSpPr>
        <p:spPr/>
        <p:txBody>
          <a:bodyPr>
            <a:normAutofit fontScale="92500"/>
          </a:bodyPr>
          <a:lstStyle/>
          <a:p>
            <a:r>
              <a:rPr lang="en-GB" dirty="0"/>
              <a:t>Random variables</a:t>
            </a:r>
          </a:p>
          <a:p>
            <a:r>
              <a:rPr lang="en-GB" dirty="0"/>
              <a:t>Discrete probability distribution</a:t>
            </a:r>
          </a:p>
          <a:p>
            <a:r>
              <a:rPr lang="en-GB" dirty="0"/>
              <a:t>Cumulative probability &amp; Continuous probability distribution</a:t>
            </a:r>
          </a:p>
          <a:p>
            <a:r>
              <a:rPr lang="en-GB" dirty="0"/>
              <a:t>Central limit theorem</a:t>
            </a:r>
          </a:p>
          <a:p>
            <a:r>
              <a:rPr lang="en-GB" dirty="0"/>
              <a:t>Normal distribution</a:t>
            </a:r>
          </a:p>
          <a:p>
            <a:r>
              <a:rPr lang="en-GB" dirty="0"/>
              <a:t>Cumulative distribution function </a:t>
            </a:r>
          </a:p>
          <a:p>
            <a:r>
              <a:rPr lang="en-GB" dirty="0"/>
              <a:t>Z-scores and standardisation</a:t>
            </a:r>
          </a:p>
          <a:p>
            <a:r>
              <a:rPr lang="en-GB" dirty="0"/>
              <a:t>Binomial Distribution</a:t>
            </a:r>
          </a:p>
          <a:p>
            <a:r>
              <a:rPr lang="en-GB" dirty="0"/>
              <a:t>Poisson Distribution</a:t>
            </a:r>
          </a:p>
        </p:txBody>
      </p:sp>
      <p:sp>
        <p:nvSpPr>
          <p:cNvPr id="5" name="Slide Number Placeholder 4">
            <a:extLst>
              <a:ext uri="{FF2B5EF4-FFF2-40B4-BE49-F238E27FC236}">
                <a16:creationId xmlns:a16="http://schemas.microsoft.com/office/drawing/2014/main" id="{0586064E-E2ED-48A4-81C1-366FA0CF7A42}"/>
              </a:ext>
            </a:extLst>
          </p:cNvPr>
          <p:cNvSpPr>
            <a:spLocks noGrp="1"/>
          </p:cNvSpPr>
          <p:nvPr>
            <p:ph type="sldNum" sz="quarter" idx="12"/>
          </p:nvPr>
        </p:nvSpPr>
        <p:spPr/>
        <p:txBody>
          <a:bodyPr/>
          <a:lstStyle/>
          <a:p>
            <a:fld id="{67D5DD6A-4F4B-48C0-931C-A060E8E98EED}" type="slidenum">
              <a:rPr lang="en-GB" smtClean="0"/>
              <a:t>2</a:t>
            </a:fld>
            <a:endParaRPr lang="en-GB"/>
          </a:p>
        </p:txBody>
      </p:sp>
    </p:spTree>
    <p:extLst>
      <p:ext uri="{BB962C8B-B14F-4D97-AF65-F5344CB8AC3E}">
        <p14:creationId xmlns:p14="http://schemas.microsoft.com/office/powerpoint/2010/main" val="30831702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6C62C-1951-4012-801E-0DDDA76A2583}"/>
              </a:ext>
            </a:extLst>
          </p:cNvPr>
          <p:cNvSpPr>
            <a:spLocks noGrp="1"/>
          </p:cNvSpPr>
          <p:nvPr>
            <p:ph type="title"/>
          </p:nvPr>
        </p:nvSpPr>
        <p:spPr/>
        <p:txBody>
          <a:bodyPr/>
          <a:lstStyle/>
          <a:p>
            <a:r>
              <a:rPr lang="en-GB" dirty="0"/>
              <a:t>Continuous Probability Distribution</a:t>
            </a:r>
          </a:p>
        </p:txBody>
      </p:sp>
      <p:sp>
        <p:nvSpPr>
          <p:cNvPr id="4" name="Content Placeholder 3">
            <a:extLst>
              <a:ext uri="{FF2B5EF4-FFF2-40B4-BE49-F238E27FC236}">
                <a16:creationId xmlns:a16="http://schemas.microsoft.com/office/drawing/2014/main" id="{CC94BBEF-240C-4E90-9743-3E315D4DFD07}"/>
              </a:ext>
            </a:extLst>
          </p:cNvPr>
          <p:cNvSpPr>
            <a:spLocks noGrp="1"/>
          </p:cNvSpPr>
          <p:nvPr>
            <p:ph sz="half" idx="2"/>
          </p:nvPr>
        </p:nvSpPr>
        <p:spPr/>
        <p:txBody>
          <a:bodyPr/>
          <a:lstStyle/>
          <a:p>
            <a:r>
              <a:rPr lang="en-US" dirty="0"/>
              <a:t>What is the probability that it will take you less than 50 minutes?</a:t>
            </a:r>
          </a:p>
          <a:p>
            <a:r>
              <a:rPr lang="en-US" dirty="0"/>
              <a:t>    - P(Y &lt; 50)</a:t>
            </a:r>
            <a:endParaRPr lang="en-GB" dirty="0"/>
          </a:p>
        </p:txBody>
      </p:sp>
      <p:sp>
        <p:nvSpPr>
          <p:cNvPr id="5" name="Slide Number Placeholder 4">
            <a:extLst>
              <a:ext uri="{FF2B5EF4-FFF2-40B4-BE49-F238E27FC236}">
                <a16:creationId xmlns:a16="http://schemas.microsoft.com/office/drawing/2014/main" id="{1D8ACBC7-9885-48EF-9840-9EF706F46D57}"/>
              </a:ext>
            </a:extLst>
          </p:cNvPr>
          <p:cNvSpPr>
            <a:spLocks noGrp="1"/>
          </p:cNvSpPr>
          <p:nvPr>
            <p:ph type="sldNum" sz="quarter" idx="12"/>
          </p:nvPr>
        </p:nvSpPr>
        <p:spPr/>
        <p:txBody>
          <a:bodyPr/>
          <a:lstStyle/>
          <a:p>
            <a:fld id="{67D5DD6A-4F4B-48C0-931C-A060E8E98EED}" type="slidenum">
              <a:rPr lang="en-GB" smtClean="0"/>
              <a:t>20</a:t>
            </a:fld>
            <a:endParaRPr lang="en-GB"/>
          </a:p>
        </p:txBody>
      </p:sp>
      <p:sp>
        <p:nvSpPr>
          <p:cNvPr id="7" name="TextBox 6">
            <a:extLst>
              <a:ext uri="{FF2B5EF4-FFF2-40B4-BE49-F238E27FC236}">
                <a16:creationId xmlns:a16="http://schemas.microsoft.com/office/drawing/2014/main" id="{CC1882A9-5E70-45E2-A9F3-773E6CF3ECD1}"/>
              </a:ext>
            </a:extLst>
          </p:cNvPr>
          <p:cNvSpPr txBox="1"/>
          <p:nvPr/>
        </p:nvSpPr>
        <p:spPr>
          <a:xfrm>
            <a:off x="469106" y="3293363"/>
            <a:ext cx="3024336" cy="923330"/>
          </a:xfrm>
          <a:prstGeom prst="rect">
            <a:avLst/>
          </a:prstGeom>
          <a:noFill/>
        </p:spPr>
        <p:txBody>
          <a:bodyPr wrap="square">
            <a:spAutoFit/>
          </a:bodyPr>
          <a:lstStyle/>
          <a:p>
            <a:r>
              <a:rPr lang="en-GB" dirty="0" err="1"/>
              <a:t>pnormGC</a:t>
            </a:r>
            <a:r>
              <a:rPr lang="en-GB" dirty="0"/>
              <a:t>(c(50), region="below", mean=50, </a:t>
            </a:r>
            <a:r>
              <a:rPr lang="en-GB" dirty="0" err="1"/>
              <a:t>sd</a:t>
            </a:r>
            <a:r>
              <a:rPr lang="en-GB" dirty="0"/>
              <a:t>=20, graph=TRUE)</a:t>
            </a:r>
          </a:p>
        </p:txBody>
      </p:sp>
      <p:pic>
        <p:nvPicPr>
          <p:cNvPr id="9" name="Picture 8">
            <a:extLst>
              <a:ext uri="{FF2B5EF4-FFF2-40B4-BE49-F238E27FC236}">
                <a16:creationId xmlns:a16="http://schemas.microsoft.com/office/drawing/2014/main" id="{58B9EA03-993C-4C40-934E-20A740188963}"/>
              </a:ext>
            </a:extLst>
          </p:cNvPr>
          <p:cNvPicPr>
            <a:picLocks noChangeAspect="1"/>
          </p:cNvPicPr>
          <p:nvPr/>
        </p:nvPicPr>
        <p:blipFill>
          <a:blip r:embed="rId2"/>
          <a:stretch>
            <a:fillRect/>
          </a:stretch>
        </p:blipFill>
        <p:spPr>
          <a:xfrm>
            <a:off x="3851920" y="2531142"/>
            <a:ext cx="5296399" cy="3360940"/>
          </a:xfrm>
          <a:prstGeom prst="rect">
            <a:avLst/>
          </a:prstGeom>
        </p:spPr>
      </p:pic>
    </p:spTree>
    <p:extLst>
      <p:ext uri="{BB962C8B-B14F-4D97-AF65-F5344CB8AC3E}">
        <p14:creationId xmlns:p14="http://schemas.microsoft.com/office/powerpoint/2010/main" val="33735465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9415-5F4C-44DF-800E-6A9B996AC194}"/>
              </a:ext>
            </a:extLst>
          </p:cNvPr>
          <p:cNvSpPr>
            <a:spLocks noGrp="1"/>
          </p:cNvSpPr>
          <p:nvPr>
            <p:ph type="title"/>
          </p:nvPr>
        </p:nvSpPr>
        <p:spPr>
          <a:xfrm>
            <a:off x="457199" y="274638"/>
            <a:ext cx="8686799" cy="562074"/>
          </a:xfrm>
        </p:spPr>
        <p:txBody>
          <a:bodyPr/>
          <a:lstStyle/>
          <a:p>
            <a:r>
              <a:rPr lang="en-GB" dirty="0"/>
              <a:t>Cumulative distribution function (CDF)</a:t>
            </a:r>
          </a:p>
        </p:txBody>
      </p:sp>
      <p:sp>
        <p:nvSpPr>
          <p:cNvPr id="4" name="Content Placeholder 3">
            <a:extLst>
              <a:ext uri="{FF2B5EF4-FFF2-40B4-BE49-F238E27FC236}">
                <a16:creationId xmlns:a16="http://schemas.microsoft.com/office/drawing/2014/main" id="{E7AEE670-2205-4586-A4CD-6095AD4879F7}"/>
              </a:ext>
            </a:extLst>
          </p:cNvPr>
          <p:cNvSpPr>
            <a:spLocks noGrp="1"/>
          </p:cNvSpPr>
          <p:nvPr>
            <p:ph sz="half" idx="2"/>
          </p:nvPr>
        </p:nvSpPr>
        <p:spPr/>
        <p:txBody>
          <a:bodyPr/>
          <a:lstStyle/>
          <a:p>
            <a:r>
              <a:rPr lang="en-GB" dirty="0"/>
              <a:t>mean=50, SD=20</a:t>
            </a:r>
          </a:p>
          <a:p>
            <a:endParaRPr lang="en-GB" dirty="0"/>
          </a:p>
        </p:txBody>
      </p:sp>
      <p:sp>
        <p:nvSpPr>
          <p:cNvPr id="5" name="Slide Number Placeholder 4">
            <a:extLst>
              <a:ext uri="{FF2B5EF4-FFF2-40B4-BE49-F238E27FC236}">
                <a16:creationId xmlns:a16="http://schemas.microsoft.com/office/drawing/2014/main" id="{E06E45AC-50BC-4028-AF95-827A672E6F8A}"/>
              </a:ext>
            </a:extLst>
          </p:cNvPr>
          <p:cNvSpPr>
            <a:spLocks noGrp="1"/>
          </p:cNvSpPr>
          <p:nvPr>
            <p:ph type="sldNum" sz="quarter" idx="12"/>
          </p:nvPr>
        </p:nvSpPr>
        <p:spPr/>
        <p:txBody>
          <a:bodyPr/>
          <a:lstStyle/>
          <a:p>
            <a:fld id="{67D5DD6A-4F4B-48C0-931C-A060E8E98EED}" type="slidenum">
              <a:rPr lang="en-GB" smtClean="0"/>
              <a:t>21</a:t>
            </a:fld>
            <a:endParaRPr lang="en-GB"/>
          </a:p>
        </p:txBody>
      </p:sp>
      <p:sp>
        <p:nvSpPr>
          <p:cNvPr id="9" name="Shape 263">
            <a:extLst>
              <a:ext uri="{FF2B5EF4-FFF2-40B4-BE49-F238E27FC236}">
                <a16:creationId xmlns:a16="http://schemas.microsoft.com/office/drawing/2014/main" id="{BF0287A7-DB01-44F4-BF6C-9E5783B88C35}"/>
              </a:ext>
            </a:extLst>
          </p:cNvPr>
          <p:cNvSpPr txBox="1"/>
          <p:nvPr/>
        </p:nvSpPr>
        <p:spPr>
          <a:xfrm>
            <a:off x="560677" y="1194766"/>
            <a:ext cx="2622300" cy="544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2400" dirty="0"/>
          </a:p>
        </p:txBody>
      </p:sp>
      <p:grpSp>
        <p:nvGrpSpPr>
          <p:cNvPr id="6" name="Group 5">
            <a:extLst>
              <a:ext uri="{FF2B5EF4-FFF2-40B4-BE49-F238E27FC236}">
                <a16:creationId xmlns:a16="http://schemas.microsoft.com/office/drawing/2014/main" id="{7C23C5CF-B78E-4AF5-9E0F-5A258F065D07}"/>
              </a:ext>
            </a:extLst>
          </p:cNvPr>
          <p:cNvGrpSpPr/>
          <p:nvPr/>
        </p:nvGrpSpPr>
        <p:grpSpPr>
          <a:xfrm>
            <a:off x="0" y="2873356"/>
            <a:ext cx="9143999" cy="2922852"/>
            <a:chOff x="0" y="2873356"/>
            <a:chExt cx="9143999" cy="2922852"/>
          </a:xfrm>
        </p:grpSpPr>
        <p:grpSp>
          <p:nvGrpSpPr>
            <p:cNvPr id="10" name="Group 9">
              <a:extLst>
                <a:ext uri="{FF2B5EF4-FFF2-40B4-BE49-F238E27FC236}">
                  <a16:creationId xmlns:a16="http://schemas.microsoft.com/office/drawing/2014/main" id="{A45F6D6A-2FAA-4447-9119-95036CFE304B}"/>
                </a:ext>
              </a:extLst>
            </p:cNvPr>
            <p:cNvGrpSpPr/>
            <p:nvPr/>
          </p:nvGrpSpPr>
          <p:grpSpPr>
            <a:xfrm>
              <a:off x="0" y="2873356"/>
              <a:ext cx="3827700" cy="2643877"/>
              <a:chOff x="0" y="1700873"/>
              <a:chExt cx="3827700" cy="2643877"/>
            </a:xfrm>
          </p:grpSpPr>
          <p:pic>
            <p:nvPicPr>
              <p:cNvPr id="11" name="Shape 254">
                <a:extLst>
                  <a:ext uri="{FF2B5EF4-FFF2-40B4-BE49-F238E27FC236}">
                    <a16:creationId xmlns:a16="http://schemas.microsoft.com/office/drawing/2014/main" id="{5A2BBB64-DDFE-450F-A82D-09662D9CB993}"/>
                  </a:ext>
                </a:extLst>
              </p:cNvPr>
              <p:cNvPicPr preferRelativeResize="0"/>
              <p:nvPr/>
            </p:nvPicPr>
            <p:blipFill rotWithShape="1">
              <a:blip r:embed="rId3">
                <a:alphaModFix/>
              </a:blip>
              <a:srcRect b="14573"/>
              <a:stretch/>
            </p:blipFill>
            <p:spPr>
              <a:xfrm>
                <a:off x="0" y="1700873"/>
                <a:ext cx="3827700" cy="2171325"/>
              </a:xfrm>
              <a:prstGeom prst="rect">
                <a:avLst/>
              </a:prstGeom>
              <a:noFill/>
              <a:ln>
                <a:noFill/>
              </a:ln>
            </p:spPr>
          </p:pic>
          <p:sp>
            <p:nvSpPr>
              <p:cNvPr id="12" name="Shape 262">
                <a:extLst>
                  <a:ext uri="{FF2B5EF4-FFF2-40B4-BE49-F238E27FC236}">
                    <a16:creationId xmlns:a16="http://schemas.microsoft.com/office/drawing/2014/main" id="{F11206BA-0B60-4DF7-BD27-AF048D9D322B}"/>
                  </a:ext>
                </a:extLst>
              </p:cNvPr>
              <p:cNvSpPr txBox="1"/>
              <p:nvPr/>
            </p:nvSpPr>
            <p:spPr>
              <a:xfrm>
                <a:off x="948627" y="3799950"/>
                <a:ext cx="2622300" cy="544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dirty="0"/>
                  <a:t>x = 30</a:t>
                </a:r>
                <a:endParaRPr sz="2400" dirty="0"/>
              </a:p>
            </p:txBody>
          </p:sp>
        </p:grpSp>
        <p:grpSp>
          <p:nvGrpSpPr>
            <p:cNvPr id="13" name="Group 12">
              <a:extLst>
                <a:ext uri="{FF2B5EF4-FFF2-40B4-BE49-F238E27FC236}">
                  <a16:creationId xmlns:a16="http://schemas.microsoft.com/office/drawing/2014/main" id="{AC751412-6CF3-4FB7-A4AA-0BAB2EB38678}"/>
                </a:ext>
              </a:extLst>
            </p:cNvPr>
            <p:cNvGrpSpPr/>
            <p:nvPr/>
          </p:nvGrpSpPr>
          <p:grpSpPr>
            <a:xfrm>
              <a:off x="3758300" y="3405433"/>
              <a:ext cx="5385699" cy="2390775"/>
              <a:chOff x="3758300" y="2232950"/>
              <a:chExt cx="5385699" cy="2390775"/>
            </a:xfrm>
          </p:grpSpPr>
          <p:pic>
            <p:nvPicPr>
              <p:cNvPr id="14" name="Shape 255">
                <a:extLst>
                  <a:ext uri="{FF2B5EF4-FFF2-40B4-BE49-F238E27FC236}">
                    <a16:creationId xmlns:a16="http://schemas.microsoft.com/office/drawing/2014/main" id="{8D03D700-406B-4A54-913D-AFE2586BB91C}"/>
                  </a:ext>
                </a:extLst>
              </p:cNvPr>
              <p:cNvPicPr preferRelativeResize="0"/>
              <p:nvPr/>
            </p:nvPicPr>
            <p:blipFill rotWithShape="1">
              <a:blip r:embed="rId4">
                <a:alphaModFix/>
              </a:blip>
              <a:srcRect l="49658" r="2588"/>
              <a:stretch/>
            </p:blipFill>
            <p:spPr>
              <a:xfrm>
                <a:off x="4923075" y="2232950"/>
                <a:ext cx="4220924" cy="2390775"/>
              </a:xfrm>
              <a:prstGeom prst="rect">
                <a:avLst/>
              </a:prstGeom>
              <a:noFill/>
              <a:ln>
                <a:noFill/>
              </a:ln>
            </p:spPr>
          </p:pic>
          <p:pic>
            <p:nvPicPr>
              <p:cNvPr id="15" name="Shape 259">
                <a:extLst>
                  <a:ext uri="{FF2B5EF4-FFF2-40B4-BE49-F238E27FC236}">
                    <a16:creationId xmlns:a16="http://schemas.microsoft.com/office/drawing/2014/main" id="{D85F842A-731A-4A53-95B5-7E134AC4B0C4}"/>
                  </a:ext>
                </a:extLst>
              </p:cNvPr>
              <p:cNvPicPr preferRelativeResize="0"/>
              <p:nvPr/>
            </p:nvPicPr>
            <p:blipFill rotWithShape="1">
              <a:blip r:embed="rId5">
                <a:alphaModFix/>
              </a:blip>
              <a:srcRect r="55428"/>
              <a:stretch/>
            </p:blipFill>
            <p:spPr>
              <a:xfrm>
                <a:off x="3758300" y="2728921"/>
                <a:ext cx="1209516" cy="780175"/>
              </a:xfrm>
              <a:prstGeom prst="rect">
                <a:avLst/>
              </a:prstGeom>
              <a:noFill/>
              <a:ln>
                <a:noFill/>
              </a:ln>
            </p:spPr>
          </p:pic>
          <p:sp>
            <p:nvSpPr>
              <p:cNvPr id="16" name="Shape 264">
                <a:extLst>
                  <a:ext uri="{FF2B5EF4-FFF2-40B4-BE49-F238E27FC236}">
                    <a16:creationId xmlns:a16="http://schemas.microsoft.com/office/drawing/2014/main" id="{385D81FD-19D4-4981-8D2E-2CFC67186D91}"/>
                  </a:ext>
                </a:extLst>
              </p:cNvPr>
              <p:cNvSpPr txBox="1"/>
              <p:nvPr/>
            </p:nvSpPr>
            <p:spPr>
              <a:xfrm>
                <a:off x="3925275" y="3212950"/>
                <a:ext cx="997800" cy="84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US"/>
                  <a:t>= 0.21</a:t>
                </a:r>
                <a:endParaRPr/>
              </a:p>
            </p:txBody>
          </p:sp>
        </p:grpSp>
      </p:grpSp>
    </p:spTree>
    <p:extLst>
      <p:ext uri="{BB962C8B-B14F-4D97-AF65-F5344CB8AC3E}">
        <p14:creationId xmlns:p14="http://schemas.microsoft.com/office/powerpoint/2010/main" val="3939296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5300A-C784-4003-9975-D4B9748E4EC3}"/>
              </a:ext>
            </a:extLst>
          </p:cNvPr>
          <p:cNvSpPr>
            <a:spLocks noGrp="1"/>
          </p:cNvSpPr>
          <p:nvPr>
            <p:ph type="title"/>
          </p:nvPr>
        </p:nvSpPr>
        <p:spPr>
          <a:xfrm>
            <a:off x="457200" y="274638"/>
            <a:ext cx="8686800" cy="562074"/>
          </a:xfrm>
        </p:spPr>
        <p:txBody>
          <a:bodyPr/>
          <a:lstStyle/>
          <a:p>
            <a:r>
              <a:rPr lang="en-GB" dirty="0"/>
              <a:t>Cumulative distribution function (CDF)</a:t>
            </a:r>
          </a:p>
        </p:txBody>
      </p:sp>
      <p:sp>
        <p:nvSpPr>
          <p:cNvPr id="4" name="Content Placeholder 3">
            <a:extLst>
              <a:ext uri="{FF2B5EF4-FFF2-40B4-BE49-F238E27FC236}">
                <a16:creationId xmlns:a16="http://schemas.microsoft.com/office/drawing/2014/main" id="{9CBCB0D0-8A08-4A5F-9B41-56DFC602FB9C}"/>
              </a:ext>
            </a:extLst>
          </p:cNvPr>
          <p:cNvSpPr>
            <a:spLocks noGrp="1"/>
          </p:cNvSpPr>
          <p:nvPr>
            <p:ph sz="half" idx="2"/>
          </p:nvPr>
        </p:nvSpPr>
        <p:spPr/>
        <p:txBody>
          <a:bodyPr/>
          <a:lstStyle/>
          <a:p>
            <a:r>
              <a:rPr lang="en-US" dirty="0" err="1"/>
              <a:t>pnormGC</a:t>
            </a:r>
            <a:r>
              <a:rPr lang="en-US" dirty="0"/>
              <a:t>(c(30), region="below", mean=50, </a:t>
            </a:r>
            <a:r>
              <a:rPr lang="en-US" dirty="0" err="1"/>
              <a:t>sd</a:t>
            </a:r>
            <a:r>
              <a:rPr lang="en-US" dirty="0"/>
              <a:t>=20, graph=TRUE)</a:t>
            </a:r>
            <a:endParaRPr lang="en-GB" dirty="0"/>
          </a:p>
        </p:txBody>
      </p:sp>
      <p:sp>
        <p:nvSpPr>
          <p:cNvPr id="5" name="Slide Number Placeholder 4">
            <a:extLst>
              <a:ext uri="{FF2B5EF4-FFF2-40B4-BE49-F238E27FC236}">
                <a16:creationId xmlns:a16="http://schemas.microsoft.com/office/drawing/2014/main" id="{686E0D1F-B013-4D7B-A14D-90E8AAC196DD}"/>
              </a:ext>
            </a:extLst>
          </p:cNvPr>
          <p:cNvSpPr>
            <a:spLocks noGrp="1"/>
          </p:cNvSpPr>
          <p:nvPr>
            <p:ph type="sldNum" sz="quarter" idx="12"/>
          </p:nvPr>
        </p:nvSpPr>
        <p:spPr/>
        <p:txBody>
          <a:bodyPr/>
          <a:lstStyle/>
          <a:p>
            <a:fld id="{67D5DD6A-4F4B-48C0-931C-A060E8E98EED}" type="slidenum">
              <a:rPr lang="en-GB" smtClean="0"/>
              <a:t>22</a:t>
            </a:fld>
            <a:endParaRPr lang="en-GB"/>
          </a:p>
        </p:txBody>
      </p:sp>
      <p:pic>
        <p:nvPicPr>
          <p:cNvPr id="9" name="Picture 8">
            <a:extLst>
              <a:ext uri="{FF2B5EF4-FFF2-40B4-BE49-F238E27FC236}">
                <a16:creationId xmlns:a16="http://schemas.microsoft.com/office/drawing/2014/main" id="{F4358F04-8CFE-49CB-897B-C2C6B644C44A}"/>
              </a:ext>
            </a:extLst>
          </p:cNvPr>
          <p:cNvPicPr>
            <a:picLocks noChangeAspect="1"/>
          </p:cNvPicPr>
          <p:nvPr/>
        </p:nvPicPr>
        <p:blipFill>
          <a:blip r:embed="rId2"/>
          <a:stretch>
            <a:fillRect/>
          </a:stretch>
        </p:blipFill>
        <p:spPr>
          <a:xfrm>
            <a:off x="899592" y="2776640"/>
            <a:ext cx="6553200" cy="638175"/>
          </a:xfrm>
          <a:prstGeom prst="rect">
            <a:avLst/>
          </a:prstGeom>
        </p:spPr>
      </p:pic>
      <p:pic>
        <p:nvPicPr>
          <p:cNvPr id="11" name="Picture 10">
            <a:extLst>
              <a:ext uri="{FF2B5EF4-FFF2-40B4-BE49-F238E27FC236}">
                <a16:creationId xmlns:a16="http://schemas.microsoft.com/office/drawing/2014/main" id="{F9F823B0-1EF4-4FB1-BCC9-6D874F509A2E}"/>
              </a:ext>
            </a:extLst>
          </p:cNvPr>
          <p:cNvPicPr>
            <a:picLocks noChangeAspect="1"/>
          </p:cNvPicPr>
          <p:nvPr/>
        </p:nvPicPr>
        <p:blipFill>
          <a:blip r:embed="rId3"/>
          <a:stretch>
            <a:fillRect/>
          </a:stretch>
        </p:blipFill>
        <p:spPr>
          <a:xfrm>
            <a:off x="2051720" y="3620533"/>
            <a:ext cx="4648603" cy="2735817"/>
          </a:xfrm>
          <a:prstGeom prst="rect">
            <a:avLst/>
          </a:prstGeom>
        </p:spPr>
      </p:pic>
    </p:spTree>
    <p:extLst>
      <p:ext uri="{BB962C8B-B14F-4D97-AF65-F5344CB8AC3E}">
        <p14:creationId xmlns:p14="http://schemas.microsoft.com/office/powerpoint/2010/main" val="35965631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8B8C4-3F70-4628-BF3A-2EDF3BC38270}"/>
              </a:ext>
            </a:extLst>
          </p:cNvPr>
          <p:cNvSpPr>
            <a:spLocks noGrp="1"/>
          </p:cNvSpPr>
          <p:nvPr>
            <p:ph type="title"/>
          </p:nvPr>
        </p:nvSpPr>
        <p:spPr>
          <a:xfrm>
            <a:off x="457200" y="274638"/>
            <a:ext cx="8686800" cy="562074"/>
          </a:xfrm>
        </p:spPr>
        <p:txBody>
          <a:bodyPr/>
          <a:lstStyle/>
          <a:p>
            <a:r>
              <a:rPr lang="en-GB" dirty="0"/>
              <a:t>Cumulative distribution function (CDF)</a:t>
            </a:r>
          </a:p>
        </p:txBody>
      </p:sp>
      <p:sp>
        <p:nvSpPr>
          <p:cNvPr id="3" name="Content Placeholder 2">
            <a:extLst>
              <a:ext uri="{FF2B5EF4-FFF2-40B4-BE49-F238E27FC236}">
                <a16:creationId xmlns:a16="http://schemas.microsoft.com/office/drawing/2014/main" id="{5F024D4B-9F41-49A3-8C9A-73430D97A589}"/>
              </a:ext>
            </a:extLst>
          </p:cNvPr>
          <p:cNvSpPr>
            <a:spLocks noGrp="1"/>
          </p:cNvSpPr>
          <p:nvPr>
            <p:ph sz="half" idx="1"/>
          </p:nvPr>
        </p:nvSpPr>
        <p:spPr/>
        <p:txBody>
          <a:bodyPr/>
          <a:lstStyle/>
          <a:p>
            <a:r>
              <a:rPr lang="en-GB" dirty="0" err="1"/>
              <a:t>pnorm</a:t>
            </a:r>
            <a:r>
              <a:rPr lang="en-GB" dirty="0"/>
              <a:t>()</a:t>
            </a:r>
          </a:p>
        </p:txBody>
      </p:sp>
      <p:sp>
        <p:nvSpPr>
          <p:cNvPr id="4" name="Content Placeholder 3">
            <a:extLst>
              <a:ext uri="{FF2B5EF4-FFF2-40B4-BE49-F238E27FC236}">
                <a16:creationId xmlns:a16="http://schemas.microsoft.com/office/drawing/2014/main" id="{46AF2F73-E845-42A0-B084-ABD26AFAF14E}"/>
              </a:ext>
            </a:extLst>
          </p:cNvPr>
          <p:cNvSpPr>
            <a:spLocks noGrp="1"/>
          </p:cNvSpPr>
          <p:nvPr>
            <p:ph sz="half" idx="2"/>
          </p:nvPr>
        </p:nvSpPr>
        <p:spPr/>
        <p:txBody>
          <a:bodyPr>
            <a:normAutofit lnSpcReduction="10000"/>
          </a:bodyPr>
          <a:lstStyle/>
          <a:p>
            <a:r>
              <a:rPr lang="en-US" dirty="0"/>
              <a:t>The </a:t>
            </a:r>
            <a:r>
              <a:rPr lang="en-US" dirty="0" err="1"/>
              <a:t>pnorm</a:t>
            </a:r>
            <a:r>
              <a:rPr lang="en-US" dirty="0"/>
              <a:t> function gives the Cumulative Distribution Function (CDF) of the Normal distribution in R, which is the probability that the variable X takes a value lower or equal to x.</a:t>
            </a:r>
          </a:p>
          <a:p>
            <a:endParaRPr lang="en-US" dirty="0"/>
          </a:p>
          <a:p>
            <a:r>
              <a:rPr lang="en-US" dirty="0"/>
              <a:t>Using </a:t>
            </a:r>
            <a:r>
              <a:rPr lang="en-US" dirty="0" err="1"/>
              <a:t>pnorm</a:t>
            </a:r>
            <a:r>
              <a:rPr lang="en-US" dirty="0"/>
              <a:t> to find percent less than a value</a:t>
            </a:r>
          </a:p>
          <a:p>
            <a:pPr lvl="1"/>
            <a:r>
              <a:rPr lang="en-US" dirty="0" err="1"/>
              <a:t>pnorm</a:t>
            </a:r>
            <a:r>
              <a:rPr lang="en-US" dirty="0"/>
              <a:t>(q, mean, </a:t>
            </a:r>
            <a:r>
              <a:rPr lang="en-US" dirty="0" err="1"/>
              <a:t>sd</a:t>
            </a:r>
            <a:r>
              <a:rPr lang="en-US" dirty="0"/>
              <a:t>)</a:t>
            </a:r>
          </a:p>
          <a:p>
            <a:endParaRPr lang="en-US" dirty="0"/>
          </a:p>
          <a:p>
            <a:pPr marL="800100" lvl="2" indent="0">
              <a:buNone/>
            </a:pPr>
            <a:r>
              <a:rPr lang="en-US" dirty="0" err="1"/>
              <a:t>pnorm</a:t>
            </a:r>
            <a:r>
              <a:rPr lang="en-US" dirty="0"/>
              <a:t>(30, 50, 20)</a:t>
            </a:r>
          </a:p>
          <a:p>
            <a:pPr marL="800100" lvl="2" indent="0">
              <a:buNone/>
            </a:pPr>
            <a:r>
              <a:rPr lang="en-US" dirty="0" err="1"/>
              <a:t>pnorm</a:t>
            </a:r>
            <a:r>
              <a:rPr lang="en-US" dirty="0"/>
              <a:t>(q=30, mean=50, </a:t>
            </a:r>
            <a:r>
              <a:rPr lang="en-US" dirty="0" err="1"/>
              <a:t>sd</a:t>
            </a:r>
            <a:r>
              <a:rPr lang="en-US" dirty="0"/>
              <a:t>=20)</a:t>
            </a:r>
            <a:endParaRPr lang="en-GB" dirty="0"/>
          </a:p>
        </p:txBody>
      </p:sp>
      <p:sp>
        <p:nvSpPr>
          <p:cNvPr id="5" name="Slide Number Placeholder 4">
            <a:extLst>
              <a:ext uri="{FF2B5EF4-FFF2-40B4-BE49-F238E27FC236}">
                <a16:creationId xmlns:a16="http://schemas.microsoft.com/office/drawing/2014/main" id="{6B4D3E0A-C473-45FE-8955-99E517AD48FF}"/>
              </a:ext>
            </a:extLst>
          </p:cNvPr>
          <p:cNvSpPr>
            <a:spLocks noGrp="1"/>
          </p:cNvSpPr>
          <p:nvPr>
            <p:ph type="sldNum" sz="quarter" idx="12"/>
          </p:nvPr>
        </p:nvSpPr>
        <p:spPr/>
        <p:txBody>
          <a:bodyPr/>
          <a:lstStyle/>
          <a:p>
            <a:fld id="{67D5DD6A-4F4B-48C0-931C-A060E8E98EED}" type="slidenum">
              <a:rPr lang="en-GB" smtClean="0"/>
              <a:t>23</a:t>
            </a:fld>
            <a:endParaRPr lang="en-GB"/>
          </a:p>
        </p:txBody>
      </p:sp>
      <p:pic>
        <p:nvPicPr>
          <p:cNvPr id="7" name="Picture 6">
            <a:extLst>
              <a:ext uri="{FF2B5EF4-FFF2-40B4-BE49-F238E27FC236}">
                <a16:creationId xmlns:a16="http://schemas.microsoft.com/office/drawing/2014/main" id="{E140C049-B9D0-4997-8254-1A195D7990C3}"/>
              </a:ext>
            </a:extLst>
          </p:cNvPr>
          <p:cNvPicPr>
            <a:picLocks noChangeAspect="1"/>
          </p:cNvPicPr>
          <p:nvPr/>
        </p:nvPicPr>
        <p:blipFill>
          <a:blip r:embed="rId3"/>
          <a:stretch>
            <a:fillRect/>
          </a:stretch>
        </p:blipFill>
        <p:spPr>
          <a:xfrm>
            <a:off x="5148064" y="4581128"/>
            <a:ext cx="3744416" cy="1114910"/>
          </a:xfrm>
          <a:prstGeom prst="rect">
            <a:avLst/>
          </a:prstGeom>
        </p:spPr>
      </p:pic>
    </p:spTree>
    <p:extLst>
      <p:ext uri="{BB962C8B-B14F-4D97-AF65-F5344CB8AC3E}">
        <p14:creationId xmlns:p14="http://schemas.microsoft.com/office/powerpoint/2010/main" val="969262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FCFD-6038-456E-A6E3-6421C9DDAA63}"/>
              </a:ext>
            </a:extLst>
          </p:cNvPr>
          <p:cNvSpPr>
            <a:spLocks noGrp="1"/>
          </p:cNvSpPr>
          <p:nvPr>
            <p:ph type="title"/>
          </p:nvPr>
        </p:nvSpPr>
        <p:spPr>
          <a:xfrm>
            <a:off x="457200" y="274638"/>
            <a:ext cx="8795320" cy="562074"/>
          </a:xfrm>
        </p:spPr>
        <p:txBody>
          <a:bodyPr/>
          <a:lstStyle/>
          <a:p>
            <a:r>
              <a:rPr lang="en-GB" dirty="0"/>
              <a:t>Cumulative distribution function (CDF)</a:t>
            </a:r>
          </a:p>
        </p:txBody>
      </p:sp>
      <p:sp>
        <p:nvSpPr>
          <p:cNvPr id="3" name="Content Placeholder 2">
            <a:extLst>
              <a:ext uri="{FF2B5EF4-FFF2-40B4-BE49-F238E27FC236}">
                <a16:creationId xmlns:a16="http://schemas.microsoft.com/office/drawing/2014/main" id="{DCD47710-CA25-4652-A612-DE99345BE3C1}"/>
              </a:ext>
            </a:extLst>
          </p:cNvPr>
          <p:cNvSpPr>
            <a:spLocks noGrp="1"/>
          </p:cNvSpPr>
          <p:nvPr>
            <p:ph sz="half" idx="1"/>
          </p:nvPr>
        </p:nvSpPr>
        <p:spPr/>
        <p:txBody>
          <a:bodyPr/>
          <a:lstStyle/>
          <a:p>
            <a:r>
              <a:rPr lang="en-GB" dirty="0" err="1"/>
              <a:t>pnorm</a:t>
            </a:r>
            <a:r>
              <a:rPr lang="en-GB" dirty="0"/>
              <a:t>()</a:t>
            </a:r>
          </a:p>
          <a:p>
            <a:endParaRPr lang="en-GB" dirty="0"/>
          </a:p>
        </p:txBody>
      </p:sp>
      <p:sp>
        <p:nvSpPr>
          <p:cNvPr id="4" name="Content Placeholder 3">
            <a:extLst>
              <a:ext uri="{FF2B5EF4-FFF2-40B4-BE49-F238E27FC236}">
                <a16:creationId xmlns:a16="http://schemas.microsoft.com/office/drawing/2014/main" id="{2315843D-672E-40AE-ABE1-2A0C782F13A1}"/>
              </a:ext>
            </a:extLst>
          </p:cNvPr>
          <p:cNvSpPr>
            <a:spLocks noGrp="1"/>
          </p:cNvSpPr>
          <p:nvPr>
            <p:ph sz="half" idx="2"/>
          </p:nvPr>
        </p:nvSpPr>
        <p:spPr/>
        <p:txBody>
          <a:bodyPr/>
          <a:lstStyle/>
          <a:p>
            <a:r>
              <a:rPr lang="en-US" dirty="0"/>
              <a:t>Using </a:t>
            </a:r>
            <a:r>
              <a:rPr lang="en-US" dirty="0" err="1"/>
              <a:t>pnorm</a:t>
            </a:r>
            <a:r>
              <a:rPr lang="en-US" dirty="0"/>
              <a:t> to find percent greater than a value.</a:t>
            </a:r>
          </a:p>
          <a:p>
            <a:pPr lvl="1"/>
            <a:r>
              <a:rPr lang="en-US" dirty="0" err="1"/>
              <a:t>pnorm</a:t>
            </a:r>
            <a:r>
              <a:rPr lang="en-US" dirty="0"/>
              <a:t>(q, mean, </a:t>
            </a:r>
            <a:r>
              <a:rPr lang="en-US" dirty="0" err="1"/>
              <a:t>sd</a:t>
            </a:r>
            <a:r>
              <a:rPr lang="en-US" dirty="0"/>
              <a:t>, </a:t>
            </a:r>
            <a:r>
              <a:rPr lang="en-US" dirty="0" err="1"/>
              <a:t>lower.tail</a:t>
            </a:r>
            <a:r>
              <a:rPr lang="en-US" dirty="0"/>
              <a:t> = FALSE)</a:t>
            </a:r>
            <a:endParaRPr lang="en-GB" dirty="0"/>
          </a:p>
        </p:txBody>
      </p:sp>
      <p:sp>
        <p:nvSpPr>
          <p:cNvPr id="5" name="Slide Number Placeholder 4">
            <a:extLst>
              <a:ext uri="{FF2B5EF4-FFF2-40B4-BE49-F238E27FC236}">
                <a16:creationId xmlns:a16="http://schemas.microsoft.com/office/drawing/2014/main" id="{B9A032F8-56CE-49C3-8E6A-0B1D07FF5A90}"/>
              </a:ext>
            </a:extLst>
          </p:cNvPr>
          <p:cNvSpPr>
            <a:spLocks noGrp="1"/>
          </p:cNvSpPr>
          <p:nvPr>
            <p:ph type="sldNum" sz="quarter" idx="12"/>
          </p:nvPr>
        </p:nvSpPr>
        <p:spPr/>
        <p:txBody>
          <a:bodyPr/>
          <a:lstStyle/>
          <a:p>
            <a:fld id="{67D5DD6A-4F4B-48C0-931C-A060E8E98EED}" type="slidenum">
              <a:rPr lang="en-GB" smtClean="0"/>
              <a:t>24</a:t>
            </a:fld>
            <a:endParaRPr lang="en-GB"/>
          </a:p>
        </p:txBody>
      </p:sp>
      <p:pic>
        <p:nvPicPr>
          <p:cNvPr id="7" name="Picture 6">
            <a:extLst>
              <a:ext uri="{FF2B5EF4-FFF2-40B4-BE49-F238E27FC236}">
                <a16:creationId xmlns:a16="http://schemas.microsoft.com/office/drawing/2014/main" id="{8350FDD2-41A7-4904-81E0-F7D471053762}"/>
              </a:ext>
            </a:extLst>
          </p:cNvPr>
          <p:cNvPicPr>
            <a:picLocks noChangeAspect="1"/>
          </p:cNvPicPr>
          <p:nvPr/>
        </p:nvPicPr>
        <p:blipFill>
          <a:blip r:embed="rId2"/>
          <a:stretch>
            <a:fillRect/>
          </a:stretch>
        </p:blipFill>
        <p:spPr>
          <a:xfrm>
            <a:off x="971600" y="2996952"/>
            <a:ext cx="5229225" cy="676275"/>
          </a:xfrm>
          <a:prstGeom prst="rect">
            <a:avLst/>
          </a:prstGeom>
        </p:spPr>
      </p:pic>
    </p:spTree>
    <p:extLst>
      <p:ext uri="{BB962C8B-B14F-4D97-AF65-F5344CB8AC3E}">
        <p14:creationId xmlns:p14="http://schemas.microsoft.com/office/powerpoint/2010/main" val="1517099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6A3D9-1DA7-4791-9C90-756C9CC823B6}"/>
              </a:ext>
            </a:extLst>
          </p:cNvPr>
          <p:cNvSpPr>
            <a:spLocks noGrp="1"/>
          </p:cNvSpPr>
          <p:nvPr>
            <p:ph type="title"/>
          </p:nvPr>
        </p:nvSpPr>
        <p:spPr>
          <a:xfrm>
            <a:off x="457200" y="274638"/>
            <a:ext cx="9011344" cy="562074"/>
          </a:xfrm>
        </p:spPr>
        <p:txBody>
          <a:bodyPr/>
          <a:lstStyle/>
          <a:p>
            <a:r>
              <a:rPr lang="en-GB" dirty="0"/>
              <a:t>Cumulative distribution function (CDF)</a:t>
            </a:r>
          </a:p>
        </p:txBody>
      </p:sp>
      <p:sp>
        <p:nvSpPr>
          <p:cNvPr id="3" name="Content Placeholder 2">
            <a:extLst>
              <a:ext uri="{FF2B5EF4-FFF2-40B4-BE49-F238E27FC236}">
                <a16:creationId xmlns:a16="http://schemas.microsoft.com/office/drawing/2014/main" id="{DF57E0AA-6726-40F3-9A2E-5CEBA473D79F}"/>
              </a:ext>
            </a:extLst>
          </p:cNvPr>
          <p:cNvSpPr>
            <a:spLocks noGrp="1"/>
          </p:cNvSpPr>
          <p:nvPr>
            <p:ph sz="half" idx="1"/>
          </p:nvPr>
        </p:nvSpPr>
        <p:spPr/>
        <p:txBody>
          <a:bodyPr/>
          <a:lstStyle/>
          <a:p>
            <a:r>
              <a:rPr lang="en-GB" dirty="0" err="1"/>
              <a:t>ecdf</a:t>
            </a:r>
            <a:r>
              <a:rPr lang="en-GB" dirty="0"/>
              <a:t>()</a:t>
            </a:r>
          </a:p>
        </p:txBody>
      </p:sp>
      <p:sp>
        <p:nvSpPr>
          <p:cNvPr id="4" name="Content Placeholder 3">
            <a:extLst>
              <a:ext uri="{FF2B5EF4-FFF2-40B4-BE49-F238E27FC236}">
                <a16:creationId xmlns:a16="http://schemas.microsoft.com/office/drawing/2014/main" id="{64AA3566-669D-41C3-AFCB-EAB0A6C445E0}"/>
              </a:ext>
            </a:extLst>
          </p:cNvPr>
          <p:cNvSpPr>
            <a:spLocks noGrp="1"/>
          </p:cNvSpPr>
          <p:nvPr>
            <p:ph sz="half" idx="2"/>
          </p:nvPr>
        </p:nvSpPr>
        <p:spPr/>
        <p:txBody>
          <a:bodyPr/>
          <a:lstStyle/>
          <a:p>
            <a:r>
              <a:rPr lang="en-US" dirty="0"/>
              <a:t>Use built-in function </a:t>
            </a:r>
            <a:r>
              <a:rPr lang="en-US" dirty="0" err="1"/>
              <a:t>ecdf</a:t>
            </a:r>
            <a:r>
              <a:rPr lang="en-US" dirty="0"/>
              <a:t> to plot </a:t>
            </a:r>
            <a:r>
              <a:rPr lang="en-US" dirty="0" err="1"/>
              <a:t>cdf</a:t>
            </a:r>
            <a:endParaRPr lang="en-US" dirty="0"/>
          </a:p>
          <a:p>
            <a:endParaRPr lang="en-GB" dirty="0"/>
          </a:p>
        </p:txBody>
      </p:sp>
      <p:sp>
        <p:nvSpPr>
          <p:cNvPr id="5" name="Slide Number Placeholder 4">
            <a:extLst>
              <a:ext uri="{FF2B5EF4-FFF2-40B4-BE49-F238E27FC236}">
                <a16:creationId xmlns:a16="http://schemas.microsoft.com/office/drawing/2014/main" id="{613266C5-63A9-455A-A8EF-90CA5337BE96}"/>
              </a:ext>
            </a:extLst>
          </p:cNvPr>
          <p:cNvSpPr>
            <a:spLocks noGrp="1"/>
          </p:cNvSpPr>
          <p:nvPr>
            <p:ph type="sldNum" sz="quarter" idx="12"/>
          </p:nvPr>
        </p:nvSpPr>
        <p:spPr/>
        <p:txBody>
          <a:bodyPr/>
          <a:lstStyle/>
          <a:p>
            <a:fld id="{67D5DD6A-4F4B-48C0-931C-A060E8E98EED}" type="slidenum">
              <a:rPr lang="en-GB" smtClean="0"/>
              <a:t>25</a:t>
            </a:fld>
            <a:endParaRPr lang="en-GB"/>
          </a:p>
        </p:txBody>
      </p:sp>
      <p:sp>
        <p:nvSpPr>
          <p:cNvPr id="7" name="TextBox 6">
            <a:extLst>
              <a:ext uri="{FF2B5EF4-FFF2-40B4-BE49-F238E27FC236}">
                <a16:creationId xmlns:a16="http://schemas.microsoft.com/office/drawing/2014/main" id="{D40EF35D-FA7B-4276-8AF0-1B9FE6127677}"/>
              </a:ext>
            </a:extLst>
          </p:cNvPr>
          <p:cNvSpPr txBox="1"/>
          <p:nvPr/>
        </p:nvSpPr>
        <p:spPr>
          <a:xfrm>
            <a:off x="575048" y="2276872"/>
            <a:ext cx="8568952" cy="646331"/>
          </a:xfrm>
          <a:prstGeom prst="rect">
            <a:avLst/>
          </a:prstGeom>
          <a:noFill/>
        </p:spPr>
        <p:txBody>
          <a:bodyPr wrap="square">
            <a:spAutoFit/>
          </a:bodyPr>
          <a:lstStyle/>
          <a:p>
            <a:r>
              <a:rPr lang="en-GB" dirty="0"/>
              <a:t>a &lt;- </a:t>
            </a:r>
            <a:r>
              <a:rPr lang="en-GB" dirty="0" err="1"/>
              <a:t>rnorm</a:t>
            </a:r>
            <a:r>
              <a:rPr lang="en-GB" dirty="0"/>
              <a:t>(100, 50,20)   # create a 100 sample vector whose mean=50 and </a:t>
            </a:r>
            <a:r>
              <a:rPr lang="en-GB" dirty="0" err="1"/>
              <a:t>sd</a:t>
            </a:r>
            <a:r>
              <a:rPr lang="en-GB" dirty="0"/>
              <a:t>=20</a:t>
            </a:r>
          </a:p>
          <a:p>
            <a:r>
              <a:rPr lang="en-GB" dirty="0"/>
              <a:t>plot(</a:t>
            </a:r>
            <a:r>
              <a:rPr lang="en-GB" dirty="0" err="1"/>
              <a:t>ecdf</a:t>
            </a:r>
            <a:r>
              <a:rPr lang="en-GB" dirty="0"/>
              <a:t>(a))                    # plot </a:t>
            </a:r>
            <a:r>
              <a:rPr lang="en-GB" dirty="0" err="1"/>
              <a:t>cdf</a:t>
            </a:r>
            <a:endParaRPr lang="en-GB" dirty="0"/>
          </a:p>
        </p:txBody>
      </p:sp>
      <p:pic>
        <p:nvPicPr>
          <p:cNvPr id="9" name="Picture 8">
            <a:extLst>
              <a:ext uri="{FF2B5EF4-FFF2-40B4-BE49-F238E27FC236}">
                <a16:creationId xmlns:a16="http://schemas.microsoft.com/office/drawing/2014/main" id="{70F11058-2518-42F7-9AAE-22B10E8B07DA}"/>
              </a:ext>
            </a:extLst>
          </p:cNvPr>
          <p:cNvPicPr>
            <a:picLocks noChangeAspect="1"/>
          </p:cNvPicPr>
          <p:nvPr/>
        </p:nvPicPr>
        <p:blipFill>
          <a:blip r:embed="rId2"/>
          <a:stretch>
            <a:fillRect/>
          </a:stretch>
        </p:blipFill>
        <p:spPr>
          <a:xfrm>
            <a:off x="1803679" y="3002126"/>
            <a:ext cx="5526298" cy="3252362"/>
          </a:xfrm>
          <a:prstGeom prst="rect">
            <a:avLst/>
          </a:prstGeom>
        </p:spPr>
      </p:pic>
    </p:spTree>
    <p:extLst>
      <p:ext uri="{BB962C8B-B14F-4D97-AF65-F5344CB8AC3E}">
        <p14:creationId xmlns:p14="http://schemas.microsoft.com/office/powerpoint/2010/main" val="332760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5B48-D890-4F21-9DA4-AC804265E388}"/>
              </a:ext>
            </a:extLst>
          </p:cNvPr>
          <p:cNvSpPr>
            <a:spLocks noGrp="1"/>
          </p:cNvSpPr>
          <p:nvPr>
            <p:ph type="title"/>
          </p:nvPr>
        </p:nvSpPr>
        <p:spPr/>
        <p:txBody>
          <a:bodyPr/>
          <a:lstStyle/>
          <a:p>
            <a:r>
              <a:rPr lang="en-GB" dirty="0"/>
              <a:t>Central limit theorem</a:t>
            </a:r>
          </a:p>
        </p:txBody>
      </p:sp>
      <p:sp>
        <p:nvSpPr>
          <p:cNvPr id="4" name="Content Placeholder 3">
            <a:extLst>
              <a:ext uri="{FF2B5EF4-FFF2-40B4-BE49-F238E27FC236}">
                <a16:creationId xmlns:a16="http://schemas.microsoft.com/office/drawing/2014/main" id="{93EA5D2C-2543-4070-A434-3E6D292FD927}"/>
              </a:ext>
            </a:extLst>
          </p:cNvPr>
          <p:cNvSpPr>
            <a:spLocks noGrp="1"/>
          </p:cNvSpPr>
          <p:nvPr>
            <p:ph sz="half" idx="2"/>
          </p:nvPr>
        </p:nvSpPr>
        <p:spPr/>
        <p:txBody>
          <a:bodyPr/>
          <a:lstStyle/>
          <a:p>
            <a:r>
              <a:rPr lang="en-US" dirty="0"/>
              <a:t>Quote - “If the sample is large (n&gt;=30) then statistical theory says that the sample mean is normally distributed... This is a result of a famous statistical theorem, the Central limit theorem.”</a:t>
            </a:r>
          </a:p>
          <a:p>
            <a:r>
              <a:rPr lang="en-US" b="0" i="0" dirty="0">
                <a:solidFill>
                  <a:srgbClr val="000000"/>
                </a:solidFill>
                <a:effectLst/>
                <a:latin typeface="Helvetica Neue"/>
              </a:rPr>
              <a:t>Central limit theorem states that when a sufficiently large number of samples drawn from independent random variables, the arithmetic mean of their distributions </a:t>
            </a:r>
            <a:r>
              <a:rPr lang="en-US" b="0" i="0">
                <a:solidFill>
                  <a:srgbClr val="000000"/>
                </a:solidFill>
                <a:effectLst/>
                <a:latin typeface="Helvetica Neue"/>
              </a:rPr>
              <a:t>will behave like a normal distribution, commonly </a:t>
            </a:r>
            <a:r>
              <a:rPr lang="en-US" b="0" i="0" dirty="0">
                <a:solidFill>
                  <a:srgbClr val="000000"/>
                </a:solidFill>
                <a:effectLst/>
                <a:latin typeface="Helvetica Neue"/>
              </a:rPr>
              <a:t>known as a bell-shaped distribution.</a:t>
            </a:r>
          </a:p>
          <a:p>
            <a:endParaRPr lang="en-US" dirty="0"/>
          </a:p>
          <a:p>
            <a:endParaRPr lang="en-GB" dirty="0"/>
          </a:p>
        </p:txBody>
      </p:sp>
      <p:sp>
        <p:nvSpPr>
          <p:cNvPr id="5" name="Slide Number Placeholder 4">
            <a:extLst>
              <a:ext uri="{FF2B5EF4-FFF2-40B4-BE49-F238E27FC236}">
                <a16:creationId xmlns:a16="http://schemas.microsoft.com/office/drawing/2014/main" id="{8A3C89EB-2B3A-462A-A9C0-9D5026136290}"/>
              </a:ext>
            </a:extLst>
          </p:cNvPr>
          <p:cNvSpPr>
            <a:spLocks noGrp="1"/>
          </p:cNvSpPr>
          <p:nvPr>
            <p:ph type="sldNum" sz="quarter" idx="12"/>
          </p:nvPr>
        </p:nvSpPr>
        <p:spPr/>
        <p:txBody>
          <a:bodyPr/>
          <a:lstStyle/>
          <a:p>
            <a:fld id="{67D5DD6A-4F4B-48C0-931C-A060E8E98EED}" type="slidenum">
              <a:rPr lang="en-GB" smtClean="0"/>
              <a:t>26</a:t>
            </a:fld>
            <a:endParaRPr lang="en-GB"/>
          </a:p>
        </p:txBody>
      </p:sp>
      <p:sp>
        <p:nvSpPr>
          <p:cNvPr id="9" name="TextBox 8">
            <a:extLst>
              <a:ext uri="{FF2B5EF4-FFF2-40B4-BE49-F238E27FC236}">
                <a16:creationId xmlns:a16="http://schemas.microsoft.com/office/drawing/2014/main" id="{A95A68AF-E436-45BD-BEB7-02AA30679A84}"/>
              </a:ext>
            </a:extLst>
          </p:cNvPr>
          <p:cNvSpPr txBox="1"/>
          <p:nvPr/>
        </p:nvSpPr>
        <p:spPr>
          <a:xfrm>
            <a:off x="1981200" y="6112357"/>
            <a:ext cx="4572000" cy="276999"/>
          </a:xfrm>
          <a:prstGeom prst="rect">
            <a:avLst/>
          </a:prstGeom>
          <a:noFill/>
        </p:spPr>
        <p:txBody>
          <a:bodyPr wrap="square">
            <a:spAutoFit/>
          </a:bodyPr>
          <a:lstStyle/>
          <a:p>
            <a:r>
              <a:rPr lang="en-GB" sz="1200">
                <a:hlinkClick r:id="rId3"/>
              </a:rPr>
              <a:t>https://www.value-at-risk.net/central-limit-theorem/</a:t>
            </a:r>
            <a:r>
              <a:rPr lang="en-GB" sz="1200"/>
              <a:t>  </a:t>
            </a:r>
            <a:endParaRPr lang="en-GB" sz="1200" dirty="0"/>
          </a:p>
        </p:txBody>
      </p:sp>
    </p:spTree>
    <p:extLst>
      <p:ext uri="{BB962C8B-B14F-4D97-AF65-F5344CB8AC3E}">
        <p14:creationId xmlns:p14="http://schemas.microsoft.com/office/powerpoint/2010/main" val="613577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5B48-D890-4F21-9DA4-AC804265E388}"/>
              </a:ext>
            </a:extLst>
          </p:cNvPr>
          <p:cNvSpPr>
            <a:spLocks noGrp="1"/>
          </p:cNvSpPr>
          <p:nvPr>
            <p:ph type="title"/>
          </p:nvPr>
        </p:nvSpPr>
        <p:spPr/>
        <p:txBody>
          <a:bodyPr/>
          <a:lstStyle/>
          <a:p>
            <a:r>
              <a:rPr lang="en-GB" dirty="0"/>
              <a:t>Central limit theorem</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3EA5D2C-2543-4070-A434-3E6D292FD927}"/>
                  </a:ext>
                </a:extLst>
              </p:cNvPr>
              <p:cNvSpPr>
                <a:spLocks noGrp="1"/>
              </p:cNvSpPr>
              <p:nvPr>
                <p:ph sz="half" idx="2"/>
              </p:nvPr>
            </p:nvSpPr>
            <p:spPr>
              <a:xfrm>
                <a:off x="457200" y="1275875"/>
                <a:ext cx="8280920" cy="3917032"/>
              </a:xfrm>
            </p:spPr>
            <p:txBody>
              <a:bodyPr/>
              <a:lstStyle/>
              <a:p>
                <a:r>
                  <a:rPr lang="en-US" dirty="0"/>
                  <a:t>Probability distributions are illustrated for five independent random variables </a:t>
                </a:r>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a14:m>
                <a:r>
                  <a:rPr lang="en-US" dirty="0"/>
                  <a:t>. All five distributions have mean 0 and standard deviation 1 and are dramatically non-normal. They were selected arbitrarily, but their normalized average </a:t>
                </a:r>
                <a14:m>
                  <m:oMath xmlns:m="http://schemas.openxmlformats.org/officeDocument/2006/math">
                    <m:acc>
                      <m:accPr>
                        <m:chr m:val="̅"/>
                        <m:ctrlPr>
                          <a:rPr lang="en-US" i="1" smtClean="0">
                            <a:latin typeface="Cambria Math" panose="02040503050406030204" pitchFamily="18" charset="0"/>
                          </a:rPr>
                        </m:ctrlPr>
                      </m:accPr>
                      <m:e>
                        <m:sSubSup>
                          <m:sSubSupPr>
                            <m:ctrlPr>
                              <a:rPr lang="en-US" i="1">
                                <a:latin typeface="Cambria Math" panose="02040503050406030204" pitchFamily="18" charset="0"/>
                              </a:rPr>
                            </m:ctrlPr>
                          </m:sSubSupPr>
                          <m:e>
                            <m:r>
                              <a:rPr lang="en-GB" b="0" i="1" smtClean="0">
                                <a:latin typeface="Cambria Math" panose="02040503050406030204" pitchFamily="18" charset="0"/>
                              </a:rPr>
                              <m:t>𝑋</m:t>
                            </m:r>
                          </m:e>
                          <m:sub>
                            <m:r>
                              <a:rPr lang="en-GB" b="0" i="1" smtClean="0">
                                <a:latin typeface="Cambria Math" panose="02040503050406030204" pitchFamily="18" charset="0"/>
                              </a:rPr>
                              <m:t>5</m:t>
                            </m:r>
                          </m:sub>
                          <m:sup>
                            <m:r>
                              <a:rPr lang="en-GB" b="0" i="1" smtClean="0">
                                <a:latin typeface="Cambria Math" panose="02040503050406030204" pitchFamily="18" charset="0"/>
                              </a:rPr>
                              <m:t>∗</m:t>
                            </m:r>
                          </m:sup>
                        </m:sSubSup>
                      </m:e>
                    </m:acc>
                  </m:oMath>
                </a14:m>
                <a:r>
                  <a:rPr lang="en-US" dirty="0"/>
                  <a:t>   is approximately normal N(0,1).</a:t>
                </a:r>
                <a:endParaRPr lang="en-GB" dirty="0"/>
              </a:p>
            </p:txBody>
          </p:sp>
        </mc:Choice>
        <mc:Fallback xmlns="">
          <p:sp>
            <p:nvSpPr>
              <p:cNvPr id="4" name="Content Placeholder 3">
                <a:extLst>
                  <a:ext uri="{FF2B5EF4-FFF2-40B4-BE49-F238E27FC236}">
                    <a16:creationId xmlns:a16="http://schemas.microsoft.com/office/drawing/2014/main" id="{93EA5D2C-2543-4070-A434-3E6D292FD927}"/>
                  </a:ext>
                </a:extLst>
              </p:cNvPr>
              <p:cNvSpPr>
                <a:spLocks noGrp="1" noRot="1" noChangeAspect="1" noMove="1" noResize="1" noEditPoints="1" noAdjustHandles="1" noChangeArrowheads="1" noChangeShapeType="1" noTextEdit="1"/>
              </p:cNvSpPr>
              <p:nvPr>
                <p:ph sz="half" idx="2"/>
              </p:nvPr>
            </p:nvSpPr>
            <p:spPr>
              <a:xfrm>
                <a:off x="457200" y="1275875"/>
                <a:ext cx="8280920" cy="3917032"/>
              </a:xfrm>
              <a:blipFill>
                <a:blip r:embed="rId3"/>
                <a:stretch>
                  <a:fillRect l="-957" t="-1089"/>
                </a:stretch>
              </a:blipFill>
            </p:spPr>
            <p:txBody>
              <a:bodyPr/>
              <a:lstStyle/>
              <a:p>
                <a:r>
                  <a:rPr lang="en-GB">
                    <a:noFill/>
                  </a:rPr>
                  <a:t> </a:t>
                </a:r>
              </a:p>
            </p:txBody>
          </p:sp>
        </mc:Fallback>
      </mc:AlternateContent>
      <p:sp>
        <p:nvSpPr>
          <p:cNvPr id="5" name="Slide Number Placeholder 4">
            <a:extLst>
              <a:ext uri="{FF2B5EF4-FFF2-40B4-BE49-F238E27FC236}">
                <a16:creationId xmlns:a16="http://schemas.microsoft.com/office/drawing/2014/main" id="{8A3C89EB-2B3A-462A-A9C0-9D5026136290}"/>
              </a:ext>
            </a:extLst>
          </p:cNvPr>
          <p:cNvSpPr>
            <a:spLocks noGrp="1"/>
          </p:cNvSpPr>
          <p:nvPr>
            <p:ph type="sldNum" sz="quarter" idx="12"/>
          </p:nvPr>
        </p:nvSpPr>
        <p:spPr/>
        <p:txBody>
          <a:bodyPr/>
          <a:lstStyle/>
          <a:p>
            <a:fld id="{67D5DD6A-4F4B-48C0-931C-A060E8E98EED}" type="slidenum">
              <a:rPr lang="en-GB" smtClean="0"/>
              <a:t>27</a:t>
            </a:fld>
            <a:endParaRPr lang="en-GB"/>
          </a:p>
        </p:txBody>
      </p:sp>
      <p:pic>
        <p:nvPicPr>
          <p:cNvPr id="6" name="Picture 5">
            <a:extLst>
              <a:ext uri="{FF2B5EF4-FFF2-40B4-BE49-F238E27FC236}">
                <a16:creationId xmlns:a16="http://schemas.microsoft.com/office/drawing/2014/main" id="{EA7B42BB-4D88-4C45-854B-3C54CF352E1E}"/>
              </a:ext>
            </a:extLst>
          </p:cNvPr>
          <p:cNvPicPr>
            <a:picLocks noChangeAspect="1"/>
          </p:cNvPicPr>
          <p:nvPr/>
        </p:nvPicPr>
        <p:blipFill>
          <a:blip r:embed="rId4"/>
          <a:stretch>
            <a:fillRect/>
          </a:stretch>
        </p:blipFill>
        <p:spPr>
          <a:xfrm>
            <a:off x="1927116" y="3920250"/>
            <a:ext cx="6759684" cy="2598011"/>
          </a:xfrm>
          <a:prstGeom prst="rect">
            <a:avLst/>
          </a:prstGeom>
        </p:spPr>
      </p:pic>
      <p:sp>
        <p:nvSpPr>
          <p:cNvPr id="9" name="TextBox 8">
            <a:extLst>
              <a:ext uri="{FF2B5EF4-FFF2-40B4-BE49-F238E27FC236}">
                <a16:creationId xmlns:a16="http://schemas.microsoft.com/office/drawing/2014/main" id="{0F8257D1-EA46-4934-9CAF-E18269CE5E65}"/>
              </a:ext>
            </a:extLst>
          </p:cNvPr>
          <p:cNvSpPr txBox="1"/>
          <p:nvPr/>
        </p:nvSpPr>
        <p:spPr>
          <a:xfrm>
            <a:off x="457200" y="6518261"/>
            <a:ext cx="4572000" cy="276999"/>
          </a:xfrm>
          <a:prstGeom prst="rect">
            <a:avLst/>
          </a:prstGeom>
          <a:noFill/>
        </p:spPr>
        <p:txBody>
          <a:bodyPr wrap="square">
            <a:spAutoFit/>
          </a:bodyPr>
          <a:lstStyle/>
          <a:p>
            <a:r>
              <a:rPr lang="en-GB" sz="1200" dirty="0">
                <a:hlinkClick r:id="rId5"/>
              </a:rPr>
              <a:t>https://www.value-at-risk.net/</a:t>
            </a:r>
            <a:r>
              <a:rPr lang="en-GB" sz="1200">
                <a:hlinkClick r:id="rId5"/>
              </a:rPr>
              <a:t>central-limit-theorem/</a:t>
            </a:r>
            <a:r>
              <a:rPr lang="en-GB" sz="1200"/>
              <a:t> </a:t>
            </a:r>
            <a:endParaRPr lang="en-GB" sz="1200" dirty="0"/>
          </a:p>
        </p:txBody>
      </p:sp>
    </p:spTree>
    <p:extLst>
      <p:ext uri="{BB962C8B-B14F-4D97-AF65-F5344CB8AC3E}">
        <p14:creationId xmlns:p14="http://schemas.microsoft.com/office/powerpoint/2010/main" val="13497130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3E11-CD57-49D3-8896-BFDA9D02D343}"/>
              </a:ext>
            </a:extLst>
          </p:cNvPr>
          <p:cNvSpPr>
            <a:spLocks noGrp="1"/>
          </p:cNvSpPr>
          <p:nvPr>
            <p:ph type="title"/>
          </p:nvPr>
        </p:nvSpPr>
        <p:spPr/>
        <p:txBody>
          <a:bodyPr/>
          <a:lstStyle/>
          <a:p>
            <a:r>
              <a:rPr lang="en-GB" dirty="0"/>
              <a:t>Central limit theorem</a:t>
            </a:r>
          </a:p>
        </p:txBody>
      </p:sp>
      <p:sp>
        <p:nvSpPr>
          <p:cNvPr id="3" name="Content Placeholder 2">
            <a:extLst>
              <a:ext uri="{FF2B5EF4-FFF2-40B4-BE49-F238E27FC236}">
                <a16:creationId xmlns:a16="http://schemas.microsoft.com/office/drawing/2014/main" id="{AD091430-6868-4D20-BE71-C2228FF48C3E}"/>
              </a:ext>
            </a:extLst>
          </p:cNvPr>
          <p:cNvSpPr>
            <a:spLocks noGrp="1"/>
          </p:cNvSpPr>
          <p:nvPr>
            <p:ph sz="half" idx="1"/>
          </p:nvPr>
        </p:nvSpPr>
        <p:spPr/>
        <p:txBody>
          <a:bodyPr/>
          <a:lstStyle/>
          <a:p>
            <a:r>
              <a:rPr lang="en-US" dirty="0"/>
              <a:t>Example – A fair die</a:t>
            </a:r>
            <a:endParaRPr lang="en-GB" dirty="0"/>
          </a:p>
        </p:txBody>
      </p:sp>
      <p:sp>
        <p:nvSpPr>
          <p:cNvPr id="4" name="Content Placeholder 3">
            <a:extLst>
              <a:ext uri="{FF2B5EF4-FFF2-40B4-BE49-F238E27FC236}">
                <a16:creationId xmlns:a16="http://schemas.microsoft.com/office/drawing/2014/main" id="{15569668-8569-4455-B0BE-AFFDB0F67C07}"/>
              </a:ext>
            </a:extLst>
          </p:cNvPr>
          <p:cNvSpPr>
            <a:spLocks noGrp="1"/>
          </p:cNvSpPr>
          <p:nvPr>
            <p:ph sz="half" idx="2"/>
          </p:nvPr>
        </p:nvSpPr>
        <p:spPr/>
        <p:txBody>
          <a:bodyPr/>
          <a:lstStyle/>
          <a:p>
            <a:r>
              <a:rPr lang="en-US" dirty="0"/>
              <a:t>A fair die can be modelled with a discrete random variable with outcome 1 through 6, each with the equal probability of 1/6.</a:t>
            </a:r>
            <a:endParaRPr lang="en-GB" dirty="0"/>
          </a:p>
        </p:txBody>
      </p:sp>
      <p:sp>
        <p:nvSpPr>
          <p:cNvPr id="5" name="Slide Number Placeholder 4">
            <a:extLst>
              <a:ext uri="{FF2B5EF4-FFF2-40B4-BE49-F238E27FC236}">
                <a16:creationId xmlns:a16="http://schemas.microsoft.com/office/drawing/2014/main" id="{1633D39B-633C-4526-B73D-D737945A6DEA}"/>
              </a:ext>
            </a:extLst>
          </p:cNvPr>
          <p:cNvSpPr>
            <a:spLocks noGrp="1"/>
          </p:cNvSpPr>
          <p:nvPr>
            <p:ph type="sldNum" sz="quarter" idx="12"/>
          </p:nvPr>
        </p:nvSpPr>
        <p:spPr/>
        <p:txBody>
          <a:bodyPr/>
          <a:lstStyle/>
          <a:p>
            <a:fld id="{67D5DD6A-4F4B-48C0-931C-A060E8E98EED}" type="slidenum">
              <a:rPr lang="en-GB" smtClean="0"/>
              <a:t>28</a:t>
            </a:fld>
            <a:endParaRPr lang="en-GB"/>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25DDC55-F0C5-40CC-89CD-4130BD0C00F3}"/>
                  </a:ext>
                </a:extLst>
              </p:cNvPr>
              <p:cNvSpPr txBox="1"/>
              <p:nvPr/>
            </p:nvSpPr>
            <p:spPr>
              <a:xfrm>
                <a:off x="734945" y="2536394"/>
                <a:ext cx="5400600" cy="1440160"/>
              </a:xfrm>
              <a:prstGeom prst="rect">
                <a:avLst/>
              </a:prstGeom>
            </p:spPr>
            <p:txBody>
              <a:bodyPr vert="horz" wrap="none" lIns="91440" tIns="45720" rIns="91440" bIns="45720" rtlCol="0" anchor="ctr">
                <a:normAutofit fontScale="85000" lnSpcReduction="10000"/>
              </a:bodyPr>
              <a:lstStyle/>
              <a:p>
                <a:r>
                  <a:rPr lang="en-GB" dirty="0"/>
                  <a:t>The expected value is:</a:t>
                </a:r>
              </a:p>
              <a:p>
                <a:r>
                  <a:rPr lang="en-GB" dirty="0"/>
                  <a:t>MeanValue = </a:t>
                </a:r>
                <a14:m>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6</m:t>
                        </m:r>
                      </m:den>
                    </m:f>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6</m:t>
                        </m:r>
                      </m:den>
                    </m:f>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2</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6</m:t>
                        </m:r>
                      </m:den>
                    </m:f>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3</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6</m:t>
                        </m:r>
                      </m:den>
                    </m:f>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4</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6</m:t>
                        </m:r>
                      </m:den>
                    </m:f>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5</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6</m:t>
                        </m:r>
                      </m:den>
                    </m:f>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6</m:t>
                    </m:r>
                    <m:r>
                      <a:rPr lang="en-GB" b="0" i="1" smtClean="0">
                        <a:latin typeface="Cambria Math" panose="02040503050406030204" pitchFamily="18" charset="0"/>
                      </a:rPr>
                      <m:t>=3.5</m:t>
                    </m:r>
                  </m:oMath>
                </a14:m>
                <a:endParaRPr lang="en-GB" dirty="0"/>
              </a:p>
            </p:txBody>
          </p:sp>
        </mc:Choice>
        <mc:Fallback xmlns="">
          <p:sp>
            <p:nvSpPr>
              <p:cNvPr id="12" name="TextBox 11">
                <a:extLst>
                  <a:ext uri="{FF2B5EF4-FFF2-40B4-BE49-F238E27FC236}">
                    <a16:creationId xmlns:a16="http://schemas.microsoft.com/office/drawing/2014/main" id="{025DDC55-F0C5-40CC-89CD-4130BD0C00F3}"/>
                  </a:ext>
                </a:extLst>
              </p:cNvPr>
              <p:cNvSpPr txBox="1">
                <a:spLocks noRot="1" noChangeAspect="1" noMove="1" noResize="1" noEditPoints="1" noAdjustHandles="1" noChangeArrowheads="1" noChangeShapeType="1" noTextEdit="1"/>
              </p:cNvSpPr>
              <p:nvPr/>
            </p:nvSpPr>
            <p:spPr>
              <a:xfrm>
                <a:off x="734945" y="2536394"/>
                <a:ext cx="5400600" cy="1440160"/>
              </a:xfrm>
              <a:prstGeom prst="rect">
                <a:avLst/>
              </a:prstGeom>
              <a:blipFill>
                <a:blip r:embed="rId4"/>
                <a:stretch>
                  <a:fillRect l="-452" r="-113"/>
                </a:stretch>
              </a:blipFill>
            </p:spPr>
            <p:txBody>
              <a:bodyPr/>
              <a:lstStyle/>
              <a:p>
                <a:r>
                  <a:rPr lang="en-GB">
                    <a:noFill/>
                  </a:rPr>
                  <a:t> </a:t>
                </a:r>
              </a:p>
            </p:txBody>
          </p:sp>
        </mc:Fallback>
      </mc:AlternateContent>
      <p:sp>
        <p:nvSpPr>
          <p:cNvPr id="14" name="TextBox 13">
            <a:extLst>
              <a:ext uri="{FF2B5EF4-FFF2-40B4-BE49-F238E27FC236}">
                <a16:creationId xmlns:a16="http://schemas.microsoft.com/office/drawing/2014/main" id="{1CC75960-41E5-40F2-8435-74AE8FA0A050}"/>
              </a:ext>
            </a:extLst>
          </p:cNvPr>
          <p:cNvSpPr txBox="1"/>
          <p:nvPr/>
        </p:nvSpPr>
        <p:spPr>
          <a:xfrm>
            <a:off x="734945" y="4741486"/>
            <a:ext cx="3519386" cy="830997"/>
          </a:xfrm>
          <a:prstGeom prst="rect">
            <a:avLst/>
          </a:prstGeom>
          <a:noFill/>
        </p:spPr>
        <p:txBody>
          <a:bodyPr wrap="square">
            <a:spAutoFit/>
          </a:bodyPr>
          <a:lstStyle/>
          <a:p>
            <a:r>
              <a:rPr lang="en-US" sz="1600" b="0" i="0" dirty="0">
                <a:solidFill>
                  <a:srgbClr val="333333"/>
                </a:solidFill>
                <a:effectLst/>
                <a:latin typeface="Helvetica Neue"/>
              </a:rPr>
              <a:t>Suppose you throw the die 10000 times and plot the frequency of each outcome.</a:t>
            </a:r>
            <a:endParaRPr lang="en-GB" sz="1600" dirty="0"/>
          </a:p>
        </p:txBody>
      </p:sp>
      <p:sp>
        <p:nvSpPr>
          <p:cNvPr id="13" name="TextBox 12">
            <a:extLst>
              <a:ext uri="{FF2B5EF4-FFF2-40B4-BE49-F238E27FC236}">
                <a16:creationId xmlns:a16="http://schemas.microsoft.com/office/drawing/2014/main" id="{938F2FA6-7E1A-41C0-A26B-00C6E9697CA1}"/>
              </a:ext>
            </a:extLst>
          </p:cNvPr>
          <p:cNvSpPr txBox="1"/>
          <p:nvPr/>
        </p:nvSpPr>
        <p:spPr>
          <a:xfrm>
            <a:off x="878961" y="6463786"/>
            <a:ext cx="5256584" cy="276999"/>
          </a:xfrm>
          <a:prstGeom prst="rect">
            <a:avLst/>
          </a:prstGeom>
          <a:noFill/>
        </p:spPr>
        <p:txBody>
          <a:bodyPr wrap="square">
            <a:spAutoFit/>
          </a:bodyPr>
          <a:lstStyle/>
          <a:p>
            <a:r>
              <a:rPr lang="en-GB" sz="1200">
                <a:hlinkClick r:id="rId5"/>
              </a:rPr>
              <a:t>https://rpubs.com/ranjeetapegu/Central-Limit-Theorem</a:t>
            </a:r>
            <a:r>
              <a:rPr lang="en-GB" sz="1200"/>
              <a:t> .</a:t>
            </a:r>
            <a:endParaRPr lang="en-GB" sz="1200" dirty="0"/>
          </a:p>
        </p:txBody>
      </p:sp>
      <p:pic>
        <p:nvPicPr>
          <p:cNvPr id="8" name="Picture 7">
            <a:extLst>
              <a:ext uri="{FF2B5EF4-FFF2-40B4-BE49-F238E27FC236}">
                <a16:creationId xmlns:a16="http://schemas.microsoft.com/office/drawing/2014/main" id="{6006956E-BBE2-43CE-AB81-BCF245456DF3}"/>
              </a:ext>
            </a:extLst>
          </p:cNvPr>
          <p:cNvPicPr>
            <a:picLocks noChangeAspect="1"/>
          </p:cNvPicPr>
          <p:nvPr/>
        </p:nvPicPr>
        <p:blipFill>
          <a:blip r:embed="rId6"/>
          <a:stretch>
            <a:fillRect/>
          </a:stretch>
        </p:blipFill>
        <p:spPr>
          <a:xfrm>
            <a:off x="5740009" y="2618270"/>
            <a:ext cx="2936447" cy="503801"/>
          </a:xfrm>
          <a:prstGeom prst="rect">
            <a:avLst/>
          </a:prstGeom>
        </p:spPr>
      </p:pic>
      <p:pic>
        <p:nvPicPr>
          <p:cNvPr id="18" name="Picture 17">
            <a:extLst>
              <a:ext uri="{FF2B5EF4-FFF2-40B4-BE49-F238E27FC236}">
                <a16:creationId xmlns:a16="http://schemas.microsoft.com/office/drawing/2014/main" id="{DCFCEE4F-3912-6491-D396-8BF1A923A5EE}"/>
              </a:ext>
            </a:extLst>
          </p:cNvPr>
          <p:cNvPicPr>
            <a:picLocks noChangeAspect="1"/>
          </p:cNvPicPr>
          <p:nvPr/>
        </p:nvPicPr>
        <p:blipFill>
          <a:blip r:embed="rId7"/>
          <a:stretch>
            <a:fillRect/>
          </a:stretch>
        </p:blipFill>
        <p:spPr>
          <a:xfrm>
            <a:off x="210404" y="3912681"/>
            <a:ext cx="8466052" cy="498589"/>
          </a:xfrm>
          <a:prstGeom prst="rect">
            <a:avLst/>
          </a:prstGeom>
        </p:spPr>
      </p:pic>
      <p:pic>
        <p:nvPicPr>
          <p:cNvPr id="20" name="Picture 19">
            <a:extLst>
              <a:ext uri="{FF2B5EF4-FFF2-40B4-BE49-F238E27FC236}">
                <a16:creationId xmlns:a16="http://schemas.microsoft.com/office/drawing/2014/main" id="{F68D432F-4F99-35D7-ADD4-EC3095A3AD51}"/>
              </a:ext>
            </a:extLst>
          </p:cNvPr>
          <p:cNvPicPr>
            <a:picLocks noChangeAspect="1"/>
          </p:cNvPicPr>
          <p:nvPr/>
        </p:nvPicPr>
        <p:blipFill>
          <a:blip r:embed="rId8"/>
          <a:stretch>
            <a:fillRect/>
          </a:stretch>
        </p:blipFill>
        <p:spPr>
          <a:xfrm>
            <a:off x="5006999" y="4502546"/>
            <a:ext cx="3258040" cy="1961240"/>
          </a:xfrm>
          <a:prstGeom prst="rect">
            <a:avLst/>
          </a:prstGeom>
        </p:spPr>
      </p:pic>
    </p:spTree>
    <p:extLst>
      <p:ext uri="{BB962C8B-B14F-4D97-AF65-F5344CB8AC3E}">
        <p14:creationId xmlns:p14="http://schemas.microsoft.com/office/powerpoint/2010/main" val="40661868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3E11-CD57-49D3-8896-BFDA9D02D343}"/>
              </a:ext>
            </a:extLst>
          </p:cNvPr>
          <p:cNvSpPr>
            <a:spLocks noGrp="1"/>
          </p:cNvSpPr>
          <p:nvPr>
            <p:ph type="title"/>
          </p:nvPr>
        </p:nvSpPr>
        <p:spPr/>
        <p:txBody>
          <a:bodyPr/>
          <a:lstStyle/>
          <a:p>
            <a:r>
              <a:rPr lang="en-GB" dirty="0"/>
              <a:t>Central limit theorem</a:t>
            </a:r>
          </a:p>
        </p:txBody>
      </p:sp>
      <p:sp>
        <p:nvSpPr>
          <p:cNvPr id="3" name="Content Placeholder 2">
            <a:extLst>
              <a:ext uri="{FF2B5EF4-FFF2-40B4-BE49-F238E27FC236}">
                <a16:creationId xmlns:a16="http://schemas.microsoft.com/office/drawing/2014/main" id="{AD091430-6868-4D20-BE71-C2228FF48C3E}"/>
              </a:ext>
            </a:extLst>
          </p:cNvPr>
          <p:cNvSpPr>
            <a:spLocks noGrp="1"/>
          </p:cNvSpPr>
          <p:nvPr>
            <p:ph sz="half" idx="1"/>
          </p:nvPr>
        </p:nvSpPr>
        <p:spPr/>
        <p:txBody>
          <a:bodyPr/>
          <a:lstStyle/>
          <a:p>
            <a:r>
              <a:rPr lang="en-US" dirty="0"/>
              <a:t>Example – A fair die</a:t>
            </a:r>
            <a:endParaRPr lang="en-GB" dirty="0"/>
          </a:p>
        </p:txBody>
      </p:sp>
      <p:sp>
        <p:nvSpPr>
          <p:cNvPr id="4" name="Content Placeholder 3">
            <a:extLst>
              <a:ext uri="{FF2B5EF4-FFF2-40B4-BE49-F238E27FC236}">
                <a16:creationId xmlns:a16="http://schemas.microsoft.com/office/drawing/2014/main" id="{15569668-8569-4455-B0BE-AFFDB0F67C07}"/>
              </a:ext>
            </a:extLst>
          </p:cNvPr>
          <p:cNvSpPr>
            <a:spLocks noGrp="1"/>
          </p:cNvSpPr>
          <p:nvPr>
            <p:ph sz="half" idx="2"/>
          </p:nvPr>
        </p:nvSpPr>
        <p:spPr>
          <a:xfrm>
            <a:off x="467544" y="1343096"/>
            <a:ext cx="8280920" cy="3917032"/>
          </a:xfrm>
        </p:spPr>
        <p:txBody>
          <a:bodyPr/>
          <a:lstStyle/>
          <a:p>
            <a:r>
              <a:rPr lang="en-US" dirty="0"/>
              <a:t>Take samples of size 10 from the previous 10000 observation of outcome of die roll</a:t>
            </a:r>
          </a:p>
          <a:p>
            <a:r>
              <a:rPr lang="en-US" dirty="0"/>
              <a:t>Take the arithmetic mean and try to plot the mean of sample. </a:t>
            </a:r>
          </a:p>
          <a:p>
            <a:r>
              <a:rPr lang="en-US" dirty="0"/>
              <a:t>Do this procedure k times (in this case k= 10000 )</a:t>
            </a:r>
            <a:endParaRPr lang="en-GB" dirty="0"/>
          </a:p>
        </p:txBody>
      </p:sp>
      <p:sp>
        <p:nvSpPr>
          <p:cNvPr id="5" name="Slide Number Placeholder 4">
            <a:extLst>
              <a:ext uri="{FF2B5EF4-FFF2-40B4-BE49-F238E27FC236}">
                <a16:creationId xmlns:a16="http://schemas.microsoft.com/office/drawing/2014/main" id="{1633D39B-633C-4526-B73D-D737945A6DEA}"/>
              </a:ext>
            </a:extLst>
          </p:cNvPr>
          <p:cNvSpPr>
            <a:spLocks noGrp="1"/>
          </p:cNvSpPr>
          <p:nvPr>
            <p:ph type="sldNum" sz="quarter" idx="12"/>
          </p:nvPr>
        </p:nvSpPr>
        <p:spPr/>
        <p:txBody>
          <a:bodyPr/>
          <a:lstStyle/>
          <a:p>
            <a:fld id="{67D5DD6A-4F4B-48C0-931C-A060E8E98EED}" type="slidenum">
              <a:rPr lang="en-GB" smtClean="0"/>
              <a:t>29</a:t>
            </a:fld>
            <a:endParaRPr lang="en-GB"/>
          </a:p>
        </p:txBody>
      </p:sp>
      <p:pic>
        <p:nvPicPr>
          <p:cNvPr id="8" name="Picture 7">
            <a:extLst>
              <a:ext uri="{FF2B5EF4-FFF2-40B4-BE49-F238E27FC236}">
                <a16:creationId xmlns:a16="http://schemas.microsoft.com/office/drawing/2014/main" id="{5FD8BFC6-6399-4D2C-AFD8-15EF0D9F0ECF}"/>
              </a:ext>
            </a:extLst>
          </p:cNvPr>
          <p:cNvPicPr>
            <a:picLocks noChangeAspect="1"/>
          </p:cNvPicPr>
          <p:nvPr/>
        </p:nvPicPr>
        <p:blipFill>
          <a:blip r:embed="rId2"/>
          <a:stretch>
            <a:fillRect/>
          </a:stretch>
        </p:blipFill>
        <p:spPr>
          <a:xfrm>
            <a:off x="179512" y="3861048"/>
            <a:ext cx="4924425" cy="933450"/>
          </a:xfrm>
          <a:prstGeom prst="rect">
            <a:avLst/>
          </a:prstGeom>
        </p:spPr>
      </p:pic>
      <p:pic>
        <p:nvPicPr>
          <p:cNvPr id="12" name="Picture 11">
            <a:extLst>
              <a:ext uri="{FF2B5EF4-FFF2-40B4-BE49-F238E27FC236}">
                <a16:creationId xmlns:a16="http://schemas.microsoft.com/office/drawing/2014/main" id="{5D00FBB7-AD59-4B46-902B-24289397BB97}"/>
              </a:ext>
            </a:extLst>
          </p:cNvPr>
          <p:cNvPicPr>
            <a:picLocks noChangeAspect="1"/>
          </p:cNvPicPr>
          <p:nvPr/>
        </p:nvPicPr>
        <p:blipFill rotWithShape="1">
          <a:blip r:embed="rId3"/>
          <a:srcRect t="5739" b="1633"/>
          <a:stretch/>
        </p:blipFill>
        <p:spPr>
          <a:xfrm>
            <a:off x="5196942" y="3585605"/>
            <a:ext cx="3947058" cy="2834436"/>
          </a:xfrm>
          <a:prstGeom prst="rect">
            <a:avLst/>
          </a:prstGeom>
        </p:spPr>
      </p:pic>
      <p:sp>
        <p:nvSpPr>
          <p:cNvPr id="6" name="TextBox 5">
            <a:extLst>
              <a:ext uri="{FF2B5EF4-FFF2-40B4-BE49-F238E27FC236}">
                <a16:creationId xmlns:a16="http://schemas.microsoft.com/office/drawing/2014/main" id="{35D6561D-8BBA-5C01-13C6-838AD1F34B98}"/>
              </a:ext>
            </a:extLst>
          </p:cNvPr>
          <p:cNvSpPr txBox="1"/>
          <p:nvPr/>
        </p:nvSpPr>
        <p:spPr>
          <a:xfrm>
            <a:off x="878961" y="6463786"/>
            <a:ext cx="5256584" cy="276999"/>
          </a:xfrm>
          <a:prstGeom prst="rect">
            <a:avLst/>
          </a:prstGeom>
          <a:noFill/>
        </p:spPr>
        <p:txBody>
          <a:bodyPr wrap="square">
            <a:spAutoFit/>
          </a:bodyPr>
          <a:lstStyle/>
          <a:p>
            <a:r>
              <a:rPr lang="en-GB" sz="1200">
                <a:hlinkClick r:id="rId4"/>
              </a:rPr>
              <a:t>https://rpubs.com/ranjeetapegu/Central-Limit-Theorem</a:t>
            </a:r>
            <a:r>
              <a:rPr lang="en-GB" sz="1200"/>
              <a:t> .</a:t>
            </a:r>
            <a:endParaRPr lang="en-GB" sz="1200" dirty="0"/>
          </a:p>
        </p:txBody>
      </p:sp>
    </p:spTree>
    <p:extLst>
      <p:ext uri="{BB962C8B-B14F-4D97-AF65-F5344CB8AC3E}">
        <p14:creationId xmlns:p14="http://schemas.microsoft.com/office/powerpoint/2010/main" val="36875530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6EBD-1BE9-49C2-894C-919CA2933057}"/>
              </a:ext>
            </a:extLst>
          </p:cNvPr>
          <p:cNvSpPr>
            <a:spLocks noGrp="1"/>
          </p:cNvSpPr>
          <p:nvPr>
            <p:ph type="title"/>
          </p:nvPr>
        </p:nvSpPr>
        <p:spPr/>
        <p:txBody>
          <a:bodyPr/>
          <a:lstStyle/>
          <a:p>
            <a:r>
              <a:rPr lang="en-GB" dirty="0"/>
              <a:t>Inferential statistics</a:t>
            </a:r>
          </a:p>
        </p:txBody>
      </p:sp>
      <p:sp>
        <p:nvSpPr>
          <p:cNvPr id="4" name="Content Placeholder 3">
            <a:extLst>
              <a:ext uri="{FF2B5EF4-FFF2-40B4-BE49-F238E27FC236}">
                <a16:creationId xmlns:a16="http://schemas.microsoft.com/office/drawing/2014/main" id="{F0930EAF-88B8-464A-811E-35E900F75396}"/>
              </a:ext>
            </a:extLst>
          </p:cNvPr>
          <p:cNvSpPr>
            <a:spLocks noGrp="1"/>
          </p:cNvSpPr>
          <p:nvPr>
            <p:ph sz="half" idx="2"/>
          </p:nvPr>
        </p:nvSpPr>
        <p:spPr>
          <a:xfrm>
            <a:off x="426368" y="1340768"/>
            <a:ext cx="8280920" cy="3917032"/>
          </a:xfrm>
        </p:spPr>
        <p:txBody>
          <a:bodyPr/>
          <a:lstStyle/>
          <a:p>
            <a:r>
              <a:rPr lang="en-US" dirty="0"/>
              <a:t>Inferential statistics deals with the process of inferring information about a population based on a sample from that population. </a:t>
            </a:r>
            <a:endParaRPr lang="en-GB" dirty="0"/>
          </a:p>
        </p:txBody>
      </p:sp>
      <p:sp>
        <p:nvSpPr>
          <p:cNvPr id="5" name="Slide Number Placeholder 4">
            <a:extLst>
              <a:ext uri="{FF2B5EF4-FFF2-40B4-BE49-F238E27FC236}">
                <a16:creationId xmlns:a16="http://schemas.microsoft.com/office/drawing/2014/main" id="{88C47F4C-3974-49F9-9C09-0159006A4A73}"/>
              </a:ext>
            </a:extLst>
          </p:cNvPr>
          <p:cNvSpPr>
            <a:spLocks noGrp="1"/>
          </p:cNvSpPr>
          <p:nvPr>
            <p:ph type="sldNum" sz="quarter" idx="12"/>
          </p:nvPr>
        </p:nvSpPr>
        <p:spPr/>
        <p:txBody>
          <a:bodyPr/>
          <a:lstStyle/>
          <a:p>
            <a:fld id="{67D5DD6A-4F4B-48C0-931C-A060E8E98EED}" type="slidenum">
              <a:rPr lang="en-GB" smtClean="0"/>
              <a:t>3</a:t>
            </a:fld>
            <a:endParaRPr lang="en-GB"/>
          </a:p>
        </p:txBody>
      </p:sp>
      <p:grpSp>
        <p:nvGrpSpPr>
          <p:cNvPr id="6" name="Group 5">
            <a:extLst>
              <a:ext uri="{FF2B5EF4-FFF2-40B4-BE49-F238E27FC236}">
                <a16:creationId xmlns:a16="http://schemas.microsoft.com/office/drawing/2014/main" id="{331DA71E-ECAB-45BF-AD81-FE5C5C5FBA98}"/>
              </a:ext>
            </a:extLst>
          </p:cNvPr>
          <p:cNvGrpSpPr/>
          <p:nvPr/>
        </p:nvGrpSpPr>
        <p:grpSpPr>
          <a:xfrm>
            <a:off x="2590800" y="2966132"/>
            <a:ext cx="4832097" cy="3917032"/>
            <a:chOff x="3450002" y="916346"/>
            <a:chExt cx="6659390" cy="6037373"/>
          </a:xfrm>
        </p:grpSpPr>
        <p:pic>
          <p:nvPicPr>
            <p:cNvPr id="1026" name="Picture 2" descr="Inferential Statistic: Whats and Hows -Voxco">
              <a:extLst>
                <a:ext uri="{FF2B5EF4-FFF2-40B4-BE49-F238E27FC236}">
                  <a16:creationId xmlns:a16="http://schemas.microsoft.com/office/drawing/2014/main" id="{DC142715-681B-4DDD-9BFD-8D05E467B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002" y="916346"/>
              <a:ext cx="5796372" cy="300686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6AD0DE0-D5FA-4444-8F91-24AA854C50E2}"/>
                </a:ext>
              </a:extLst>
            </p:cNvPr>
            <p:cNvSpPr txBox="1"/>
            <p:nvPr/>
          </p:nvSpPr>
          <p:spPr>
            <a:xfrm>
              <a:off x="3450002" y="6526777"/>
              <a:ext cx="6659390" cy="426942"/>
            </a:xfrm>
            <a:prstGeom prst="rect">
              <a:avLst/>
            </a:prstGeom>
            <a:noFill/>
          </p:spPr>
          <p:txBody>
            <a:bodyPr wrap="square">
              <a:spAutoFit/>
            </a:bodyPr>
            <a:lstStyle/>
            <a:p>
              <a:r>
                <a:rPr lang="en-GB" sz="1200" dirty="0"/>
                <a:t>https://www.voxco.com/blog/inferential-statistic-whats-and-hows/</a:t>
              </a:r>
            </a:p>
          </p:txBody>
        </p:sp>
        <p:pic>
          <p:nvPicPr>
            <p:cNvPr id="9" name="Picture 2" descr="Inferential Statistics for Data Science: Explained – Towards AI — The  World&amp;#39;s Leading AI and Technology Publication">
              <a:extLst>
                <a:ext uri="{FF2B5EF4-FFF2-40B4-BE49-F238E27FC236}">
                  <a16:creationId xmlns:a16="http://schemas.microsoft.com/office/drawing/2014/main" id="{28EA9749-742A-494B-9A49-0B0AC43956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423" y="3682431"/>
              <a:ext cx="3789109" cy="279262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21102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E0C98-B136-44B4-B7D6-FBE1D6780C13}"/>
              </a:ext>
            </a:extLst>
          </p:cNvPr>
          <p:cNvSpPr>
            <a:spLocks noGrp="1"/>
          </p:cNvSpPr>
          <p:nvPr>
            <p:ph type="title"/>
          </p:nvPr>
        </p:nvSpPr>
        <p:spPr/>
        <p:txBody>
          <a:bodyPr/>
          <a:lstStyle/>
          <a:p>
            <a:r>
              <a:rPr lang="en-GB" dirty="0"/>
              <a:t>Normal distribution</a:t>
            </a:r>
          </a:p>
        </p:txBody>
      </p:sp>
      <p:sp>
        <p:nvSpPr>
          <p:cNvPr id="3" name="Content Placeholder 2">
            <a:extLst>
              <a:ext uri="{FF2B5EF4-FFF2-40B4-BE49-F238E27FC236}">
                <a16:creationId xmlns:a16="http://schemas.microsoft.com/office/drawing/2014/main" id="{7F9EDE34-227C-4F03-8D3B-0FDF8C4505AC}"/>
              </a:ext>
            </a:extLst>
          </p:cNvPr>
          <p:cNvSpPr>
            <a:spLocks noGrp="1"/>
          </p:cNvSpPr>
          <p:nvPr>
            <p:ph sz="half" idx="1"/>
          </p:nvPr>
        </p:nvSpPr>
        <p:spPr/>
        <p:txBody>
          <a:bodyPr/>
          <a:lstStyle/>
          <a:p>
            <a:r>
              <a:rPr lang="en-GB" dirty="0"/>
              <a:t>Definition</a:t>
            </a:r>
          </a:p>
        </p:txBody>
      </p:sp>
      <p:sp>
        <p:nvSpPr>
          <p:cNvPr id="4" name="Content Placeholder 3">
            <a:extLst>
              <a:ext uri="{FF2B5EF4-FFF2-40B4-BE49-F238E27FC236}">
                <a16:creationId xmlns:a16="http://schemas.microsoft.com/office/drawing/2014/main" id="{00FD2A4D-3F97-4B63-9F91-5B3253DFDC7D}"/>
              </a:ext>
            </a:extLst>
          </p:cNvPr>
          <p:cNvSpPr>
            <a:spLocks noGrp="1"/>
          </p:cNvSpPr>
          <p:nvPr>
            <p:ph sz="half" idx="2"/>
          </p:nvPr>
        </p:nvSpPr>
        <p:spPr/>
        <p:txBody>
          <a:bodyPr/>
          <a:lstStyle/>
          <a:p>
            <a:r>
              <a:rPr lang="en-US" dirty="0"/>
              <a:t>Normal distribution is a probability distribution that is symmetric about the mean, showing that data near the mean are more frequent in occurrence than data far from the mean. In graph form, normal distribution will appear as a bell curve.</a:t>
            </a:r>
            <a:endParaRPr lang="en-GB" dirty="0"/>
          </a:p>
        </p:txBody>
      </p:sp>
      <p:sp>
        <p:nvSpPr>
          <p:cNvPr id="5" name="Slide Number Placeholder 4">
            <a:extLst>
              <a:ext uri="{FF2B5EF4-FFF2-40B4-BE49-F238E27FC236}">
                <a16:creationId xmlns:a16="http://schemas.microsoft.com/office/drawing/2014/main" id="{14B05E1D-6346-48E7-B06C-8B96C3F6D8AE}"/>
              </a:ext>
            </a:extLst>
          </p:cNvPr>
          <p:cNvSpPr>
            <a:spLocks noGrp="1"/>
          </p:cNvSpPr>
          <p:nvPr>
            <p:ph type="sldNum" sz="quarter" idx="12"/>
          </p:nvPr>
        </p:nvSpPr>
        <p:spPr/>
        <p:txBody>
          <a:bodyPr/>
          <a:lstStyle/>
          <a:p>
            <a:fld id="{67D5DD6A-4F4B-48C0-931C-A060E8E98EED}" type="slidenum">
              <a:rPr lang="en-GB" smtClean="0"/>
              <a:t>30</a:t>
            </a:fld>
            <a:endParaRPr lang="en-GB"/>
          </a:p>
        </p:txBody>
      </p:sp>
      <p:sp>
        <p:nvSpPr>
          <p:cNvPr id="7" name="TextBox 6">
            <a:extLst>
              <a:ext uri="{FF2B5EF4-FFF2-40B4-BE49-F238E27FC236}">
                <a16:creationId xmlns:a16="http://schemas.microsoft.com/office/drawing/2014/main" id="{379C759D-FD7C-4F50-9ED8-88F56AE18A0C}"/>
              </a:ext>
            </a:extLst>
          </p:cNvPr>
          <p:cNvSpPr txBox="1"/>
          <p:nvPr/>
        </p:nvSpPr>
        <p:spPr>
          <a:xfrm>
            <a:off x="755576" y="6058747"/>
            <a:ext cx="4572000" cy="276999"/>
          </a:xfrm>
          <a:prstGeom prst="rect">
            <a:avLst/>
          </a:prstGeom>
          <a:noFill/>
        </p:spPr>
        <p:txBody>
          <a:bodyPr wrap="square">
            <a:spAutoFit/>
          </a:bodyPr>
          <a:lstStyle/>
          <a:p>
            <a:r>
              <a:rPr lang="en-GB" sz="1200" dirty="0">
                <a:hlinkClick r:id="rId2"/>
              </a:rPr>
              <a:t>https://www.investopedia.com/terms/n/normaldistribution</a:t>
            </a:r>
            <a:r>
              <a:rPr lang="en-GB" sz="1200">
                <a:hlinkClick r:id="rId2"/>
              </a:rPr>
              <a:t>.asp</a:t>
            </a:r>
            <a:r>
              <a:rPr lang="en-GB" sz="1200"/>
              <a:t> </a:t>
            </a:r>
            <a:endParaRPr lang="en-GB" sz="1200" dirty="0"/>
          </a:p>
        </p:txBody>
      </p:sp>
    </p:spTree>
    <p:extLst>
      <p:ext uri="{BB962C8B-B14F-4D97-AF65-F5344CB8AC3E}">
        <p14:creationId xmlns:p14="http://schemas.microsoft.com/office/powerpoint/2010/main" val="40110175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A1FE4-E5EF-4766-8180-9C1F003D0D9C}"/>
              </a:ext>
            </a:extLst>
          </p:cNvPr>
          <p:cNvSpPr>
            <a:spLocks noGrp="1"/>
          </p:cNvSpPr>
          <p:nvPr>
            <p:ph type="title"/>
          </p:nvPr>
        </p:nvSpPr>
        <p:spPr/>
        <p:txBody>
          <a:bodyPr/>
          <a:lstStyle/>
          <a:p>
            <a:r>
              <a:rPr lang="en-GB" dirty="0"/>
              <a:t>Normal distribution</a:t>
            </a:r>
          </a:p>
        </p:txBody>
      </p:sp>
      <p:sp>
        <p:nvSpPr>
          <p:cNvPr id="5" name="Slide Number Placeholder 4">
            <a:extLst>
              <a:ext uri="{FF2B5EF4-FFF2-40B4-BE49-F238E27FC236}">
                <a16:creationId xmlns:a16="http://schemas.microsoft.com/office/drawing/2014/main" id="{C8BA57F4-E174-493D-B04B-1458BC21C90C}"/>
              </a:ext>
            </a:extLst>
          </p:cNvPr>
          <p:cNvSpPr>
            <a:spLocks noGrp="1"/>
          </p:cNvSpPr>
          <p:nvPr>
            <p:ph type="sldNum" sz="quarter" idx="12"/>
          </p:nvPr>
        </p:nvSpPr>
        <p:spPr/>
        <p:txBody>
          <a:bodyPr/>
          <a:lstStyle/>
          <a:p>
            <a:fld id="{67D5DD6A-4F4B-48C0-931C-A060E8E98EED}" type="slidenum">
              <a:rPr lang="en-GB" smtClean="0"/>
              <a:t>31</a:t>
            </a:fld>
            <a:endParaRPr lang="en-GB"/>
          </a:p>
        </p:txBody>
      </p:sp>
      <p:grpSp>
        <p:nvGrpSpPr>
          <p:cNvPr id="7" name="Group 6">
            <a:extLst>
              <a:ext uri="{FF2B5EF4-FFF2-40B4-BE49-F238E27FC236}">
                <a16:creationId xmlns:a16="http://schemas.microsoft.com/office/drawing/2014/main" id="{F2EA814B-EFA0-4E36-B049-EC861C17DEC0}"/>
              </a:ext>
            </a:extLst>
          </p:cNvPr>
          <p:cNvGrpSpPr/>
          <p:nvPr/>
        </p:nvGrpSpPr>
        <p:grpSpPr>
          <a:xfrm>
            <a:off x="395536" y="252988"/>
            <a:ext cx="8142822" cy="6607373"/>
            <a:chOff x="395536" y="252988"/>
            <a:chExt cx="8142822" cy="6607373"/>
          </a:xfrm>
        </p:grpSpPr>
        <p:pic>
          <p:nvPicPr>
            <p:cNvPr id="10" name="Shape 239">
              <a:extLst>
                <a:ext uri="{FF2B5EF4-FFF2-40B4-BE49-F238E27FC236}">
                  <a16:creationId xmlns:a16="http://schemas.microsoft.com/office/drawing/2014/main" id="{518CF0AA-C9D5-4BA6-864A-D95C47CAFF90}"/>
                </a:ext>
              </a:extLst>
            </p:cNvPr>
            <p:cNvPicPr preferRelativeResize="0"/>
            <p:nvPr/>
          </p:nvPicPr>
          <p:blipFill>
            <a:blip r:embed="rId3">
              <a:alphaModFix/>
            </a:blip>
            <a:stretch>
              <a:fillRect/>
            </a:stretch>
          </p:blipFill>
          <p:spPr>
            <a:xfrm>
              <a:off x="5245660" y="252988"/>
              <a:ext cx="3292698" cy="518907"/>
            </a:xfrm>
            <a:prstGeom prst="rect">
              <a:avLst/>
            </a:prstGeom>
            <a:noFill/>
            <a:ln>
              <a:noFill/>
            </a:ln>
          </p:spPr>
        </p:pic>
        <p:grpSp>
          <p:nvGrpSpPr>
            <p:cNvPr id="6" name="Group 5">
              <a:extLst>
                <a:ext uri="{FF2B5EF4-FFF2-40B4-BE49-F238E27FC236}">
                  <a16:creationId xmlns:a16="http://schemas.microsoft.com/office/drawing/2014/main" id="{DB7C6AB6-177A-47F2-8BF8-EE6B0918C3D2}"/>
                </a:ext>
              </a:extLst>
            </p:cNvPr>
            <p:cNvGrpSpPr/>
            <p:nvPr/>
          </p:nvGrpSpPr>
          <p:grpSpPr>
            <a:xfrm>
              <a:off x="395536" y="1029162"/>
              <a:ext cx="7653900" cy="5831199"/>
              <a:chOff x="395536" y="1029162"/>
              <a:chExt cx="7653900" cy="5831199"/>
            </a:xfrm>
          </p:grpSpPr>
          <p:pic>
            <p:nvPicPr>
              <p:cNvPr id="9" name="Shape 247">
                <a:extLst>
                  <a:ext uri="{FF2B5EF4-FFF2-40B4-BE49-F238E27FC236}">
                    <a16:creationId xmlns:a16="http://schemas.microsoft.com/office/drawing/2014/main" id="{F4B986C7-6C9D-4AA3-A781-45267973B737}"/>
                  </a:ext>
                </a:extLst>
              </p:cNvPr>
              <p:cNvPicPr preferRelativeResize="0"/>
              <p:nvPr/>
            </p:nvPicPr>
            <p:blipFill rotWithShape="1">
              <a:blip r:embed="rId4">
                <a:alphaModFix/>
              </a:blip>
              <a:srcRect/>
              <a:stretch/>
            </p:blipFill>
            <p:spPr>
              <a:xfrm>
                <a:off x="395536" y="1029162"/>
                <a:ext cx="7653900" cy="5554200"/>
              </a:xfrm>
              <a:prstGeom prst="rect">
                <a:avLst/>
              </a:prstGeom>
              <a:noFill/>
              <a:ln>
                <a:noFill/>
              </a:ln>
            </p:spPr>
          </p:pic>
          <p:sp>
            <p:nvSpPr>
              <p:cNvPr id="11" name="Rectangle 10">
                <a:extLst>
                  <a:ext uri="{FF2B5EF4-FFF2-40B4-BE49-F238E27FC236}">
                    <a16:creationId xmlns:a16="http://schemas.microsoft.com/office/drawing/2014/main" id="{FCCA351E-6B45-4C08-BCDA-99BE8BE3B518}"/>
                  </a:ext>
                </a:extLst>
              </p:cNvPr>
              <p:cNvSpPr/>
              <p:nvPr/>
            </p:nvSpPr>
            <p:spPr>
              <a:xfrm>
                <a:off x="415680" y="6583362"/>
                <a:ext cx="6264876" cy="276999"/>
              </a:xfrm>
              <a:prstGeom prst="rect">
                <a:avLst/>
              </a:prstGeom>
            </p:spPr>
            <p:txBody>
              <a:bodyPr wrap="square">
                <a:spAutoFit/>
              </a:bodyPr>
              <a:lstStyle/>
              <a:p>
                <a:r>
                  <a:rPr lang="en-US" sz="1200" dirty="0">
                    <a:hlinkClick r:id="rId5"/>
                  </a:rPr>
                  <a:t>https://</a:t>
                </a:r>
                <a:r>
                  <a:rPr lang="en-US" sz="1200" dirty="0" err="1">
                    <a:hlinkClick r:id="rId5"/>
                  </a:rPr>
                  <a:t>commons.wikimedia.org</a:t>
                </a:r>
                <a:r>
                  <a:rPr lang="en-US" sz="1200" dirty="0">
                    <a:hlinkClick r:id="rId5"/>
                  </a:rPr>
                  <a:t>/wiki/</a:t>
                </a:r>
                <a:r>
                  <a:rPr lang="en-US" sz="1200" dirty="0" err="1">
                    <a:hlinkClick r:id="rId5"/>
                  </a:rPr>
                  <a:t>File:Empirical_Rule</a:t>
                </a:r>
                <a:r>
                  <a:rPr lang="en-US" sz="1200" err="1">
                    <a:hlinkClick r:id="rId5"/>
                  </a:rPr>
                  <a:t>.</a:t>
                </a:r>
                <a:r>
                  <a:rPr lang="en-US" sz="1200">
                    <a:hlinkClick r:id="rId5"/>
                  </a:rPr>
                  <a:t>PNG</a:t>
                </a:r>
                <a:r>
                  <a:rPr lang="en-US" sz="1200"/>
                  <a:t> </a:t>
                </a:r>
                <a:endParaRPr lang="en-US" sz="1200" dirty="0"/>
              </a:p>
            </p:txBody>
          </p:sp>
        </p:grpSp>
      </p:grpSp>
    </p:spTree>
    <p:extLst>
      <p:ext uri="{BB962C8B-B14F-4D97-AF65-F5344CB8AC3E}">
        <p14:creationId xmlns:p14="http://schemas.microsoft.com/office/powerpoint/2010/main" val="2087131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96E1-571C-489A-BAD4-62B7D08742A3}"/>
              </a:ext>
            </a:extLst>
          </p:cNvPr>
          <p:cNvSpPr>
            <a:spLocks noGrp="1"/>
          </p:cNvSpPr>
          <p:nvPr>
            <p:ph type="title"/>
          </p:nvPr>
        </p:nvSpPr>
        <p:spPr/>
        <p:txBody>
          <a:bodyPr/>
          <a:lstStyle/>
          <a:p>
            <a:r>
              <a:rPr lang="en-GB" dirty="0"/>
              <a:t>Standardization and Z-Scores</a:t>
            </a:r>
          </a:p>
        </p:txBody>
      </p:sp>
      <p:sp>
        <p:nvSpPr>
          <p:cNvPr id="3" name="Content Placeholder 2">
            <a:extLst>
              <a:ext uri="{FF2B5EF4-FFF2-40B4-BE49-F238E27FC236}">
                <a16:creationId xmlns:a16="http://schemas.microsoft.com/office/drawing/2014/main" id="{EA488C29-328D-4055-B38B-1FFF80CFE2B1}"/>
              </a:ext>
            </a:extLst>
          </p:cNvPr>
          <p:cNvSpPr>
            <a:spLocks noGrp="1"/>
          </p:cNvSpPr>
          <p:nvPr>
            <p:ph sz="half" idx="1"/>
          </p:nvPr>
        </p:nvSpPr>
        <p:spPr/>
        <p:txBody>
          <a:bodyPr/>
          <a:lstStyle/>
          <a:p>
            <a:r>
              <a:rPr lang="en-GB" dirty="0"/>
              <a:t>Z ~ N(0, 1)</a:t>
            </a:r>
          </a:p>
          <a:p>
            <a:endParaRPr lang="en-GB" dirty="0"/>
          </a:p>
        </p:txBody>
      </p:sp>
      <p:sp>
        <p:nvSpPr>
          <p:cNvPr id="4" name="Content Placeholder 3">
            <a:extLst>
              <a:ext uri="{FF2B5EF4-FFF2-40B4-BE49-F238E27FC236}">
                <a16:creationId xmlns:a16="http://schemas.microsoft.com/office/drawing/2014/main" id="{13E026AF-E807-475F-B02D-6E23555D8656}"/>
              </a:ext>
            </a:extLst>
          </p:cNvPr>
          <p:cNvSpPr>
            <a:spLocks noGrp="1"/>
          </p:cNvSpPr>
          <p:nvPr>
            <p:ph sz="half" idx="2"/>
          </p:nvPr>
        </p:nvSpPr>
        <p:spPr/>
        <p:txBody>
          <a:bodyPr/>
          <a:lstStyle/>
          <a:p>
            <a:r>
              <a:rPr lang="en-US" dirty="0"/>
              <a:t>A z-value is used to </a:t>
            </a:r>
            <a:r>
              <a:rPr lang="en-GB" dirty="0"/>
              <a:t>standardise</a:t>
            </a:r>
            <a:r>
              <a:rPr lang="en-US" dirty="0"/>
              <a:t> a number so that it becomes ‘metric agnostic’</a:t>
            </a:r>
          </a:p>
          <a:p>
            <a:r>
              <a:rPr lang="en-US" dirty="0"/>
              <a:t>Z-values then can be summed with z-values derived from other metrics to create a composite score.</a:t>
            </a:r>
          </a:p>
          <a:p>
            <a:endParaRPr lang="en-GB" dirty="0"/>
          </a:p>
        </p:txBody>
      </p:sp>
      <p:sp>
        <p:nvSpPr>
          <p:cNvPr id="5" name="Slide Number Placeholder 4">
            <a:extLst>
              <a:ext uri="{FF2B5EF4-FFF2-40B4-BE49-F238E27FC236}">
                <a16:creationId xmlns:a16="http://schemas.microsoft.com/office/drawing/2014/main" id="{FBDD6C7A-F47D-454C-AD03-C40D615A723E}"/>
              </a:ext>
            </a:extLst>
          </p:cNvPr>
          <p:cNvSpPr>
            <a:spLocks noGrp="1"/>
          </p:cNvSpPr>
          <p:nvPr>
            <p:ph type="sldNum" sz="quarter" idx="12"/>
          </p:nvPr>
        </p:nvSpPr>
        <p:spPr/>
        <p:txBody>
          <a:bodyPr/>
          <a:lstStyle/>
          <a:p>
            <a:fld id="{67D5DD6A-4F4B-48C0-931C-A060E8E98EED}" type="slidenum">
              <a:rPr lang="en-GB" smtClean="0"/>
              <a:t>32</a:t>
            </a:fld>
            <a:endParaRPr lang="en-GB"/>
          </a:p>
        </p:txBody>
      </p:sp>
      <p:grpSp>
        <p:nvGrpSpPr>
          <p:cNvPr id="8" name="Group 7">
            <a:extLst>
              <a:ext uri="{FF2B5EF4-FFF2-40B4-BE49-F238E27FC236}">
                <a16:creationId xmlns:a16="http://schemas.microsoft.com/office/drawing/2014/main" id="{2BF36BFE-B552-4E11-93E3-A74AB93040E1}"/>
              </a:ext>
            </a:extLst>
          </p:cNvPr>
          <p:cNvGrpSpPr/>
          <p:nvPr/>
        </p:nvGrpSpPr>
        <p:grpSpPr>
          <a:xfrm>
            <a:off x="321482" y="3534721"/>
            <a:ext cx="7006952" cy="3293316"/>
            <a:chOff x="321482" y="3534721"/>
            <a:chExt cx="7006952" cy="3293316"/>
          </a:xfrm>
        </p:grpSpPr>
        <p:pic>
          <p:nvPicPr>
            <p:cNvPr id="6" name="Shape 278">
              <a:extLst>
                <a:ext uri="{FF2B5EF4-FFF2-40B4-BE49-F238E27FC236}">
                  <a16:creationId xmlns:a16="http://schemas.microsoft.com/office/drawing/2014/main" id="{17E250B6-37ED-49E4-BA43-72C1FD7A99F6}"/>
                </a:ext>
              </a:extLst>
            </p:cNvPr>
            <p:cNvPicPr preferRelativeResize="0"/>
            <p:nvPr/>
          </p:nvPicPr>
          <p:blipFill rotWithShape="1">
            <a:blip r:embed="rId2">
              <a:alphaModFix/>
            </a:blip>
            <a:srcRect/>
            <a:stretch/>
          </p:blipFill>
          <p:spPr>
            <a:xfrm>
              <a:off x="321482" y="3534721"/>
              <a:ext cx="4538638" cy="3293316"/>
            </a:xfrm>
            <a:prstGeom prst="rect">
              <a:avLst/>
            </a:prstGeom>
            <a:noFill/>
            <a:ln>
              <a:noFill/>
            </a:ln>
          </p:spPr>
        </p:pic>
        <p:pic>
          <p:nvPicPr>
            <p:cNvPr id="7" name="Shape 279">
              <a:extLst>
                <a:ext uri="{FF2B5EF4-FFF2-40B4-BE49-F238E27FC236}">
                  <a16:creationId xmlns:a16="http://schemas.microsoft.com/office/drawing/2014/main" id="{FAF1E70A-F232-495E-95AD-42E0720DB8B8}"/>
                </a:ext>
              </a:extLst>
            </p:cNvPr>
            <p:cNvPicPr preferRelativeResize="0"/>
            <p:nvPr/>
          </p:nvPicPr>
          <p:blipFill rotWithShape="1">
            <a:blip r:embed="rId3">
              <a:alphaModFix/>
            </a:blip>
            <a:srcRect/>
            <a:stretch/>
          </p:blipFill>
          <p:spPr>
            <a:xfrm>
              <a:off x="5508104" y="4418244"/>
              <a:ext cx="1820330" cy="761999"/>
            </a:xfrm>
            <a:prstGeom prst="rect">
              <a:avLst/>
            </a:prstGeom>
            <a:noFill/>
            <a:ln>
              <a:noFill/>
            </a:ln>
          </p:spPr>
        </p:pic>
      </p:grpSp>
    </p:spTree>
    <p:extLst>
      <p:ext uri="{BB962C8B-B14F-4D97-AF65-F5344CB8AC3E}">
        <p14:creationId xmlns:p14="http://schemas.microsoft.com/office/powerpoint/2010/main" val="2712061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D8304-EE79-4A05-9AE8-BEBCE352063E}"/>
              </a:ext>
            </a:extLst>
          </p:cNvPr>
          <p:cNvSpPr>
            <a:spLocks noGrp="1"/>
          </p:cNvSpPr>
          <p:nvPr>
            <p:ph type="title"/>
          </p:nvPr>
        </p:nvSpPr>
        <p:spPr/>
        <p:txBody>
          <a:bodyPr/>
          <a:lstStyle/>
          <a:p>
            <a:r>
              <a:rPr lang="en-GB" dirty="0"/>
              <a:t>Standardization and Z-Scores</a:t>
            </a:r>
          </a:p>
        </p:txBody>
      </p:sp>
      <p:sp>
        <p:nvSpPr>
          <p:cNvPr id="3" name="Content Placeholder 2">
            <a:extLst>
              <a:ext uri="{FF2B5EF4-FFF2-40B4-BE49-F238E27FC236}">
                <a16:creationId xmlns:a16="http://schemas.microsoft.com/office/drawing/2014/main" id="{9183CC1C-4224-404B-82E7-104297E506FB}"/>
              </a:ext>
            </a:extLst>
          </p:cNvPr>
          <p:cNvSpPr>
            <a:spLocks noGrp="1"/>
          </p:cNvSpPr>
          <p:nvPr>
            <p:ph sz="half" idx="1"/>
          </p:nvPr>
        </p:nvSpPr>
        <p:spPr/>
        <p:txBody>
          <a:bodyPr/>
          <a:lstStyle/>
          <a:p>
            <a:r>
              <a:rPr lang="en-GB" dirty="0"/>
              <a:t>Z ~ N(0, 1) </a:t>
            </a:r>
          </a:p>
          <a:p>
            <a:endParaRPr lang="en-GB" dirty="0"/>
          </a:p>
        </p:txBody>
      </p:sp>
      <p:sp>
        <p:nvSpPr>
          <p:cNvPr id="4" name="Content Placeholder 3">
            <a:extLst>
              <a:ext uri="{FF2B5EF4-FFF2-40B4-BE49-F238E27FC236}">
                <a16:creationId xmlns:a16="http://schemas.microsoft.com/office/drawing/2014/main" id="{90BCAC43-F16C-4008-8488-C604CD9DE523}"/>
              </a:ext>
            </a:extLst>
          </p:cNvPr>
          <p:cNvSpPr>
            <a:spLocks noGrp="1"/>
          </p:cNvSpPr>
          <p:nvPr>
            <p:ph sz="half" idx="2"/>
          </p:nvPr>
        </p:nvSpPr>
        <p:spPr/>
        <p:txBody>
          <a:bodyPr/>
          <a:lstStyle/>
          <a:p>
            <a:r>
              <a:rPr lang="en-GB" dirty="0"/>
              <a:t>Mean=0, standard deviation=1.</a:t>
            </a:r>
          </a:p>
        </p:txBody>
      </p:sp>
      <p:sp>
        <p:nvSpPr>
          <p:cNvPr id="5" name="Slide Number Placeholder 4">
            <a:extLst>
              <a:ext uri="{FF2B5EF4-FFF2-40B4-BE49-F238E27FC236}">
                <a16:creationId xmlns:a16="http://schemas.microsoft.com/office/drawing/2014/main" id="{5E9AE722-FBAC-4F9B-B4F9-00DEEFC8A9A4}"/>
              </a:ext>
            </a:extLst>
          </p:cNvPr>
          <p:cNvSpPr>
            <a:spLocks noGrp="1"/>
          </p:cNvSpPr>
          <p:nvPr>
            <p:ph type="sldNum" sz="quarter" idx="12"/>
          </p:nvPr>
        </p:nvSpPr>
        <p:spPr/>
        <p:txBody>
          <a:bodyPr/>
          <a:lstStyle/>
          <a:p>
            <a:fld id="{67D5DD6A-4F4B-48C0-931C-A060E8E98EED}" type="slidenum">
              <a:rPr lang="en-GB" smtClean="0"/>
              <a:t>33</a:t>
            </a:fld>
            <a:endParaRPr lang="en-GB"/>
          </a:p>
        </p:txBody>
      </p:sp>
      <p:pic>
        <p:nvPicPr>
          <p:cNvPr id="4098" name="Picture 2" descr="Z-Scores (Standard Scores) |">
            <a:extLst>
              <a:ext uri="{FF2B5EF4-FFF2-40B4-BE49-F238E27FC236}">
                <a16:creationId xmlns:a16="http://schemas.microsoft.com/office/drawing/2014/main" id="{A1D8D2AF-DA62-40AC-959D-F297AD037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011235"/>
            <a:ext cx="5473427" cy="457265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B35ABE8-7C81-4231-9EAF-F3CAE1FD0059}"/>
              </a:ext>
            </a:extLst>
          </p:cNvPr>
          <p:cNvSpPr txBox="1"/>
          <p:nvPr/>
        </p:nvSpPr>
        <p:spPr>
          <a:xfrm>
            <a:off x="5821288" y="3410767"/>
            <a:ext cx="3322712" cy="646331"/>
          </a:xfrm>
          <a:prstGeom prst="rect">
            <a:avLst/>
          </a:prstGeom>
          <a:noFill/>
        </p:spPr>
        <p:txBody>
          <a:bodyPr wrap="square">
            <a:spAutoFit/>
          </a:bodyPr>
          <a:lstStyle/>
          <a:p>
            <a:r>
              <a:rPr lang="en-US" dirty="0"/>
              <a:t>Standard Normal Distribution and Standard Score (z-score)</a:t>
            </a:r>
          </a:p>
        </p:txBody>
      </p:sp>
    </p:spTree>
    <p:extLst>
      <p:ext uri="{BB962C8B-B14F-4D97-AF65-F5344CB8AC3E}">
        <p14:creationId xmlns:p14="http://schemas.microsoft.com/office/powerpoint/2010/main" val="39185061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16B2-2C9A-4ED5-AC24-C42DFC5A5746}"/>
              </a:ext>
            </a:extLst>
          </p:cNvPr>
          <p:cNvSpPr>
            <a:spLocks noGrp="1"/>
          </p:cNvSpPr>
          <p:nvPr>
            <p:ph type="title"/>
          </p:nvPr>
        </p:nvSpPr>
        <p:spPr/>
        <p:txBody>
          <a:bodyPr/>
          <a:lstStyle/>
          <a:p>
            <a:r>
              <a:rPr lang="en-GB" dirty="0"/>
              <a:t>Z-scores</a:t>
            </a:r>
          </a:p>
        </p:txBody>
      </p:sp>
      <p:sp>
        <p:nvSpPr>
          <p:cNvPr id="4" name="Content Placeholder 3">
            <a:extLst>
              <a:ext uri="{FF2B5EF4-FFF2-40B4-BE49-F238E27FC236}">
                <a16:creationId xmlns:a16="http://schemas.microsoft.com/office/drawing/2014/main" id="{785FC0B6-8CAA-4C82-8E26-ECB8F661C4DD}"/>
              </a:ext>
            </a:extLst>
          </p:cNvPr>
          <p:cNvSpPr>
            <a:spLocks noGrp="1"/>
          </p:cNvSpPr>
          <p:nvPr>
            <p:ph sz="half" idx="2"/>
          </p:nvPr>
        </p:nvSpPr>
        <p:spPr/>
        <p:txBody>
          <a:bodyPr/>
          <a:lstStyle/>
          <a:p>
            <a:r>
              <a:rPr lang="en-US" dirty="0"/>
              <a:t>Z-score is a very useful statistic</a:t>
            </a:r>
          </a:p>
          <a:p>
            <a:pPr lvl="1"/>
            <a:r>
              <a:rPr lang="en-US" dirty="0"/>
              <a:t>can be used to calculate the probability of a score occurring within our normal distribution</a:t>
            </a:r>
          </a:p>
          <a:p>
            <a:pPr lvl="1"/>
            <a:r>
              <a:rPr lang="en-US" dirty="0"/>
              <a:t>enable us to compare two scores that are from different normal distributions.</a:t>
            </a:r>
          </a:p>
          <a:p>
            <a:r>
              <a:rPr lang="en-GB" dirty="0"/>
              <a:t>Problem with z-scores</a:t>
            </a:r>
            <a:endParaRPr lang="en-US" dirty="0"/>
          </a:p>
          <a:p>
            <a:pPr lvl="1"/>
            <a:r>
              <a:rPr lang="en-US" dirty="0"/>
              <a:t>From –infinity to +infinity</a:t>
            </a:r>
          </a:p>
          <a:p>
            <a:pPr lvl="1"/>
            <a:r>
              <a:rPr lang="en-US" dirty="0"/>
              <a:t>Confusing</a:t>
            </a:r>
          </a:p>
          <a:p>
            <a:endParaRPr lang="en-GB" dirty="0"/>
          </a:p>
        </p:txBody>
      </p:sp>
      <p:sp>
        <p:nvSpPr>
          <p:cNvPr id="5" name="Slide Number Placeholder 4">
            <a:extLst>
              <a:ext uri="{FF2B5EF4-FFF2-40B4-BE49-F238E27FC236}">
                <a16:creationId xmlns:a16="http://schemas.microsoft.com/office/drawing/2014/main" id="{CD54BFE3-B772-48C5-A46E-66748EE06998}"/>
              </a:ext>
            </a:extLst>
          </p:cNvPr>
          <p:cNvSpPr>
            <a:spLocks noGrp="1"/>
          </p:cNvSpPr>
          <p:nvPr>
            <p:ph type="sldNum" sz="quarter" idx="12"/>
          </p:nvPr>
        </p:nvSpPr>
        <p:spPr/>
        <p:txBody>
          <a:bodyPr/>
          <a:lstStyle/>
          <a:p>
            <a:fld id="{67D5DD6A-4F4B-48C0-931C-A060E8E98EED}" type="slidenum">
              <a:rPr lang="en-GB" smtClean="0"/>
              <a:t>34</a:t>
            </a:fld>
            <a:endParaRPr lang="en-GB"/>
          </a:p>
        </p:txBody>
      </p:sp>
    </p:spTree>
    <p:extLst>
      <p:ext uri="{BB962C8B-B14F-4D97-AF65-F5344CB8AC3E}">
        <p14:creationId xmlns:p14="http://schemas.microsoft.com/office/powerpoint/2010/main" val="28660808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58AD5-9FC3-414D-964C-0E7D96ABB8D0}"/>
              </a:ext>
            </a:extLst>
          </p:cNvPr>
          <p:cNvSpPr>
            <a:spLocks noGrp="1"/>
          </p:cNvSpPr>
          <p:nvPr>
            <p:ph type="title"/>
          </p:nvPr>
        </p:nvSpPr>
        <p:spPr/>
        <p:txBody>
          <a:bodyPr/>
          <a:lstStyle/>
          <a:p>
            <a:r>
              <a:rPr lang="en-GB" dirty="0"/>
              <a:t>Z-scores</a:t>
            </a:r>
          </a:p>
        </p:txBody>
      </p:sp>
      <p:sp>
        <p:nvSpPr>
          <p:cNvPr id="3" name="Content Placeholder 2">
            <a:extLst>
              <a:ext uri="{FF2B5EF4-FFF2-40B4-BE49-F238E27FC236}">
                <a16:creationId xmlns:a16="http://schemas.microsoft.com/office/drawing/2014/main" id="{3F6340D9-9915-4647-963A-AFD707E51DB9}"/>
              </a:ext>
            </a:extLst>
          </p:cNvPr>
          <p:cNvSpPr>
            <a:spLocks noGrp="1"/>
          </p:cNvSpPr>
          <p:nvPr>
            <p:ph sz="half" idx="1"/>
          </p:nvPr>
        </p:nvSpPr>
        <p:spPr/>
        <p:txBody>
          <a:bodyPr/>
          <a:lstStyle/>
          <a:p>
            <a:r>
              <a:rPr lang="en-GB" dirty="0"/>
              <a:t>Example</a:t>
            </a:r>
          </a:p>
        </p:txBody>
      </p:sp>
      <p:sp>
        <p:nvSpPr>
          <p:cNvPr id="4" name="Content Placeholder 3">
            <a:extLst>
              <a:ext uri="{FF2B5EF4-FFF2-40B4-BE49-F238E27FC236}">
                <a16:creationId xmlns:a16="http://schemas.microsoft.com/office/drawing/2014/main" id="{68F4C012-5829-435F-B83D-F52793816E49}"/>
              </a:ext>
            </a:extLst>
          </p:cNvPr>
          <p:cNvSpPr>
            <a:spLocks noGrp="1"/>
          </p:cNvSpPr>
          <p:nvPr>
            <p:ph sz="half" idx="2"/>
          </p:nvPr>
        </p:nvSpPr>
        <p:spPr/>
        <p:txBody>
          <a:bodyPr/>
          <a:lstStyle/>
          <a:p>
            <a:r>
              <a:rPr lang="en-US" b="0" i="0" dirty="0">
                <a:solidFill>
                  <a:srgbClr val="000000"/>
                </a:solidFill>
                <a:effectLst/>
                <a:latin typeface="Lato" panose="020F0502020204030203" pitchFamily="34" charset="0"/>
              </a:rPr>
              <a:t>For any given Z-score we can compute the area under the curve to the left of that Z-score. The figures below show the distributions of BMI for men aged 60 and the standard normal distribution side-by-side.</a:t>
            </a:r>
          </a:p>
          <a:p>
            <a:endParaRPr lang="en-GB" dirty="0"/>
          </a:p>
        </p:txBody>
      </p:sp>
      <p:sp>
        <p:nvSpPr>
          <p:cNvPr id="5" name="Slide Number Placeholder 4">
            <a:extLst>
              <a:ext uri="{FF2B5EF4-FFF2-40B4-BE49-F238E27FC236}">
                <a16:creationId xmlns:a16="http://schemas.microsoft.com/office/drawing/2014/main" id="{6F7B824C-6FA2-42E2-B1B9-3F9519610C15}"/>
              </a:ext>
            </a:extLst>
          </p:cNvPr>
          <p:cNvSpPr>
            <a:spLocks noGrp="1"/>
          </p:cNvSpPr>
          <p:nvPr>
            <p:ph type="sldNum" sz="quarter" idx="12"/>
          </p:nvPr>
        </p:nvSpPr>
        <p:spPr/>
        <p:txBody>
          <a:bodyPr/>
          <a:lstStyle/>
          <a:p>
            <a:fld id="{67D5DD6A-4F4B-48C0-931C-A060E8E98EED}" type="slidenum">
              <a:rPr lang="en-GB" smtClean="0"/>
              <a:t>35</a:t>
            </a:fld>
            <a:endParaRPr lang="en-GB"/>
          </a:p>
        </p:txBody>
      </p:sp>
      <p:pic>
        <p:nvPicPr>
          <p:cNvPr id="9" name="Picture 8">
            <a:extLst>
              <a:ext uri="{FF2B5EF4-FFF2-40B4-BE49-F238E27FC236}">
                <a16:creationId xmlns:a16="http://schemas.microsoft.com/office/drawing/2014/main" id="{E55C317C-6BB1-4E6F-8D3F-C5436C25214A}"/>
              </a:ext>
            </a:extLst>
          </p:cNvPr>
          <p:cNvPicPr>
            <a:picLocks noChangeAspect="1"/>
          </p:cNvPicPr>
          <p:nvPr/>
        </p:nvPicPr>
        <p:blipFill>
          <a:blip r:embed="rId2"/>
          <a:stretch>
            <a:fillRect/>
          </a:stretch>
        </p:blipFill>
        <p:spPr>
          <a:xfrm>
            <a:off x="863842" y="3364364"/>
            <a:ext cx="7488324" cy="2572428"/>
          </a:xfrm>
          <a:prstGeom prst="rect">
            <a:avLst/>
          </a:prstGeom>
        </p:spPr>
      </p:pic>
    </p:spTree>
    <p:extLst>
      <p:ext uri="{BB962C8B-B14F-4D97-AF65-F5344CB8AC3E}">
        <p14:creationId xmlns:p14="http://schemas.microsoft.com/office/powerpoint/2010/main" val="41828741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67C9-8AA9-401E-9D2D-4A84EF20D3A3}"/>
              </a:ext>
            </a:extLst>
          </p:cNvPr>
          <p:cNvSpPr>
            <a:spLocks noGrp="1"/>
          </p:cNvSpPr>
          <p:nvPr>
            <p:ph type="title"/>
          </p:nvPr>
        </p:nvSpPr>
        <p:spPr/>
        <p:txBody>
          <a:bodyPr/>
          <a:lstStyle/>
          <a:p>
            <a:r>
              <a:rPr lang="en-GB" dirty="0"/>
              <a:t>Z-scores</a:t>
            </a:r>
          </a:p>
        </p:txBody>
      </p:sp>
      <p:sp>
        <p:nvSpPr>
          <p:cNvPr id="3" name="Content Placeholder 2">
            <a:extLst>
              <a:ext uri="{FF2B5EF4-FFF2-40B4-BE49-F238E27FC236}">
                <a16:creationId xmlns:a16="http://schemas.microsoft.com/office/drawing/2014/main" id="{D412AA6F-65C0-45FC-B50E-44967B36E87E}"/>
              </a:ext>
            </a:extLst>
          </p:cNvPr>
          <p:cNvSpPr>
            <a:spLocks noGrp="1"/>
          </p:cNvSpPr>
          <p:nvPr>
            <p:ph sz="half" idx="1"/>
          </p:nvPr>
        </p:nvSpPr>
        <p:spPr/>
        <p:txBody>
          <a:bodyPr/>
          <a:lstStyle/>
          <a:p>
            <a:r>
              <a:rPr lang="en-GB" dirty="0"/>
              <a:t>Example</a:t>
            </a:r>
          </a:p>
        </p:txBody>
      </p:sp>
      <p:sp>
        <p:nvSpPr>
          <p:cNvPr id="4" name="Content Placeholder 3">
            <a:extLst>
              <a:ext uri="{FF2B5EF4-FFF2-40B4-BE49-F238E27FC236}">
                <a16:creationId xmlns:a16="http://schemas.microsoft.com/office/drawing/2014/main" id="{A303A6E4-2426-42EB-8C71-B676E7D39FE4}"/>
              </a:ext>
            </a:extLst>
          </p:cNvPr>
          <p:cNvSpPr>
            <a:spLocks noGrp="1"/>
          </p:cNvSpPr>
          <p:nvPr>
            <p:ph sz="half" idx="2"/>
          </p:nvPr>
        </p:nvSpPr>
        <p:spPr/>
        <p:txBody>
          <a:bodyPr/>
          <a:lstStyle/>
          <a:p>
            <a:r>
              <a:rPr lang="en-US" dirty="0"/>
              <a:t>What is the probability that a 60 year old man will have a BMI less than 30? The Z-score was 0.16667.</a:t>
            </a:r>
            <a:endParaRPr lang="en-GB" dirty="0"/>
          </a:p>
        </p:txBody>
      </p:sp>
      <p:sp>
        <p:nvSpPr>
          <p:cNvPr id="5" name="Slide Number Placeholder 4">
            <a:extLst>
              <a:ext uri="{FF2B5EF4-FFF2-40B4-BE49-F238E27FC236}">
                <a16:creationId xmlns:a16="http://schemas.microsoft.com/office/drawing/2014/main" id="{6D5114D8-CC6B-4908-B407-87C3165859B3}"/>
              </a:ext>
            </a:extLst>
          </p:cNvPr>
          <p:cNvSpPr>
            <a:spLocks noGrp="1"/>
          </p:cNvSpPr>
          <p:nvPr>
            <p:ph type="sldNum" sz="quarter" idx="12"/>
          </p:nvPr>
        </p:nvSpPr>
        <p:spPr/>
        <p:txBody>
          <a:bodyPr/>
          <a:lstStyle/>
          <a:p>
            <a:fld id="{67D5DD6A-4F4B-48C0-931C-A060E8E98EED}" type="slidenum">
              <a:rPr lang="en-GB" smtClean="0"/>
              <a:t>36</a:t>
            </a:fld>
            <a:endParaRPr lang="en-GB"/>
          </a:p>
        </p:txBody>
      </p:sp>
      <p:pic>
        <p:nvPicPr>
          <p:cNvPr id="7" name="Picture 6">
            <a:extLst>
              <a:ext uri="{FF2B5EF4-FFF2-40B4-BE49-F238E27FC236}">
                <a16:creationId xmlns:a16="http://schemas.microsoft.com/office/drawing/2014/main" id="{08D8306C-8739-4091-BF5D-3C17E2D98046}"/>
              </a:ext>
            </a:extLst>
          </p:cNvPr>
          <p:cNvPicPr>
            <a:picLocks noChangeAspect="1"/>
          </p:cNvPicPr>
          <p:nvPr/>
        </p:nvPicPr>
        <p:blipFill>
          <a:blip r:embed="rId2"/>
          <a:stretch>
            <a:fillRect/>
          </a:stretch>
        </p:blipFill>
        <p:spPr>
          <a:xfrm>
            <a:off x="2699792" y="4895849"/>
            <a:ext cx="1724025" cy="723900"/>
          </a:xfrm>
          <a:prstGeom prst="rect">
            <a:avLst/>
          </a:prstGeom>
        </p:spPr>
      </p:pic>
      <p:pic>
        <p:nvPicPr>
          <p:cNvPr id="9" name="Picture 8">
            <a:extLst>
              <a:ext uri="{FF2B5EF4-FFF2-40B4-BE49-F238E27FC236}">
                <a16:creationId xmlns:a16="http://schemas.microsoft.com/office/drawing/2014/main" id="{98A562E5-17FF-421B-B3D2-C7CC53CD116E}"/>
              </a:ext>
            </a:extLst>
          </p:cNvPr>
          <p:cNvPicPr>
            <a:picLocks noChangeAspect="1"/>
          </p:cNvPicPr>
          <p:nvPr/>
        </p:nvPicPr>
        <p:blipFill>
          <a:blip r:embed="rId3"/>
          <a:stretch>
            <a:fillRect/>
          </a:stretch>
        </p:blipFill>
        <p:spPr>
          <a:xfrm>
            <a:off x="4735727" y="4876238"/>
            <a:ext cx="3257550" cy="733425"/>
          </a:xfrm>
          <a:prstGeom prst="rect">
            <a:avLst/>
          </a:prstGeom>
        </p:spPr>
      </p:pic>
      <p:pic>
        <p:nvPicPr>
          <p:cNvPr id="11" name="Picture 10">
            <a:extLst>
              <a:ext uri="{FF2B5EF4-FFF2-40B4-BE49-F238E27FC236}">
                <a16:creationId xmlns:a16="http://schemas.microsoft.com/office/drawing/2014/main" id="{C49422F2-FB7F-48FE-A5EE-5FA4FA727B77}"/>
              </a:ext>
            </a:extLst>
          </p:cNvPr>
          <p:cNvPicPr>
            <a:picLocks noChangeAspect="1"/>
          </p:cNvPicPr>
          <p:nvPr/>
        </p:nvPicPr>
        <p:blipFill>
          <a:blip r:embed="rId4"/>
          <a:stretch>
            <a:fillRect/>
          </a:stretch>
        </p:blipFill>
        <p:spPr>
          <a:xfrm>
            <a:off x="2699792" y="5921419"/>
            <a:ext cx="2971800" cy="714375"/>
          </a:xfrm>
          <a:prstGeom prst="rect">
            <a:avLst/>
          </a:prstGeom>
        </p:spPr>
      </p:pic>
      <p:pic>
        <p:nvPicPr>
          <p:cNvPr id="12" name="Picture 11">
            <a:extLst>
              <a:ext uri="{FF2B5EF4-FFF2-40B4-BE49-F238E27FC236}">
                <a16:creationId xmlns:a16="http://schemas.microsoft.com/office/drawing/2014/main" id="{2EB00B8E-6B02-4AED-8C4F-A5B51E95CFDB}"/>
              </a:ext>
            </a:extLst>
          </p:cNvPr>
          <p:cNvPicPr>
            <a:picLocks noChangeAspect="1"/>
          </p:cNvPicPr>
          <p:nvPr/>
        </p:nvPicPr>
        <p:blipFill>
          <a:blip r:embed="rId5"/>
          <a:stretch>
            <a:fillRect/>
          </a:stretch>
        </p:blipFill>
        <p:spPr>
          <a:xfrm>
            <a:off x="2627784" y="2713227"/>
            <a:ext cx="5916808" cy="2032573"/>
          </a:xfrm>
          <a:prstGeom prst="rect">
            <a:avLst/>
          </a:prstGeom>
        </p:spPr>
      </p:pic>
      <p:sp>
        <p:nvSpPr>
          <p:cNvPr id="14" name="TextBox 13">
            <a:extLst>
              <a:ext uri="{FF2B5EF4-FFF2-40B4-BE49-F238E27FC236}">
                <a16:creationId xmlns:a16="http://schemas.microsoft.com/office/drawing/2014/main" id="{2314E2DF-3924-498B-9C94-F21F0A363C52}"/>
              </a:ext>
            </a:extLst>
          </p:cNvPr>
          <p:cNvSpPr txBox="1"/>
          <p:nvPr/>
        </p:nvSpPr>
        <p:spPr>
          <a:xfrm>
            <a:off x="224040" y="2958552"/>
            <a:ext cx="2115712" cy="1200329"/>
          </a:xfrm>
          <a:prstGeom prst="rect">
            <a:avLst/>
          </a:prstGeom>
          <a:noFill/>
        </p:spPr>
        <p:txBody>
          <a:bodyPr wrap="square">
            <a:spAutoFit/>
          </a:bodyPr>
          <a:lstStyle/>
          <a:p>
            <a:r>
              <a:rPr lang="en-GB" dirty="0"/>
              <a:t>Check the table Z score table:</a:t>
            </a:r>
          </a:p>
          <a:p>
            <a:r>
              <a:rPr lang="en-GB" dirty="0"/>
              <a:t>P(X &lt; 30) = 0.56749 = 56.75% </a:t>
            </a:r>
          </a:p>
        </p:txBody>
      </p:sp>
    </p:spTree>
    <p:extLst>
      <p:ext uri="{BB962C8B-B14F-4D97-AF65-F5344CB8AC3E}">
        <p14:creationId xmlns:p14="http://schemas.microsoft.com/office/powerpoint/2010/main" val="20442463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F5561-1186-419A-A9C2-2BBEB103CA10}"/>
              </a:ext>
            </a:extLst>
          </p:cNvPr>
          <p:cNvSpPr>
            <a:spLocks noGrp="1"/>
          </p:cNvSpPr>
          <p:nvPr>
            <p:ph type="title"/>
          </p:nvPr>
        </p:nvSpPr>
        <p:spPr/>
        <p:txBody>
          <a:bodyPr/>
          <a:lstStyle/>
          <a:p>
            <a:r>
              <a:rPr lang="en-GB" dirty="0"/>
              <a:t>T scores</a:t>
            </a:r>
          </a:p>
        </p:txBody>
      </p:sp>
      <p:sp>
        <p:nvSpPr>
          <p:cNvPr id="4" name="Content Placeholder 3">
            <a:extLst>
              <a:ext uri="{FF2B5EF4-FFF2-40B4-BE49-F238E27FC236}">
                <a16:creationId xmlns:a16="http://schemas.microsoft.com/office/drawing/2014/main" id="{21F3BE14-877A-459D-A0B8-A60709797F46}"/>
              </a:ext>
            </a:extLst>
          </p:cNvPr>
          <p:cNvSpPr>
            <a:spLocks noGrp="1"/>
          </p:cNvSpPr>
          <p:nvPr>
            <p:ph sz="half" idx="2"/>
          </p:nvPr>
        </p:nvSpPr>
        <p:spPr>
          <a:xfrm>
            <a:off x="476833" y="1196752"/>
            <a:ext cx="8280920" cy="3917032"/>
          </a:xfrm>
        </p:spPr>
        <p:txBody>
          <a:bodyPr/>
          <a:lstStyle/>
          <a:p>
            <a:r>
              <a:rPr lang="en-US" dirty="0"/>
              <a:t>All positive scores</a:t>
            </a:r>
          </a:p>
          <a:p>
            <a:r>
              <a:rPr lang="en-US" dirty="0"/>
              <a:t>Divide distribution into 100 equal parts</a:t>
            </a:r>
          </a:p>
          <a:p>
            <a:r>
              <a:rPr lang="en-US" dirty="0"/>
              <a:t>0 = 5 SDs below the mean</a:t>
            </a:r>
          </a:p>
          <a:p>
            <a:r>
              <a:rPr lang="en-US" dirty="0"/>
              <a:t>100 = 5 SDs above the mean</a:t>
            </a:r>
          </a:p>
          <a:p>
            <a:endParaRPr lang="en-US" dirty="0"/>
          </a:p>
          <a:p>
            <a:pPr marL="0" indent="0">
              <a:buNone/>
            </a:pPr>
            <a:r>
              <a:rPr lang="en-US" dirty="0"/>
              <a:t>10 Z + 50</a:t>
            </a:r>
          </a:p>
          <a:p>
            <a:endParaRPr lang="en-GB" dirty="0"/>
          </a:p>
        </p:txBody>
      </p:sp>
      <p:sp>
        <p:nvSpPr>
          <p:cNvPr id="5" name="Slide Number Placeholder 4">
            <a:extLst>
              <a:ext uri="{FF2B5EF4-FFF2-40B4-BE49-F238E27FC236}">
                <a16:creationId xmlns:a16="http://schemas.microsoft.com/office/drawing/2014/main" id="{EDD6A820-C097-4B85-8A04-469EC4837DE6}"/>
              </a:ext>
            </a:extLst>
          </p:cNvPr>
          <p:cNvSpPr>
            <a:spLocks noGrp="1"/>
          </p:cNvSpPr>
          <p:nvPr>
            <p:ph type="sldNum" sz="quarter" idx="12"/>
          </p:nvPr>
        </p:nvSpPr>
        <p:spPr/>
        <p:txBody>
          <a:bodyPr/>
          <a:lstStyle/>
          <a:p>
            <a:fld id="{67D5DD6A-4F4B-48C0-931C-A060E8E98EED}" type="slidenum">
              <a:rPr lang="en-GB" smtClean="0"/>
              <a:t>37</a:t>
            </a:fld>
            <a:endParaRPr lang="en-GB"/>
          </a:p>
        </p:txBody>
      </p:sp>
    </p:spTree>
    <p:extLst>
      <p:ext uri="{BB962C8B-B14F-4D97-AF65-F5344CB8AC3E}">
        <p14:creationId xmlns:p14="http://schemas.microsoft.com/office/powerpoint/2010/main" val="23036805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D3CDC-5EA0-4E14-BCBF-9C330E7D0DA7}"/>
              </a:ext>
            </a:extLst>
          </p:cNvPr>
          <p:cNvSpPr>
            <a:spLocks noGrp="1"/>
          </p:cNvSpPr>
          <p:nvPr>
            <p:ph type="title"/>
          </p:nvPr>
        </p:nvSpPr>
        <p:spPr/>
        <p:txBody>
          <a:bodyPr/>
          <a:lstStyle/>
          <a:p>
            <a:r>
              <a:rPr lang="en-GB" dirty="0"/>
              <a:t>Z Scores vs T Scores</a:t>
            </a:r>
          </a:p>
        </p:txBody>
      </p:sp>
      <p:sp>
        <p:nvSpPr>
          <p:cNvPr id="5" name="Slide Number Placeholder 4">
            <a:extLst>
              <a:ext uri="{FF2B5EF4-FFF2-40B4-BE49-F238E27FC236}">
                <a16:creationId xmlns:a16="http://schemas.microsoft.com/office/drawing/2014/main" id="{A6415776-D452-460F-9FC2-FEA24955CFF7}"/>
              </a:ext>
            </a:extLst>
          </p:cNvPr>
          <p:cNvSpPr>
            <a:spLocks noGrp="1"/>
          </p:cNvSpPr>
          <p:nvPr>
            <p:ph type="sldNum" sz="quarter" idx="12"/>
          </p:nvPr>
        </p:nvSpPr>
        <p:spPr/>
        <p:txBody>
          <a:bodyPr/>
          <a:lstStyle/>
          <a:p>
            <a:fld id="{67D5DD6A-4F4B-48C0-931C-A060E8E98EED}" type="slidenum">
              <a:rPr lang="en-GB" smtClean="0"/>
              <a:t>38</a:t>
            </a:fld>
            <a:endParaRPr lang="en-GB"/>
          </a:p>
        </p:txBody>
      </p:sp>
      <p:pic>
        <p:nvPicPr>
          <p:cNvPr id="6" name="Picture 5">
            <a:extLst>
              <a:ext uri="{FF2B5EF4-FFF2-40B4-BE49-F238E27FC236}">
                <a16:creationId xmlns:a16="http://schemas.microsoft.com/office/drawing/2014/main" id="{1614B994-47A2-4A9B-BAAB-997C50FA77A6}"/>
              </a:ext>
            </a:extLst>
          </p:cNvPr>
          <p:cNvPicPr>
            <a:picLocks noChangeAspect="1"/>
          </p:cNvPicPr>
          <p:nvPr/>
        </p:nvPicPr>
        <p:blipFill>
          <a:blip r:embed="rId2"/>
          <a:stretch>
            <a:fillRect/>
          </a:stretch>
        </p:blipFill>
        <p:spPr>
          <a:xfrm>
            <a:off x="1043608" y="836712"/>
            <a:ext cx="7994448" cy="5995836"/>
          </a:xfrm>
          <a:prstGeom prst="rect">
            <a:avLst/>
          </a:prstGeom>
        </p:spPr>
      </p:pic>
    </p:spTree>
    <p:extLst>
      <p:ext uri="{BB962C8B-B14F-4D97-AF65-F5344CB8AC3E}">
        <p14:creationId xmlns:p14="http://schemas.microsoft.com/office/powerpoint/2010/main" val="159596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EE1B-0CAD-4755-8324-3DFAE9494F6B}"/>
              </a:ext>
            </a:extLst>
          </p:cNvPr>
          <p:cNvSpPr>
            <a:spLocks noGrp="1"/>
          </p:cNvSpPr>
          <p:nvPr>
            <p:ph type="title"/>
          </p:nvPr>
        </p:nvSpPr>
        <p:spPr>
          <a:xfrm>
            <a:off x="457200" y="324610"/>
            <a:ext cx="8219256" cy="562074"/>
          </a:xfrm>
        </p:spPr>
        <p:txBody>
          <a:bodyPr/>
          <a:lstStyle/>
          <a:p>
            <a:r>
              <a:rPr lang="en-GB"/>
              <a:t>Different distributions</a:t>
            </a:r>
            <a:endParaRPr lang="en-GB" dirty="0"/>
          </a:p>
        </p:txBody>
      </p:sp>
      <p:sp>
        <p:nvSpPr>
          <p:cNvPr id="5" name="Slide Number Placeholder 4">
            <a:extLst>
              <a:ext uri="{FF2B5EF4-FFF2-40B4-BE49-F238E27FC236}">
                <a16:creationId xmlns:a16="http://schemas.microsoft.com/office/drawing/2014/main" id="{2992EB8E-8DF4-41D7-AC70-22FA2E18D6AE}"/>
              </a:ext>
            </a:extLst>
          </p:cNvPr>
          <p:cNvSpPr>
            <a:spLocks noGrp="1"/>
          </p:cNvSpPr>
          <p:nvPr>
            <p:ph type="sldNum" sz="quarter" idx="12"/>
          </p:nvPr>
        </p:nvSpPr>
        <p:spPr/>
        <p:txBody>
          <a:bodyPr/>
          <a:lstStyle/>
          <a:p>
            <a:fld id="{67D5DD6A-4F4B-48C0-931C-A060E8E98EED}" type="slidenum">
              <a:rPr lang="en-GB" smtClean="0"/>
              <a:t>39</a:t>
            </a:fld>
            <a:endParaRPr lang="en-GB"/>
          </a:p>
        </p:txBody>
      </p:sp>
      <p:pic>
        <p:nvPicPr>
          <p:cNvPr id="6" name="Shape 297">
            <a:extLst>
              <a:ext uri="{FF2B5EF4-FFF2-40B4-BE49-F238E27FC236}">
                <a16:creationId xmlns:a16="http://schemas.microsoft.com/office/drawing/2014/main" id="{8AA1B8D0-02ED-4F72-BACF-8CF0E2226153}"/>
              </a:ext>
            </a:extLst>
          </p:cNvPr>
          <p:cNvPicPr preferRelativeResize="0"/>
          <p:nvPr/>
        </p:nvPicPr>
        <p:blipFill rotWithShape="1">
          <a:blip r:embed="rId2">
            <a:alphaModFix/>
          </a:blip>
          <a:srcRect l="3659"/>
          <a:stretch/>
        </p:blipFill>
        <p:spPr>
          <a:xfrm>
            <a:off x="162123" y="1340768"/>
            <a:ext cx="8809410" cy="3400391"/>
          </a:xfrm>
          <a:prstGeom prst="rect">
            <a:avLst/>
          </a:prstGeom>
          <a:noFill/>
          <a:ln>
            <a:noFill/>
          </a:ln>
        </p:spPr>
      </p:pic>
      <p:sp>
        <p:nvSpPr>
          <p:cNvPr id="8" name="TextBox 7">
            <a:extLst>
              <a:ext uri="{FF2B5EF4-FFF2-40B4-BE49-F238E27FC236}">
                <a16:creationId xmlns:a16="http://schemas.microsoft.com/office/drawing/2014/main" id="{F707C2F3-591D-40A6-A713-BF004FB5AAF6}"/>
              </a:ext>
            </a:extLst>
          </p:cNvPr>
          <p:cNvSpPr txBox="1"/>
          <p:nvPr/>
        </p:nvSpPr>
        <p:spPr>
          <a:xfrm>
            <a:off x="683568" y="5733256"/>
            <a:ext cx="6696744" cy="276999"/>
          </a:xfrm>
          <a:prstGeom prst="rect">
            <a:avLst/>
          </a:prstGeom>
          <a:noFill/>
        </p:spPr>
        <p:txBody>
          <a:bodyPr wrap="square">
            <a:spAutoFit/>
          </a:bodyPr>
          <a:lstStyle/>
          <a:p>
            <a:r>
              <a:rPr lang="en-GB" sz="1200" dirty="0">
                <a:hlinkClick r:id="rId3"/>
              </a:rPr>
              <a:t>http://stattrek.com/statistics/charts/data-patterns.aspx?Tutorial</a:t>
            </a:r>
            <a:r>
              <a:rPr lang="en-GB" sz="1200">
                <a:hlinkClick r:id="rId3"/>
              </a:rPr>
              <a:t>=AP</a:t>
            </a:r>
            <a:r>
              <a:rPr lang="en-GB" sz="1200"/>
              <a:t>  </a:t>
            </a:r>
            <a:endParaRPr lang="en-GB" sz="1200" dirty="0"/>
          </a:p>
        </p:txBody>
      </p:sp>
    </p:spTree>
    <p:extLst>
      <p:ext uri="{BB962C8B-B14F-4D97-AF65-F5344CB8AC3E}">
        <p14:creationId xmlns:p14="http://schemas.microsoft.com/office/powerpoint/2010/main" val="22678255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B748-2398-4CB0-84D6-A4A64B9682AF}"/>
              </a:ext>
            </a:extLst>
          </p:cNvPr>
          <p:cNvSpPr>
            <a:spLocks noGrp="1"/>
          </p:cNvSpPr>
          <p:nvPr>
            <p:ph type="title"/>
          </p:nvPr>
        </p:nvSpPr>
        <p:spPr/>
        <p:txBody>
          <a:bodyPr/>
          <a:lstStyle/>
          <a:p>
            <a:r>
              <a:rPr lang="en-GB" dirty="0"/>
              <a:t>Inferential statistics</a:t>
            </a:r>
          </a:p>
        </p:txBody>
      </p:sp>
      <p:sp>
        <p:nvSpPr>
          <p:cNvPr id="4" name="Content Placeholder 3">
            <a:extLst>
              <a:ext uri="{FF2B5EF4-FFF2-40B4-BE49-F238E27FC236}">
                <a16:creationId xmlns:a16="http://schemas.microsoft.com/office/drawing/2014/main" id="{224FAEDD-5B5F-4CB6-9ABD-4D23B06BC9B7}"/>
              </a:ext>
            </a:extLst>
          </p:cNvPr>
          <p:cNvSpPr>
            <a:spLocks noGrp="1"/>
          </p:cNvSpPr>
          <p:nvPr>
            <p:ph sz="half" idx="2"/>
          </p:nvPr>
        </p:nvSpPr>
        <p:spPr>
          <a:xfrm>
            <a:off x="457200" y="1463483"/>
            <a:ext cx="8280920" cy="3917032"/>
          </a:xfrm>
        </p:spPr>
        <p:txBody>
          <a:bodyPr>
            <a:normAutofit fontScale="92500"/>
          </a:bodyPr>
          <a:lstStyle/>
          <a:p>
            <a:r>
              <a:rPr lang="en-US" dirty="0"/>
              <a:t>In inferential statistics, we will discuss probability, distributions, and hypothesis testing.</a:t>
            </a:r>
          </a:p>
          <a:p>
            <a:r>
              <a:rPr lang="en-US" dirty="0"/>
              <a:t>Inference is about making assumptions about the way data is distributed, try to fit it in a known distribution applying some type of transformation. That’s why we need to introduce some theoretical probability distributions with known properties.</a:t>
            </a:r>
          </a:p>
          <a:p>
            <a:r>
              <a:rPr lang="en-US" dirty="0"/>
              <a:t>If the actual distribution of a given data set is reasonably close to that of a theoretical probability distribution, many calculations can be performed on the actual data by using assumptions drawn from the theoretical distribution.</a:t>
            </a:r>
            <a:endParaRPr lang="en-GB" dirty="0"/>
          </a:p>
        </p:txBody>
      </p:sp>
      <p:sp>
        <p:nvSpPr>
          <p:cNvPr id="5" name="Slide Number Placeholder 4">
            <a:extLst>
              <a:ext uri="{FF2B5EF4-FFF2-40B4-BE49-F238E27FC236}">
                <a16:creationId xmlns:a16="http://schemas.microsoft.com/office/drawing/2014/main" id="{E77D59F6-36D5-42F5-9102-3DC0752B2C67}"/>
              </a:ext>
            </a:extLst>
          </p:cNvPr>
          <p:cNvSpPr>
            <a:spLocks noGrp="1"/>
          </p:cNvSpPr>
          <p:nvPr>
            <p:ph type="sldNum" sz="quarter" idx="12"/>
          </p:nvPr>
        </p:nvSpPr>
        <p:spPr/>
        <p:txBody>
          <a:bodyPr/>
          <a:lstStyle/>
          <a:p>
            <a:fld id="{67D5DD6A-4F4B-48C0-931C-A060E8E98EED}" type="slidenum">
              <a:rPr lang="en-GB" smtClean="0"/>
              <a:t>4</a:t>
            </a:fld>
            <a:endParaRPr lang="en-GB"/>
          </a:p>
        </p:txBody>
      </p:sp>
      <p:sp>
        <p:nvSpPr>
          <p:cNvPr id="7" name="TextBox 6">
            <a:extLst>
              <a:ext uri="{FF2B5EF4-FFF2-40B4-BE49-F238E27FC236}">
                <a16:creationId xmlns:a16="http://schemas.microsoft.com/office/drawing/2014/main" id="{9A7D99C0-BC7B-4CE8-B73D-D55D41F8BBC6}"/>
              </a:ext>
            </a:extLst>
          </p:cNvPr>
          <p:cNvSpPr txBox="1"/>
          <p:nvPr/>
        </p:nvSpPr>
        <p:spPr>
          <a:xfrm>
            <a:off x="971600" y="6007287"/>
            <a:ext cx="6840760" cy="276999"/>
          </a:xfrm>
          <a:prstGeom prst="rect">
            <a:avLst/>
          </a:prstGeom>
          <a:noFill/>
        </p:spPr>
        <p:txBody>
          <a:bodyPr wrap="square">
            <a:spAutoFit/>
          </a:bodyPr>
          <a:lstStyle/>
          <a:p>
            <a:r>
              <a:rPr lang="en-GB" sz="1200" dirty="0">
                <a:hlinkClick r:id="rId2"/>
              </a:rPr>
              <a:t>https://ai.plainenglish.io</a:t>
            </a:r>
            <a:r>
              <a:rPr lang="en-GB" sz="1200">
                <a:hlinkClick r:id="rId2"/>
              </a:rPr>
              <a:t>/inferential-statistics-probability-distributions-65b410ad5aef</a:t>
            </a:r>
            <a:r>
              <a:rPr lang="en-GB" sz="1200"/>
              <a:t> </a:t>
            </a:r>
            <a:endParaRPr lang="en-GB" sz="1200" dirty="0"/>
          </a:p>
        </p:txBody>
      </p:sp>
    </p:spTree>
    <p:extLst>
      <p:ext uri="{BB962C8B-B14F-4D97-AF65-F5344CB8AC3E}">
        <p14:creationId xmlns:p14="http://schemas.microsoft.com/office/powerpoint/2010/main" val="6294757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C1B7D-F1E2-484F-92C8-28F2F882CAA7}"/>
              </a:ext>
            </a:extLst>
          </p:cNvPr>
          <p:cNvSpPr>
            <a:spLocks noGrp="1"/>
          </p:cNvSpPr>
          <p:nvPr>
            <p:ph type="title"/>
          </p:nvPr>
        </p:nvSpPr>
        <p:spPr/>
        <p:txBody>
          <a:bodyPr/>
          <a:lstStyle/>
          <a:p>
            <a:r>
              <a:rPr lang="en-GB" dirty="0"/>
              <a:t>Distribution measures</a:t>
            </a:r>
          </a:p>
        </p:txBody>
      </p:sp>
      <p:sp>
        <p:nvSpPr>
          <p:cNvPr id="3" name="Content Placeholder 2">
            <a:extLst>
              <a:ext uri="{FF2B5EF4-FFF2-40B4-BE49-F238E27FC236}">
                <a16:creationId xmlns:a16="http://schemas.microsoft.com/office/drawing/2014/main" id="{0ECB963F-47EF-4104-9CBA-056544296D00}"/>
              </a:ext>
            </a:extLst>
          </p:cNvPr>
          <p:cNvSpPr>
            <a:spLocks noGrp="1"/>
          </p:cNvSpPr>
          <p:nvPr>
            <p:ph sz="half" idx="1"/>
          </p:nvPr>
        </p:nvSpPr>
        <p:spPr/>
        <p:txBody>
          <a:bodyPr/>
          <a:lstStyle/>
          <a:p>
            <a:r>
              <a:rPr lang="en-GB" dirty="0"/>
              <a:t>Skewness</a:t>
            </a:r>
          </a:p>
        </p:txBody>
      </p:sp>
      <p:sp>
        <p:nvSpPr>
          <p:cNvPr id="4" name="Content Placeholder 3">
            <a:extLst>
              <a:ext uri="{FF2B5EF4-FFF2-40B4-BE49-F238E27FC236}">
                <a16:creationId xmlns:a16="http://schemas.microsoft.com/office/drawing/2014/main" id="{13162791-E6A9-4AA9-AAE6-9C8EAE7E6740}"/>
              </a:ext>
            </a:extLst>
          </p:cNvPr>
          <p:cNvSpPr>
            <a:spLocks noGrp="1"/>
          </p:cNvSpPr>
          <p:nvPr>
            <p:ph sz="half" idx="2"/>
          </p:nvPr>
        </p:nvSpPr>
        <p:spPr/>
        <p:txBody>
          <a:bodyPr/>
          <a:lstStyle/>
          <a:p>
            <a:r>
              <a:rPr lang="en-US" dirty="0"/>
              <a:t>Example – what about salary distribution</a:t>
            </a:r>
          </a:p>
          <a:p>
            <a:pPr lvl="1"/>
            <a:r>
              <a:rPr lang="en-US" dirty="0"/>
              <a:t>E.g. mean is a bad measure of the distribution if the variable is skewed</a:t>
            </a:r>
          </a:p>
          <a:p>
            <a:pPr lvl="1"/>
            <a:endParaRPr lang="en-US" dirty="0"/>
          </a:p>
          <a:p>
            <a:endParaRPr lang="en-GB" dirty="0"/>
          </a:p>
        </p:txBody>
      </p:sp>
      <p:sp>
        <p:nvSpPr>
          <p:cNvPr id="5" name="Slide Number Placeholder 4">
            <a:extLst>
              <a:ext uri="{FF2B5EF4-FFF2-40B4-BE49-F238E27FC236}">
                <a16:creationId xmlns:a16="http://schemas.microsoft.com/office/drawing/2014/main" id="{FBACBF86-BEB0-47E9-89E2-C8F86898CC99}"/>
              </a:ext>
            </a:extLst>
          </p:cNvPr>
          <p:cNvSpPr>
            <a:spLocks noGrp="1"/>
          </p:cNvSpPr>
          <p:nvPr>
            <p:ph type="sldNum" sz="quarter" idx="12"/>
          </p:nvPr>
        </p:nvSpPr>
        <p:spPr/>
        <p:txBody>
          <a:bodyPr/>
          <a:lstStyle/>
          <a:p>
            <a:fld id="{67D5DD6A-4F4B-48C0-931C-A060E8E98EED}" type="slidenum">
              <a:rPr lang="en-GB" smtClean="0"/>
              <a:t>40</a:t>
            </a:fld>
            <a:endParaRPr lang="en-GB"/>
          </a:p>
        </p:txBody>
      </p:sp>
      <p:pic>
        <p:nvPicPr>
          <p:cNvPr id="6" name="Picture 2">
            <a:extLst>
              <a:ext uri="{FF2B5EF4-FFF2-40B4-BE49-F238E27FC236}">
                <a16:creationId xmlns:a16="http://schemas.microsoft.com/office/drawing/2014/main" id="{0CC0FC9E-3E55-41C1-A65C-C9135D8A8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357613"/>
            <a:ext cx="8640960" cy="3261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4788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12D8A-AA4E-4467-87ED-1064E0333EF3}"/>
              </a:ext>
            </a:extLst>
          </p:cNvPr>
          <p:cNvSpPr>
            <a:spLocks noGrp="1"/>
          </p:cNvSpPr>
          <p:nvPr>
            <p:ph type="title"/>
          </p:nvPr>
        </p:nvSpPr>
        <p:spPr/>
        <p:txBody>
          <a:bodyPr/>
          <a:lstStyle/>
          <a:p>
            <a:r>
              <a:rPr lang="en-GB" dirty="0"/>
              <a:t>Distribution measures</a:t>
            </a:r>
          </a:p>
        </p:txBody>
      </p:sp>
      <p:sp>
        <p:nvSpPr>
          <p:cNvPr id="3" name="Content Placeholder 2">
            <a:extLst>
              <a:ext uri="{FF2B5EF4-FFF2-40B4-BE49-F238E27FC236}">
                <a16:creationId xmlns:a16="http://schemas.microsoft.com/office/drawing/2014/main" id="{724DC187-E51E-4B06-AB2B-2DD277699B90}"/>
              </a:ext>
            </a:extLst>
          </p:cNvPr>
          <p:cNvSpPr>
            <a:spLocks noGrp="1"/>
          </p:cNvSpPr>
          <p:nvPr>
            <p:ph sz="half" idx="1"/>
          </p:nvPr>
        </p:nvSpPr>
        <p:spPr/>
        <p:txBody>
          <a:bodyPr/>
          <a:lstStyle/>
          <a:p>
            <a:r>
              <a:rPr lang="en-GB" dirty="0"/>
              <a:t>Kurtosis</a:t>
            </a:r>
          </a:p>
        </p:txBody>
      </p:sp>
      <p:sp>
        <p:nvSpPr>
          <p:cNvPr id="4" name="Content Placeholder 3">
            <a:extLst>
              <a:ext uri="{FF2B5EF4-FFF2-40B4-BE49-F238E27FC236}">
                <a16:creationId xmlns:a16="http://schemas.microsoft.com/office/drawing/2014/main" id="{6A73F722-A6D4-4C06-BAD4-EA614298D2D4}"/>
              </a:ext>
            </a:extLst>
          </p:cNvPr>
          <p:cNvSpPr>
            <a:spLocks noGrp="1"/>
          </p:cNvSpPr>
          <p:nvPr>
            <p:ph sz="half" idx="2"/>
          </p:nvPr>
        </p:nvSpPr>
        <p:spPr>
          <a:xfrm>
            <a:off x="370114" y="1406399"/>
            <a:ext cx="8280920" cy="2188839"/>
          </a:xfrm>
        </p:spPr>
        <p:txBody>
          <a:bodyPr>
            <a:normAutofit fontScale="92500" lnSpcReduction="10000"/>
          </a:bodyPr>
          <a:lstStyle/>
          <a:p>
            <a:r>
              <a:rPr lang="en-US" dirty="0"/>
              <a:t>Measure of </a:t>
            </a:r>
            <a:r>
              <a:rPr lang="en-US"/>
              <a:t>the tailedness</a:t>
            </a:r>
            <a:endParaRPr lang="en-US" dirty="0"/>
          </a:p>
          <a:p>
            <a:r>
              <a:rPr lang="en-US" dirty="0"/>
              <a:t>Kurtosis of a normal distributed variable </a:t>
            </a:r>
            <a:r>
              <a:rPr lang="en-US"/>
              <a:t>is 3. </a:t>
            </a:r>
            <a:endParaRPr lang="en-US" dirty="0"/>
          </a:p>
          <a:p>
            <a:r>
              <a:rPr lang="en-US" dirty="0"/>
              <a:t>Distributions </a:t>
            </a:r>
            <a:r>
              <a:rPr lang="en-US"/>
              <a:t>with kurtosis less than 3 (negative excess kurtosis) are </a:t>
            </a:r>
            <a:r>
              <a:rPr lang="en-US" dirty="0"/>
              <a:t>said to </a:t>
            </a:r>
            <a:r>
              <a:rPr lang="en-US"/>
              <a:t>be platykurtic</a:t>
            </a:r>
          </a:p>
          <a:p>
            <a:r>
              <a:rPr lang="en-US"/>
              <a:t>Distributions with kurtosis greater than 3 (positive excess kurtosis) are said to be leptokurtic.</a:t>
            </a:r>
            <a:endParaRPr lang="en-US" dirty="0"/>
          </a:p>
        </p:txBody>
      </p:sp>
      <p:sp>
        <p:nvSpPr>
          <p:cNvPr id="5" name="Slide Number Placeholder 4">
            <a:extLst>
              <a:ext uri="{FF2B5EF4-FFF2-40B4-BE49-F238E27FC236}">
                <a16:creationId xmlns:a16="http://schemas.microsoft.com/office/drawing/2014/main" id="{ADDB2D39-A064-425B-B816-0D732CF23E33}"/>
              </a:ext>
            </a:extLst>
          </p:cNvPr>
          <p:cNvSpPr>
            <a:spLocks noGrp="1"/>
          </p:cNvSpPr>
          <p:nvPr>
            <p:ph type="sldNum" sz="quarter" idx="12"/>
          </p:nvPr>
        </p:nvSpPr>
        <p:spPr/>
        <p:txBody>
          <a:bodyPr/>
          <a:lstStyle/>
          <a:p>
            <a:fld id="{67D5DD6A-4F4B-48C0-931C-A060E8E98EED}" type="slidenum">
              <a:rPr lang="en-GB" smtClean="0"/>
              <a:t>41</a:t>
            </a:fld>
            <a:endParaRPr lang="en-GB"/>
          </a:p>
        </p:txBody>
      </p:sp>
      <p:sp>
        <p:nvSpPr>
          <p:cNvPr id="10" name="AutoShape 4">
            <a:extLst>
              <a:ext uri="{FF2B5EF4-FFF2-40B4-BE49-F238E27FC236}">
                <a16:creationId xmlns:a16="http://schemas.microsoft.com/office/drawing/2014/main" id="{0E29EE14-AC3D-14FF-55CB-3188A196CFF6}"/>
              </a:ext>
            </a:extLst>
          </p:cNvPr>
          <p:cNvSpPr>
            <a:spLocks noChangeAspect="1" noChangeArrowheads="1"/>
          </p:cNvSpPr>
          <p:nvPr/>
        </p:nvSpPr>
        <p:spPr bwMode="auto">
          <a:xfrm>
            <a:off x="4419600" y="3276600"/>
            <a:ext cx="3176736" cy="31767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2" name="Picture 11">
            <a:extLst>
              <a:ext uri="{FF2B5EF4-FFF2-40B4-BE49-F238E27FC236}">
                <a16:creationId xmlns:a16="http://schemas.microsoft.com/office/drawing/2014/main" id="{857B76D0-9EA1-197A-C426-CBEA0CBECE53}"/>
              </a:ext>
            </a:extLst>
          </p:cNvPr>
          <p:cNvPicPr>
            <a:picLocks noChangeAspect="1"/>
          </p:cNvPicPr>
          <p:nvPr/>
        </p:nvPicPr>
        <p:blipFill>
          <a:blip r:embed="rId2"/>
          <a:stretch>
            <a:fillRect/>
          </a:stretch>
        </p:blipFill>
        <p:spPr>
          <a:xfrm>
            <a:off x="654881" y="3440242"/>
            <a:ext cx="4368125" cy="2672680"/>
          </a:xfrm>
          <a:prstGeom prst="rect">
            <a:avLst/>
          </a:prstGeom>
        </p:spPr>
      </p:pic>
      <p:pic>
        <p:nvPicPr>
          <p:cNvPr id="13" name="Picture 12">
            <a:extLst>
              <a:ext uri="{FF2B5EF4-FFF2-40B4-BE49-F238E27FC236}">
                <a16:creationId xmlns:a16="http://schemas.microsoft.com/office/drawing/2014/main" id="{AC108ADA-76AB-7A91-8C2A-B01692B23414}"/>
              </a:ext>
            </a:extLst>
          </p:cNvPr>
          <p:cNvPicPr>
            <a:picLocks noChangeAspect="1"/>
          </p:cNvPicPr>
          <p:nvPr/>
        </p:nvPicPr>
        <p:blipFill>
          <a:blip r:embed="rId3"/>
          <a:stretch>
            <a:fillRect/>
          </a:stretch>
        </p:blipFill>
        <p:spPr>
          <a:xfrm>
            <a:off x="5470494" y="3847056"/>
            <a:ext cx="3277970" cy="2005659"/>
          </a:xfrm>
          <a:prstGeom prst="rect">
            <a:avLst/>
          </a:prstGeom>
        </p:spPr>
      </p:pic>
      <p:sp>
        <p:nvSpPr>
          <p:cNvPr id="14" name="Oval 13">
            <a:extLst>
              <a:ext uri="{FF2B5EF4-FFF2-40B4-BE49-F238E27FC236}">
                <a16:creationId xmlns:a16="http://schemas.microsoft.com/office/drawing/2014/main" id="{6CF4DB75-D370-AF40-ABD1-84D7AB1D3CDD}"/>
              </a:ext>
            </a:extLst>
          </p:cNvPr>
          <p:cNvSpPr/>
          <p:nvPr/>
        </p:nvSpPr>
        <p:spPr>
          <a:xfrm>
            <a:off x="3990764" y="5069569"/>
            <a:ext cx="581236" cy="52427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D5D2D865-043D-9EA4-5DE2-AEAC6E3505F2}"/>
              </a:ext>
            </a:extLst>
          </p:cNvPr>
          <p:cNvCxnSpPr>
            <a:cxnSpLocks/>
            <a:stCxn id="14" idx="7"/>
          </p:cNvCxnSpPr>
          <p:nvPr/>
        </p:nvCxnSpPr>
        <p:spPr>
          <a:xfrm flipV="1">
            <a:off x="4486880" y="4853545"/>
            <a:ext cx="800028" cy="292802"/>
          </a:xfrm>
          <a:prstGeom prst="straightConnector1">
            <a:avLst/>
          </a:prstGeom>
          <a:ln cmpd="sng">
            <a:tailEnd type="triangle"/>
          </a:ln>
          <a:effectLst/>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9A1319B0-576B-FCD6-CDFC-3AB1D8C4C852}"/>
              </a:ext>
            </a:extLst>
          </p:cNvPr>
          <p:cNvCxnSpPr>
            <a:cxnSpLocks/>
          </p:cNvCxnSpPr>
          <p:nvPr/>
        </p:nvCxnSpPr>
        <p:spPr>
          <a:xfrm>
            <a:off x="467544" y="6237312"/>
            <a:ext cx="72008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C0B6084-5E14-FFAA-98BB-4B2036B7B502}"/>
              </a:ext>
            </a:extLst>
          </p:cNvPr>
          <p:cNvCxnSpPr>
            <a:cxnSpLocks/>
          </p:cNvCxnSpPr>
          <p:nvPr/>
        </p:nvCxnSpPr>
        <p:spPr>
          <a:xfrm>
            <a:off x="3059832" y="6240738"/>
            <a:ext cx="7200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B53ADA9-83B5-ECA9-D84E-F83ADFD5D753}"/>
              </a:ext>
            </a:extLst>
          </p:cNvPr>
          <p:cNvCxnSpPr>
            <a:cxnSpLocks/>
          </p:cNvCxnSpPr>
          <p:nvPr/>
        </p:nvCxnSpPr>
        <p:spPr>
          <a:xfrm>
            <a:off x="5475358" y="6237312"/>
            <a:ext cx="72008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AF33DD9-DCE0-C7EC-8B89-CAEF333547B0}"/>
              </a:ext>
            </a:extLst>
          </p:cNvPr>
          <p:cNvSpPr txBox="1"/>
          <p:nvPr/>
        </p:nvSpPr>
        <p:spPr>
          <a:xfrm>
            <a:off x="1250526" y="6033781"/>
            <a:ext cx="1631821" cy="407061"/>
          </a:xfrm>
          <a:prstGeom prst="rect">
            <a:avLst/>
          </a:prstGeom>
        </p:spPr>
        <p:txBody>
          <a:bodyPr vert="horz" wrap="square" lIns="91440" tIns="45720" rIns="91440" bIns="45720" rtlCol="0" anchor="ctr">
            <a:normAutofit/>
          </a:bodyPr>
          <a:lstStyle/>
          <a:p>
            <a:r>
              <a:rPr lang="en-GB"/>
              <a:t>Leptokurtic</a:t>
            </a:r>
            <a:endParaRPr lang="en-GB" dirty="0"/>
          </a:p>
        </p:txBody>
      </p:sp>
      <p:sp>
        <p:nvSpPr>
          <p:cNvPr id="29" name="TextBox 28">
            <a:extLst>
              <a:ext uri="{FF2B5EF4-FFF2-40B4-BE49-F238E27FC236}">
                <a16:creationId xmlns:a16="http://schemas.microsoft.com/office/drawing/2014/main" id="{DA8F51F8-2E09-174F-BEBE-181EAA8E4310}"/>
              </a:ext>
            </a:extLst>
          </p:cNvPr>
          <p:cNvSpPr txBox="1"/>
          <p:nvPr/>
        </p:nvSpPr>
        <p:spPr>
          <a:xfrm>
            <a:off x="3995936" y="5958644"/>
            <a:ext cx="1631821" cy="708332"/>
          </a:xfrm>
          <a:prstGeom prst="rect">
            <a:avLst/>
          </a:prstGeom>
        </p:spPr>
        <p:txBody>
          <a:bodyPr vert="horz" wrap="square" lIns="91440" tIns="45720" rIns="91440" bIns="45720" rtlCol="0" anchor="ctr">
            <a:normAutofit/>
          </a:bodyPr>
          <a:lstStyle/>
          <a:p>
            <a:r>
              <a:rPr lang="en-GB"/>
              <a:t>Normal /</a:t>
            </a:r>
          </a:p>
          <a:p>
            <a:r>
              <a:rPr lang="en-GB"/>
              <a:t>Mesokurtic</a:t>
            </a:r>
            <a:endParaRPr lang="en-GB" dirty="0"/>
          </a:p>
        </p:txBody>
      </p:sp>
      <p:sp>
        <p:nvSpPr>
          <p:cNvPr id="30" name="TextBox 29">
            <a:extLst>
              <a:ext uri="{FF2B5EF4-FFF2-40B4-BE49-F238E27FC236}">
                <a16:creationId xmlns:a16="http://schemas.microsoft.com/office/drawing/2014/main" id="{9F30D71A-29CB-E785-11EE-4C17DC02C728}"/>
              </a:ext>
            </a:extLst>
          </p:cNvPr>
          <p:cNvSpPr txBox="1"/>
          <p:nvPr/>
        </p:nvSpPr>
        <p:spPr>
          <a:xfrm>
            <a:off x="6388179" y="6046275"/>
            <a:ext cx="1631821" cy="407061"/>
          </a:xfrm>
          <a:prstGeom prst="rect">
            <a:avLst/>
          </a:prstGeom>
        </p:spPr>
        <p:txBody>
          <a:bodyPr vert="horz" wrap="square" lIns="91440" tIns="45720" rIns="91440" bIns="45720" rtlCol="0" anchor="ctr">
            <a:normAutofit/>
          </a:bodyPr>
          <a:lstStyle/>
          <a:p>
            <a:r>
              <a:rPr lang="en-GB"/>
              <a:t>Platykurtic</a:t>
            </a:r>
            <a:endParaRPr lang="en-GB" dirty="0"/>
          </a:p>
        </p:txBody>
      </p:sp>
    </p:spTree>
    <p:extLst>
      <p:ext uri="{BB962C8B-B14F-4D97-AF65-F5344CB8AC3E}">
        <p14:creationId xmlns:p14="http://schemas.microsoft.com/office/powerpoint/2010/main" val="11799447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044A-EC07-44E4-9F9E-486C20A9DAA5}"/>
              </a:ext>
            </a:extLst>
          </p:cNvPr>
          <p:cNvSpPr>
            <a:spLocks noGrp="1"/>
          </p:cNvSpPr>
          <p:nvPr>
            <p:ph type="title"/>
          </p:nvPr>
        </p:nvSpPr>
        <p:spPr/>
        <p:txBody>
          <a:bodyPr/>
          <a:lstStyle/>
          <a:p>
            <a:r>
              <a:rPr lang="en-US" dirty="0"/>
              <a:t>Measures of skewness and kurtosis</a:t>
            </a:r>
            <a:endParaRPr lang="en-GB" dirty="0"/>
          </a:p>
        </p:txBody>
      </p:sp>
      <p:sp>
        <p:nvSpPr>
          <p:cNvPr id="3" name="Content Placeholder 2">
            <a:extLst>
              <a:ext uri="{FF2B5EF4-FFF2-40B4-BE49-F238E27FC236}">
                <a16:creationId xmlns:a16="http://schemas.microsoft.com/office/drawing/2014/main" id="{3C9C9362-C06A-4727-A94F-8940D0100C92}"/>
              </a:ext>
            </a:extLst>
          </p:cNvPr>
          <p:cNvSpPr>
            <a:spLocks noGrp="1"/>
          </p:cNvSpPr>
          <p:nvPr>
            <p:ph sz="half" idx="1"/>
          </p:nvPr>
        </p:nvSpPr>
        <p:spPr/>
        <p:txBody>
          <a:bodyPr/>
          <a:lstStyle/>
          <a:p>
            <a:r>
              <a:rPr lang="en-GB" dirty="0"/>
              <a:t>R function</a:t>
            </a:r>
          </a:p>
        </p:txBody>
      </p:sp>
      <p:sp>
        <p:nvSpPr>
          <p:cNvPr id="4" name="Content Placeholder 3">
            <a:extLst>
              <a:ext uri="{FF2B5EF4-FFF2-40B4-BE49-F238E27FC236}">
                <a16:creationId xmlns:a16="http://schemas.microsoft.com/office/drawing/2014/main" id="{18DEA992-53FA-49A2-A5F3-7D4292959D8F}"/>
              </a:ext>
            </a:extLst>
          </p:cNvPr>
          <p:cNvSpPr>
            <a:spLocks noGrp="1"/>
          </p:cNvSpPr>
          <p:nvPr>
            <p:ph sz="half" idx="2"/>
          </p:nvPr>
        </p:nvSpPr>
        <p:spPr/>
        <p:txBody>
          <a:bodyPr/>
          <a:lstStyle/>
          <a:p>
            <a:r>
              <a:rPr lang="en-US" dirty="0"/>
              <a:t>library(moments)</a:t>
            </a:r>
          </a:p>
          <a:p>
            <a:pPr lvl="1"/>
            <a:r>
              <a:rPr lang="en-US" dirty="0"/>
              <a:t>skewness()   # calculate skewness</a:t>
            </a:r>
          </a:p>
          <a:p>
            <a:pPr lvl="1"/>
            <a:r>
              <a:rPr lang="en-US" dirty="0"/>
              <a:t>kurtosis()      #calculate kurtosis</a:t>
            </a:r>
            <a:endParaRPr lang="en-GB" dirty="0"/>
          </a:p>
          <a:p>
            <a:endParaRPr lang="en-GB" dirty="0"/>
          </a:p>
        </p:txBody>
      </p:sp>
      <p:sp>
        <p:nvSpPr>
          <p:cNvPr id="5" name="Slide Number Placeholder 4">
            <a:extLst>
              <a:ext uri="{FF2B5EF4-FFF2-40B4-BE49-F238E27FC236}">
                <a16:creationId xmlns:a16="http://schemas.microsoft.com/office/drawing/2014/main" id="{7C8AE69A-F95F-4730-846C-AEBC1A4A2DEF}"/>
              </a:ext>
            </a:extLst>
          </p:cNvPr>
          <p:cNvSpPr>
            <a:spLocks noGrp="1"/>
          </p:cNvSpPr>
          <p:nvPr>
            <p:ph type="sldNum" sz="quarter" idx="12"/>
          </p:nvPr>
        </p:nvSpPr>
        <p:spPr/>
        <p:txBody>
          <a:bodyPr/>
          <a:lstStyle/>
          <a:p>
            <a:fld id="{67D5DD6A-4F4B-48C0-931C-A060E8E98EED}" type="slidenum">
              <a:rPr lang="en-GB" smtClean="0"/>
              <a:t>42</a:t>
            </a:fld>
            <a:endParaRPr lang="en-GB"/>
          </a:p>
        </p:txBody>
      </p:sp>
      <p:sp>
        <p:nvSpPr>
          <p:cNvPr id="8" name="TextBox 7">
            <a:extLst>
              <a:ext uri="{FF2B5EF4-FFF2-40B4-BE49-F238E27FC236}">
                <a16:creationId xmlns:a16="http://schemas.microsoft.com/office/drawing/2014/main" id="{5F01C9FB-50D0-4BEE-AFFC-CA1AF956FBAC}"/>
              </a:ext>
            </a:extLst>
          </p:cNvPr>
          <p:cNvSpPr txBox="1"/>
          <p:nvPr/>
        </p:nvSpPr>
        <p:spPr>
          <a:xfrm>
            <a:off x="914026" y="6079351"/>
            <a:ext cx="4572000" cy="276999"/>
          </a:xfrm>
          <a:prstGeom prst="rect">
            <a:avLst/>
          </a:prstGeom>
          <a:noFill/>
        </p:spPr>
        <p:txBody>
          <a:bodyPr wrap="square">
            <a:spAutoFit/>
          </a:bodyPr>
          <a:lstStyle/>
          <a:p>
            <a:r>
              <a:rPr lang="en-GB" sz="1200" dirty="0">
                <a:hlinkClick r:id="rId2"/>
              </a:rPr>
              <a:t>https://www.statology.org/</a:t>
            </a:r>
            <a:r>
              <a:rPr lang="en-GB" sz="1200">
                <a:hlinkClick r:id="rId2"/>
              </a:rPr>
              <a:t>skewness-kurtosis-in-r/</a:t>
            </a:r>
            <a:r>
              <a:rPr lang="en-GB" sz="1200"/>
              <a:t> </a:t>
            </a:r>
            <a:endParaRPr lang="en-GB" sz="1200" dirty="0"/>
          </a:p>
        </p:txBody>
      </p:sp>
      <p:pic>
        <p:nvPicPr>
          <p:cNvPr id="10" name="Picture 9">
            <a:extLst>
              <a:ext uri="{FF2B5EF4-FFF2-40B4-BE49-F238E27FC236}">
                <a16:creationId xmlns:a16="http://schemas.microsoft.com/office/drawing/2014/main" id="{16FA420F-04EE-4B44-9241-126697670D59}"/>
              </a:ext>
            </a:extLst>
          </p:cNvPr>
          <p:cNvPicPr>
            <a:picLocks noChangeAspect="1"/>
          </p:cNvPicPr>
          <p:nvPr/>
        </p:nvPicPr>
        <p:blipFill>
          <a:blip r:embed="rId3"/>
          <a:stretch>
            <a:fillRect/>
          </a:stretch>
        </p:blipFill>
        <p:spPr>
          <a:xfrm>
            <a:off x="899592" y="3269850"/>
            <a:ext cx="7581900" cy="1476375"/>
          </a:xfrm>
          <a:prstGeom prst="rect">
            <a:avLst/>
          </a:prstGeom>
        </p:spPr>
      </p:pic>
      <p:pic>
        <p:nvPicPr>
          <p:cNvPr id="12" name="Picture 11">
            <a:extLst>
              <a:ext uri="{FF2B5EF4-FFF2-40B4-BE49-F238E27FC236}">
                <a16:creationId xmlns:a16="http://schemas.microsoft.com/office/drawing/2014/main" id="{905B9270-7AED-4213-8A01-3D6AD1643557}"/>
              </a:ext>
            </a:extLst>
          </p:cNvPr>
          <p:cNvPicPr>
            <a:picLocks noChangeAspect="1"/>
          </p:cNvPicPr>
          <p:nvPr/>
        </p:nvPicPr>
        <p:blipFill>
          <a:blip r:embed="rId4"/>
          <a:stretch>
            <a:fillRect/>
          </a:stretch>
        </p:blipFill>
        <p:spPr>
          <a:xfrm>
            <a:off x="4764608" y="3949474"/>
            <a:ext cx="4117342" cy="2633888"/>
          </a:xfrm>
          <a:prstGeom prst="rect">
            <a:avLst/>
          </a:prstGeom>
        </p:spPr>
      </p:pic>
    </p:spTree>
    <p:extLst>
      <p:ext uri="{BB962C8B-B14F-4D97-AF65-F5344CB8AC3E}">
        <p14:creationId xmlns:p14="http://schemas.microsoft.com/office/powerpoint/2010/main" val="2963461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47C2-8932-479F-AD8B-6537B24F3FF9}"/>
              </a:ext>
            </a:extLst>
          </p:cNvPr>
          <p:cNvSpPr>
            <a:spLocks noGrp="1"/>
          </p:cNvSpPr>
          <p:nvPr>
            <p:ph type="title"/>
          </p:nvPr>
        </p:nvSpPr>
        <p:spPr/>
        <p:txBody>
          <a:bodyPr/>
          <a:lstStyle/>
          <a:p>
            <a:r>
              <a:rPr lang="en-GB" dirty="0"/>
              <a:t>Types of distributions</a:t>
            </a:r>
          </a:p>
        </p:txBody>
      </p:sp>
      <p:sp>
        <p:nvSpPr>
          <p:cNvPr id="4" name="Content Placeholder 3">
            <a:extLst>
              <a:ext uri="{FF2B5EF4-FFF2-40B4-BE49-F238E27FC236}">
                <a16:creationId xmlns:a16="http://schemas.microsoft.com/office/drawing/2014/main" id="{E3D71178-DA48-4B53-8D79-4FCCC72B7737}"/>
              </a:ext>
            </a:extLst>
          </p:cNvPr>
          <p:cNvSpPr>
            <a:spLocks noGrp="1"/>
          </p:cNvSpPr>
          <p:nvPr>
            <p:ph sz="half" idx="2"/>
          </p:nvPr>
        </p:nvSpPr>
        <p:spPr>
          <a:xfrm>
            <a:off x="472028" y="1186938"/>
            <a:ext cx="8280920" cy="3917032"/>
          </a:xfrm>
        </p:spPr>
        <p:txBody>
          <a:bodyPr/>
          <a:lstStyle/>
          <a:p>
            <a:r>
              <a:rPr lang="it-IT" dirty="0" err="1"/>
              <a:t>Normal</a:t>
            </a:r>
            <a:r>
              <a:rPr lang="it-IT" dirty="0"/>
              <a:t> (</a:t>
            </a:r>
            <a:r>
              <a:rPr lang="it-IT" dirty="0" err="1"/>
              <a:t>Gaussian</a:t>
            </a:r>
            <a:r>
              <a:rPr lang="it-IT" dirty="0"/>
              <a:t>)</a:t>
            </a:r>
          </a:p>
          <a:p>
            <a:r>
              <a:rPr lang="it-IT" dirty="0"/>
              <a:t>Chi-</a:t>
            </a:r>
            <a:r>
              <a:rPr lang="it-IT" dirty="0" err="1"/>
              <a:t>square</a:t>
            </a:r>
            <a:endParaRPr lang="it-IT" dirty="0"/>
          </a:p>
          <a:p>
            <a:r>
              <a:rPr lang="it-IT" dirty="0" err="1"/>
              <a:t>Uniform</a:t>
            </a:r>
            <a:endParaRPr lang="it-IT" dirty="0"/>
          </a:p>
          <a:p>
            <a:r>
              <a:rPr lang="it-IT" dirty="0"/>
              <a:t>Beta</a:t>
            </a:r>
          </a:p>
          <a:p>
            <a:r>
              <a:rPr lang="it-IT" dirty="0"/>
              <a:t>Gamma</a:t>
            </a:r>
          </a:p>
          <a:p>
            <a:r>
              <a:rPr lang="it-IT" dirty="0"/>
              <a:t>Poisson</a:t>
            </a:r>
          </a:p>
          <a:p>
            <a:r>
              <a:rPr lang="it-IT" dirty="0" err="1"/>
              <a:t>Exponential</a:t>
            </a:r>
            <a:endParaRPr lang="it-IT" dirty="0"/>
          </a:p>
          <a:p>
            <a:r>
              <a:rPr lang="it-IT" dirty="0"/>
              <a:t>Log </a:t>
            </a:r>
          </a:p>
          <a:p>
            <a:endParaRPr lang="en-GB" dirty="0"/>
          </a:p>
        </p:txBody>
      </p:sp>
      <p:sp>
        <p:nvSpPr>
          <p:cNvPr id="5" name="Slide Number Placeholder 4">
            <a:extLst>
              <a:ext uri="{FF2B5EF4-FFF2-40B4-BE49-F238E27FC236}">
                <a16:creationId xmlns:a16="http://schemas.microsoft.com/office/drawing/2014/main" id="{28664B0F-E053-4216-9A66-709B6DD1C2E5}"/>
              </a:ext>
            </a:extLst>
          </p:cNvPr>
          <p:cNvSpPr>
            <a:spLocks noGrp="1"/>
          </p:cNvSpPr>
          <p:nvPr>
            <p:ph type="sldNum" sz="quarter" idx="12"/>
          </p:nvPr>
        </p:nvSpPr>
        <p:spPr/>
        <p:txBody>
          <a:bodyPr/>
          <a:lstStyle/>
          <a:p>
            <a:fld id="{67D5DD6A-4F4B-48C0-931C-A060E8E98EED}" type="slidenum">
              <a:rPr lang="en-GB" smtClean="0"/>
              <a:t>43</a:t>
            </a:fld>
            <a:endParaRPr lang="en-GB"/>
          </a:p>
        </p:txBody>
      </p:sp>
      <p:pic>
        <p:nvPicPr>
          <p:cNvPr id="6146" name="Picture 2">
            <a:extLst>
              <a:ext uri="{FF2B5EF4-FFF2-40B4-BE49-F238E27FC236}">
                <a16:creationId xmlns:a16="http://schemas.microsoft.com/office/drawing/2014/main" id="{401D5DC4-3102-4BFD-9812-B18ED3D37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573" y="1628800"/>
            <a:ext cx="6226102" cy="433665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9B89D98-3E8D-4368-9DA3-F828678CF53E}"/>
              </a:ext>
            </a:extLst>
          </p:cNvPr>
          <p:cNvSpPr txBox="1"/>
          <p:nvPr/>
        </p:nvSpPr>
        <p:spPr>
          <a:xfrm>
            <a:off x="456807" y="6333190"/>
            <a:ext cx="6606480" cy="461665"/>
          </a:xfrm>
          <a:prstGeom prst="rect">
            <a:avLst/>
          </a:prstGeom>
          <a:noFill/>
        </p:spPr>
        <p:txBody>
          <a:bodyPr wrap="square">
            <a:spAutoFit/>
          </a:bodyPr>
          <a:lstStyle/>
          <a:p>
            <a:r>
              <a:rPr lang="en-GB" sz="1200" dirty="0"/>
              <a:t>https://medium.com/mytake/understanding-different-types-of-distributions-you-will-encounter-as-a-data-scientist-27ea4c375eec</a:t>
            </a:r>
          </a:p>
        </p:txBody>
      </p:sp>
    </p:spTree>
    <p:extLst>
      <p:ext uri="{BB962C8B-B14F-4D97-AF65-F5344CB8AC3E}">
        <p14:creationId xmlns:p14="http://schemas.microsoft.com/office/powerpoint/2010/main" val="2014078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7202B-D064-4C89-9CA1-6857D2FE356A}"/>
              </a:ext>
            </a:extLst>
          </p:cNvPr>
          <p:cNvSpPr>
            <a:spLocks noGrp="1"/>
          </p:cNvSpPr>
          <p:nvPr>
            <p:ph type="title"/>
          </p:nvPr>
        </p:nvSpPr>
        <p:spPr/>
        <p:txBody>
          <a:bodyPr/>
          <a:lstStyle/>
          <a:p>
            <a:r>
              <a:rPr lang="en-GB" dirty="0"/>
              <a:t>Normal Distribution R Functions</a:t>
            </a:r>
          </a:p>
        </p:txBody>
      </p:sp>
      <p:sp>
        <p:nvSpPr>
          <p:cNvPr id="4" name="Content Placeholder 3">
            <a:extLst>
              <a:ext uri="{FF2B5EF4-FFF2-40B4-BE49-F238E27FC236}">
                <a16:creationId xmlns:a16="http://schemas.microsoft.com/office/drawing/2014/main" id="{8CB48C85-A29E-49BD-A4A1-8A3CE4B814A7}"/>
              </a:ext>
            </a:extLst>
          </p:cNvPr>
          <p:cNvSpPr>
            <a:spLocks noGrp="1"/>
          </p:cNvSpPr>
          <p:nvPr>
            <p:ph sz="half" idx="2"/>
          </p:nvPr>
        </p:nvSpPr>
        <p:spPr>
          <a:xfrm>
            <a:off x="251520" y="1196752"/>
            <a:ext cx="9145016" cy="3917032"/>
          </a:xfrm>
        </p:spPr>
        <p:txBody>
          <a:bodyPr>
            <a:normAutofit fontScale="92500"/>
          </a:bodyPr>
          <a:lstStyle/>
          <a:p>
            <a:r>
              <a:rPr lang="en-US" dirty="0"/>
              <a:t>For normal distributions, R provides four different functions:</a:t>
            </a:r>
          </a:p>
          <a:p>
            <a:pPr lvl="1"/>
            <a:r>
              <a:rPr lang="en-US" dirty="0"/>
              <a:t>A density function </a:t>
            </a:r>
          </a:p>
          <a:p>
            <a:pPr marL="457200" lvl="1" indent="0">
              <a:buNone/>
            </a:pPr>
            <a:r>
              <a:rPr lang="en-US" dirty="0"/>
              <a:t>	</a:t>
            </a:r>
            <a:r>
              <a:rPr lang="en-US" dirty="0" err="1"/>
              <a:t>dnorm</a:t>
            </a:r>
            <a:r>
              <a:rPr lang="en-US" dirty="0"/>
              <a:t>(x, mean = 0, </a:t>
            </a:r>
            <a:r>
              <a:rPr lang="en-US" dirty="0" err="1"/>
              <a:t>sd</a:t>
            </a:r>
            <a:r>
              <a:rPr lang="en-US" dirty="0"/>
              <a:t> = 1, log = FALSE)</a:t>
            </a:r>
          </a:p>
          <a:p>
            <a:pPr lvl="1"/>
            <a:r>
              <a:rPr lang="en-US" dirty="0"/>
              <a:t>A distribution or probability function</a:t>
            </a:r>
          </a:p>
          <a:p>
            <a:pPr marL="457200" lvl="1" indent="0">
              <a:buNone/>
            </a:pPr>
            <a:r>
              <a:rPr lang="en-US" dirty="0"/>
              <a:t>	pnorm(q, mean = 0, </a:t>
            </a:r>
            <a:r>
              <a:rPr lang="en-US" dirty="0" err="1"/>
              <a:t>sd</a:t>
            </a:r>
            <a:r>
              <a:rPr lang="en-US" dirty="0"/>
              <a:t> = 1, </a:t>
            </a:r>
            <a:r>
              <a:rPr lang="en-US" dirty="0" err="1"/>
              <a:t>lower.tail</a:t>
            </a:r>
            <a:r>
              <a:rPr lang="en-US" dirty="0"/>
              <a:t> = TRUE, </a:t>
            </a:r>
            <a:r>
              <a:rPr lang="en-US" dirty="0" err="1"/>
              <a:t>log.p</a:t>
            </a:r>
            <a:r>
              <a:rPr lang="en-US" dirty="0"/>
              <a:t> = FALSE)</a:t>
            </a:r>
          </a:p>
          <a:p>
            <a:pPr lvl="1"/>
            <a:r>
              <a:rPr lang="en-US" dirty="0"/>
              <a:t>A quantile function </a:t>
            </a:r>
          </a:p>
          <a:p>
            <a:pPr marL="457200" lvl="1" indent="0">
              <a:buNone/>
            </a:pPr>
            <a:r>
              <a:rPr lang="en-US" dirty="0"/>
              <a:t>	</a:t>
            </a:r>
            <a:r>
              <a:rPr lang="en-US" dirty="0" err="1"/>
              <a:t>qnorm</a:t>
            </a:r>
            <a:r>
              <a:rPr lang="en-US" dirty="0"/>
              <a:t>(p, mean = 0, </a:t>
            </a:r>
            <a:r>
              <a:rPr lang="en-US" dirty="0" err="1"/>
              <a:t>sd</a:t>
            </a:r>
            <a:r>
              <a:rPr lang="en-US" dirty="0"/>
              <a:t> = 1, </a:t>
            </a:r>
            <a:r>
              <a:rPr lang="en-US" dirty="0" err="1"/>
              <a:t>lower.tail</a:t>
            </a:r>
            <a:r>
              <a:rPr lang="en-US" dirty="0"/>
              <a:t> = TRUE, </a:t>
            </a:r>
            <a:r>
              <a:rPr lang="en-US" dirty="0" err="1"/>
              <a:t>log.p</a:t>
            </a:r>
            <a:r>
              <a:rPr lang="en-US" dirty="0"/>
              <a:t> = FALSE)</a:t>
            </a:r>
          </a:p>
          <a:p>
            <a:pPr lvl="1"/>
            <a:r>
              <a:rPr lang="en-US" dirty="0"/>
              <a:t>A random number generator</a:t>
            </a:r>
          </a:p>
          <a:p>
            <a:pPr marL="457200" lvl="1" indent="0">
              <a:buNone/>
            </a:pPr>
            <a:r>
              <a:rPr lang="en-US" dirty="0"/>
              <a:t>	</a:t>
            </a:r>
            <a:r>
              <a:rPr lang="en-US" dirty="0" err="1"/>
              <a:t>rnorm</a:t>
            </a:r>
            <a:r>
              <a:rPr lang="en-US" dirty="0"/>
              <a:t>(n, mean = 0, </a:t>
            </a:r>
            <a:r>
              <a:rPr lang="en-US" dirty="0" err="1"/>
              <a:t>sd</a:t>
            </a:r>
            <a:r>
              <a:rPr lang="en-US" dirty="0"/>
              <a:t> = 1)</a:t>
            </a:r>
          </a:p>
          <a:p>
            <a:pPr lvl="1"/>
            <a:endParaRPr lang="en-GB" dirty="0"/>
          </a:p>
        </p:txBody>
      </p:sp>
      <p:sp>
        <p:nvSpPr>
          <p:cNvPr id="5" name="Slide Number Placeholder 4">
            <a:extLst>
              <a:ext uri="{FF2B5EF4-FFF2-40B4-BE49-F238E27FC236}">
                <a16:creationId xmlns:a16="http://schemas.microsoft.com/office/drawing/2014/main" id="{40D5F11C-D6E5-442B-9DD2-E7ACD3CAB41C}"/>
              </a:ext>
            </a:extLst>
          </p:cNvPr>
          <p:cNvSpPr>
            <a:spLocks noGrp="1"/>
          </p:cNvSpPr>
          <p:nvPr>
            <p:ph type="sldNum" sz="quarter" idx="12"/>
          </p:nvPr>
        </p:nvSpPr>
        <p:spPr/>
        <p:txBody>
          <a:bodyPr/>
          <a:lstStyle/>
          <a:p>
            <a:fld id="{67D5DD6A-4F4B-48C0-931C-A060E8E98EED}" type="slidenum">
              <a:rPr lang="en-GB" smtClean="0"/>
              <a:t>44</a:t>
            </a:fld>
            <a:endParaRPr lang="en-GB"/>
          </a:p>
        </p:txBody>
      </p:sp>
    </p:spTree>
    <p:extLst>
      <p:ext uri="{BB962C8B-B14F-4D97-AF65-F5344CB8AC3E}">
        <p14:creationId xmlns:p14="http://schemas.microsoft.com/office/powerpoint/2010/main" val="1837363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A98A4-0ECB-4F2D-9B0A-440BA3D314A3}"/>
              </a:ext>
            </a:extLst>
          </p:cNvPr>
          <p:cNvSpPr>
            <a:spLocks noGrp="1"/>
          </p:cNvSpPr>
          <p:nvPr>
            <p:ph type="title"/>
          </p:nvPr>
        </p:nvSpPr>
        <p:spPr>
          <a:xfrm>
            <a:off x="458059" y="480047"/>
            <a:ext cx="8219256" cy="562074"/>
          </a:xfrm>
        </p:spPr>
        <p:txBody>
          <a:bodyPr/>
          <a:lstStyle/>
          <a:p>
            <a:r>
              <a:rPr lang="en-US" dirty="0"/>
              <a:t>Generating a Normal Distribution of a Random Variable</a:t>
            </a:r>
            <a:endParaRPr lang="en-GB" dirty="0"/>
          </a:p>
        </p:txBody>
      </p:sp>
      <p:sp>
        <p:nvSpPr>
          <p:cNvPr id="4" name="Content Placeholder 3">
            <a:extLst>
              <a:ext uri="{FF2B5EF4-FFF2-40B4-BE49-F238E27FC236}">
                <a16:creationId xmlns:a16="http://schemas.microsoft.com/office/drawing/2014/main" id="{7AD57442-E54E-4B02-A12F-78D773A55231}"/>
              </a:ext>
            </a:extLst>
          </p:cNvPr>
          <p:cNvSpPr>
            <a:spLocks noGrp="1"/>
          </p:cNvSpPr>
          <p:nvPr>
            <p:ph sz="half" idx="2"/>
          </p:nvPr>
        </p:nvSpPr>
        <p:spPr/>
        <p:txBody>
          <a:bodyPr/>
          <a:lstStyle/>
          <a:p>
            <a:r>
              <a:rPr lang="en-US" dirty="0"/>
              <a:t>?</a:t>
            </a:r>
            <a:r>
              <a:rPr lang="en-US" dirty="0" err="1"/>
              <a:t>rnorm</a:t>
            </a:r>
            <a:endParaRPr lang="en-GB" dirty="0"/>
          </a:p>
        </p:txBody>
      </p:sp>
      <p:sp>
        <p:nvSpPr>
          <p:cNvPr id="5" name="Slide Number Placeholder 4">
            <a:extLst>
              <a:ext uri="{FF2B5EF4-FFF2-40B4-BE49-F238E27FC236}">
                <a16:creationId xmlns:a16="http://schemas.microsoft.com/office/drawing/2014/main" id="{A7990D27-A647-4A50-8046-7B25C1F276E8}"/>
              </a:ext>
            </a:extLst>
          </p:cNvPr>
          <p:cNvSpPr>
            <a:spLocks noGrp="1"/>
          </p:cNvSpPr>
          <p:nvPr>
            <p:ph type="sldNum" sz="quarter" idx="12"/>
          </p:nvPr>
        </p:nvSpPr>
        <p:spPr/>
        <p:txBody>
          <a:bodyPr/>
          <a:lstStyle/>
          <a:p>
            <a:fld id="{67D5DD6A-4F4B-48C0-931C-A060E8E98EED}" type="slidenum">
              <a:rPr lang="en-GB" smtClean="0"/>
              <a:t>45</a:t>
            </a:fld>
            <a:endParaRPr lang="en-GB"/>
          </a:p>
        </p:txBody>
      </p:sp>
      <p:pic>
        <p:nvPicPr>
          <p:cNvPr id="7" name="Picture 6">
            <a:extLst>
              <a:ext uri="{FF2B5EF4-FFF2-40B4-BE49-F238E27FC236}">
                <a16:creationId xmlns:a16="http://schemas.microsoft.com/office/drawing/2014/main" id="{0BA1A3D0-2825-42AD-A799-0CF407694F4F}"/>
              </a:ext>
            </a:extLst>
          </p:cNvPr>
          <p:cNvPicPr>
            <a:picLocks noChangeAspect="1"/>
          </p:cNvPicPr>
          <p:nvPr/>
        </p:nvPicPr>
        <p:blipFill>
          <a:blip r:embed="rId2"/>
          <a:stretch>
            <a:fillRect/>
          </a:stretch>
        </p:blipFill>
        <p:spPr>
          <a:xfrm>
            <a:off x="899592" y="2492896"/>
            <a:ext cx="5081416" cy="1800200"/>
          </a:xfrm>
          <a:prstGeom prst="rect">
            <a:avLst/>
          </a:prstGeom>
        </p:spPr>
      </p:pic>
    </p:spTree>
    <p:extLst>
      <p:ext uri="{BB962C8B-B14F-4D97-AF65-F5344CB8AC3E}">
        <p14:creationId xmlns:p14="http://schemas.microsoft.com/office/powerpoint/2010/main" val="35980915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48A91-88FE-488B-901F-327650B32650}"/>
              </a:ext>
            </a:extLst>
          </p:cNvPr>
          <p:cNvSpPr>
            <a:spLocks noGrp="1"/>
          </p:cNvSpPr>
          <p:nvPr>
            <p:ph type="title"/>
          </p:nvPr>
        </p:nvSpPr>
        <p:spPr/>
        <p:txBody>
          <a:bodyPr/>
          <a:lstStyle/>
          <a:p>
            <a:r>
              <a:rPr lang="en-GB" dirty="0"/>
              <a:t>Setting the seed</a:t>
            </a:r>
          </a:p>
        </p:txBody>
      </p:sp>
      <p:sp>
        <p:nvSpPr>
          <p:cNvPr id="4" name="Content Placeholder 3">
            <a:extLst>
              <a:ext uri="{FF2B5EF4-FFF2-40B4-BE49-F238E27FC236}">
                <a16:creationId xmlns:a16="http://schemas.microsoft.com/office/drawing/2014/main" id="{FA59B287-5AB2-419C-86C6-270F9A8BCED6}"/>
              </a:ext>
            </a:extLst>
          </p:cNvPr>
          <p:cNvSpPr>
            <a:spLocks noGrp="1"/>
          </p:cNvSpPr>
          <p:nvPr>
            <p:ph sz="half" idx="2"/>
          </p:nvPr>
        </p:nvSpPr>
        <p:spPr>
          <a:xfrm>
            <a:off x="457200" y="1306487"/>
            <a:ext cx="8280920" cy="3917032"/>
          </a:xfrm>
        </p:spPr>
        <p:txBody>
          <a:bodyPr/>
          <a:lstStyle/>
          <a:p>
            <a:r>
              <a:rPr lang="en-US" dirty="0"/>
              <a:t>Creating simulations or random objects that can be reproduced</a:t>
            </a:r>
            <a:endParaRPr lang="en-GB" dirty="0"/>
          </a:p>
        </p:txBody>
      </p:sp>
      <p:sp>
        <p:nvSpPr>
          <p:cNvPr id="5" name="Slide Number Placeholder 4">
            <a:extLst>
              <a:ext uri="{FF2B5EF4-FFF2-40B4-BE49-F238E27FC236}">
                <a16:creationId xmlns:a16="http://schemas.microsoft.com/office/drawing/2014/main" id="{6AFE5835-36DC-43D5-A06B-5BCD577F73C0}"/>
              </a:ext>
            </a:extLst>
          </p:cNvPr>
          <p:cNvSpPr>
            <a:spLocks noGrp="1"/>
          </p:cNvSpPr>
          <p:nvPr>
            <p:ph type="sldNum" sz="quarter" idx="12"/>
          </p:nvPr>
        </p:nvSpPr>
        <p:spPr/>
        <p:txBody>
          <a:bodyPr/>
          <a:lstStyle/>
          <a:p>
            <a:fld id="{67D5DD6A-4F4B-48C0-931C-A060E8E98EED}" type="slidenum">
              <a:rPr lang="en-GB" smtClean="0"/>
              <a:t>46</a:t>
            </a:fld>
            <a:endParaRPr lang="en-GB"/>
          </a:p>
        </p:txBody>
      </p:sp>
      <p:pic>
        <p:nvPicPr>
          <p:cNvPr id="7" name="Picture 6">
            <a:extLst>
              <a:ext uri="{FF2B5EF4-FFF2-40B4-BE49-F238E27FC236}">
                <a16:creationId xmlns:a16="http://schemas.microsoft.com/office/drawing/2014/main" id="{46338F3F-4120-4FF6-8CF7-1102E69F7C43}"/>
              </a:ext>
            </a:extLst>
          </p:cNvPr>
          <p:cNvPicPr>
            <a:picLocks noChangeAspect="1"/>
          </p:cNvPicPr>
          <p:nvPr/>
        </p:nvPicPr>
        <p:blipFill>
          <a:blip r:embed="rId2"/>
          <a:stretch>
            <a:fillRect/>
          </a:stretch>
        </p:blipFill>
        <p:spPr>
          <a:xfrm>
            <a:off x="899592" y="2748185"/>
            <a:ext cx="7066215" cy="2475334"/>
          </a:xfrm>
          <a:prstGeom prst="rect">
            <a:avLst/>
          </a:prstGeom>
        </p:spPr>
      </p:pic>
    </p:spTree>
    <p:extLst>
      <p:ext uri="{BB962C8B-B14F-4D97-AF65-F5344CB8AC3E}">
        <p14:creationId xmlns:p14="http://schemas.microsoft.com/office/powerpoint/2010/main" val="2415439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B9DB2-7D37-4550-9F12-97A56BC78F4D}"/>
              </a:ext>
            </a:extLst>
          </p:cNvPr>
          <p:cNvSpPr>
            <a:spLocks noGrp="1"/>
          </p:cNvSpPr>
          <p:nvPr>
            <p:ph type="title"/>
          </p:nvPr>
        </p:nvSpPr>
        <p:spPr/>
        <p:txBody>
          <a:bodyPr/>
          <a:lstStyle/>
          <a:p>
            <a:r>
              <a:rPr lang="en-GB" dirty="0"/>
              <a:t>Random Sampling - Bootstrapping</a:t>
            </a:r>
          </a:p>
        </p:txBody>
      </p:sp>
      <p:sp>
        <p:nvSpPr>
          <p:cNvPr id="4" name="Content Placeholder 3">
            <a:extLst>
              <a:ext uri="{FF2B5EF4-FFF2-40B4-BE49-F238E27FC236}">
                <a16:creationId xmlns:a16="http://schemas.microsoft.com/office/drawing/2014/main" id="{30917D7A-BC3F-40C9-89F2-9576475A076F}"/>
              </a:ext>
            </a:extLst>
          </p:cNvPr>
          <p:cNvSpPr>
            <a:spLocks noGrp="1"/>
          </p:cNvSpPr>
          <p:nvPr>
            <p:ph sz="half" idx="2"/>
          </p:nvPr>
        </p:nvSpPr>
        <p:spPr/>
        <p:txBody>
          <a:bodyPr/>
          <a:lstStyle/>
          <a:p>
            <a:r>
              <a:rPr lang="en-US" dirty="0"/>
              <a:t>Take samples of data: </a:t>
            </a:r>
            <a:r>
              <a:rPr lang="en-US" b="1" dirty="0"/>
              <a:t>sample()</a:t>
            </a:r>
            <a:endParaRPr lang="en-GB" b="1" dirty="0"/>
          </a:p>
        </p:txBody>
      </p:sp>
      <p:sp>
        <p:nvSpPr>
          <p:cNvPr id="5" name="Slide Number Placeholder 4">
            <a:extLst>
              <a:ext uri="{FF2B5EF4-FFF2-40B4-BE49-F238E27FC236}">
                <a16:creationId xmlns:a16="http://schemas.microsoft.com/office/drawing/2014/main" id="{75369DAC-316C-4317-8278-5E161FA72BE5}"/>
              </a:ext>
            </a:extLst>
          </p:cNvPr>
          <p:cNvSpPr>
            <a:spLocks noGrp="1"/>
          </p:cNvSpPr>
          <p:nvPr>
            <p:ph type="sldNum" sz="quarter" idx="12"/>
          </p:nvPr>
        </p:nvSpPr>
        <p:spPr/>
        <p:txBody>
          <a:bodyPr/>
          <a:lstStyle/>
          <a:p>
            <a:fld id="{67D5DD6A-4F4B-48C0-931C-A060E8E98EED}" type="slidenum">
              <a:rPr lang="en-GB" smtClean="0"/>
              <a:t>47</a:t>
            </a:fld>
            <a:endParaRPr lang="en-GB"/>
          </a:p>
        </p:txBody>
      </p:sp>
      <p:pic>
        <p:nvPicPr>
          <p:cNvPr id="7" name="Picture 6">
            <a:extLst>
              <a:ext uri="{FF2B5EF4-FFF2-40B4-BE49-F238E27FC236}">
                <a16:creationId xmlns:a16="http://schemas.microsoft.com/office/drawing/2014/main" id="{720FADBD-2D7E-45CB-92F2-B2CEC2231E6F}"/>
              </a:ext>
            </a:extLst>
          </p:cNvPr>
          <p:cNvPicPr>
            <a:picLocks noChangeAspect="1"/>
          </p:cNvPicPr>
          <p:nvPr/>
        </p:nvPicPr>
        <p:blipFill>
          <a:blip r:embed="rId2"/>
          <a:stretch>
            <a:fillRect/>
          </a:stretch>
        </p:blipFill>
        <p:spPr>
          <a:xfrm>
            <a:off x="755576" y="2852936"/>
            <a:ext cx="6705600" cy="1657350"/>
          </a:xfrm>
          <a:prstGeom prst="rect">
            <a:avLst/>
          </a:prstGeom>
        </p:spPr>
      </p:pic>
    </p:spTree>
    <p:extLst>
      <p:ext uri="{BB962C8B-B14F-4D97-AF65-F5344CB8AC3E}">
        <p14:creationId xmlns:p14="http://schemas.microsoft.com/office/powerpoint/2010/main" val="729783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07E3-70F1-4F1E-A2F8-79EEA9706AB8}"/>
              </a:ext>
            </a:extLst>
          </p:cNvPr>
          <p:cNvSpPr>
            <a:spLocks noGrp="1"/>
          </p:cNvSpPr>
          <p:nvPr>
            <p:ph type="title"/>
          </p:nvPr>
        </p:nvSpPr>
        <p:spPr/>
        <p:txBody>
          <a:bodyPr/>
          <a:lstStyle/>
          <a:p>
            <a:r>
              <a:rPr lang="en-GB" dirty="0"/>
              <a:t>Exercise!</a:t>
            </a:r>
          </a:p>
        </p:txBody>
      </p:sp>
      <p:sp>
        <p:nvSpPr>
          <p:cNvPr id="4" name="Content Placeholder 3">
            <a:extLst>
              <a:ext uri="{FF2B5EF4-FFF2-40B4-BE49-F238E27FC236}">
                <a16:creationId xmlns:a16="http://schemas.microsoft.com/office/drawing/2014/main" id="{8ABE609B-2455-4CFE-9368-8A18D2D8E079}"/>
              </a:ext>
            </a:extLst>
          </p:cNvPr>
          <p:cNvSpPr>
            <a:spLocks noGrp="1"/>
          </p:cNvSpPr>
          <p:nvPr>
            <p:ph sz="half" idx="2"/>
          </p:nvPr>
        </p:nvSpPr>
        <p:spPr>
          <a:xfrm>
            <a:off x="426368" y="1196752"/>
            <a:ext cx="8280920" cy="3917032"/>
          </a:xfrm>
        </p:spPr>
        <p:txBody>
          <a:bodyPr/>
          <a:lstStyle/>
          <a:p>
            <a:r>
              <a:rPr lang="en-GB" dirty="0"/>
              <a:t>Generate a vector of random numbers which are normally distributed.</a:t>
            </a:r>
          </a:p>
          <a:p>
            <a:endParaRPr lang="en-GB" dirty="0"/>
          </a:p>
        </p:txBody>
      </p:sp>
      <p:sp>
        <p:nvSpPr>
          <p:cNvPr id="5" name="Slide Number Placeholder 4">
            <a:extLst>
              <a:ext uri="{FF2B5EF4-FFF2-40B4-BE49-F238E27FC236}">
                <a16:creationId xmlns:a16="http://schemas.microsoft.com/office/drawing/2014/main" id="{B6002595-9CD1-4AC4-9EC6-1645BE7AF350}"/>
              </a:ext>
            </a:extLst>
          </p:cNvPr>
          <p:cNvSpPr>
            <a:spLocks noGrp="1"/>
          </p:cNvSpPr>
          <p:nvPr>
            <p:ph type="sldNum" sz="quarter" idx="12"/>
          </p:nvPr>
        </p:nvSpPr>
        <p:spPr/>
        <p:txBody>
          <a:bodyPr/>
          <a:lstStyle/>
          <a:p>
            <a:fld id="{67D5DD6A-4F4B-48C0-931C-A060E8E98EED}" type="slidenum">
              <a:rPr lang="en-GB" smtClean="0"/>
              <a:t>48</a:t>
            </a:fld>
            <a:endParaRPr lang="en-GB"/>
          </a:p>
        </p:txBody>
      </p:sp>
      <p:pic>
        <p:nvPicPr>
          <p:cNvPr id="8" name="Picture 7">
            <a:extLst>
              <a:ext uri="{FF2B5EF4-FFF2-40B4-BE49-F238E27FC236}">
                <a16:creationId xmlns:a16="http://schemas.microsoft.com/office/drawing/2014/main" id="{FC3FCC83-1B47-4376-B1A3-A110CE02FD8D}"/>
              </a:ext>
            </a:extLst>
          </p:cNvPr>
          <p:cNvPicPr>
            <a:picLocks noChangeAspect="1"/>
          </p:cNvPicPr>
          <p:nvPr/>
        </p:nvPicPr>
        <p:blipFill>
          <a:blip r:embed="rId2"/>
          <a:stretch>
            <a:fillRect/>
          </a:stretch>
        </p:blipFill>
        <p:spPr>
          <a:xfrm>
            <a:off x="899592" y="2445437"/>
            <a:ext cx="5495925" cy="2971800"/>
          </a:xfrm>
          <a:prstGeom prst="rect">
            <a:avLst/>
          </a:prstGeom>
        </p:spPr>
      </p:pic>
    </p:spTree>
    <p:extLst>
      <p:ext uri="{BB962C8B-B14F-4D97-AF65-F5344CB8AC3E}">
        <p14:creationId xmlns:p14="http://schemas.microsoft.com/office/powerpoint/2010/main" val="28670676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BDBBA-3DF5-48E4-ABD2-EFC09AF65450}"/>
              </a:ext>
            </a:extLst>
          </p:cNvPr>
          <p:cNvSpPr>
            <a:spLocks noGrp="1"/>
          </p:cNvSpPr>
          <p:nvPr>
            <p:ph type="title"/>
          </p:nvPr>
        </p:nvSpPr>
        <p:spPr/>
        <p:txBody>
          <a:bodyPr/>
          <a:lstStyle/>
          <a:p>
            <a:r>
              <a:rPr lang="en-GB" dirty="0"/>
              <a:t>Exercise!</a:t>
            </a:r>
          </a:p>
        </p:txBody>
      </p:sp>
      <p:sp>
        <p:nvSpPr>
          <p:cNvPr id="5" name="Slide Number Placeholder 4">
            <a:extLst>
              <a:ext uri="{FF2B5EF4-FFF2-40B4-BE49-F238E27FC236}">
                <a16:creationId xmlns:a16="http://schemas.microsoft.com/office/drawing/2014/main" id="{A73578F7-7A5E-49EA-A193-B93C42DEEBDB}"/>
              </a:ext>
            </a:extLst>
          </p:cNvPr>
          <p:cNvSpPr>
            <a:spLocks noGrp="1"/>
          </p:cNvSpPr>
          <p:nvPr>
            <p:ph type="sldNum" sz="quarter" idx="12"/>
          </p:nvPr>
        </p:nvSpPr>
        <p:spPr/>
        <p:txBody>
          <a:bodyPr/>
          <a:lstStyle/>
          <a:p>
            <a:fld id="{67D5DD6A-4F4B-48C0-931C-A060E8E98EED}" type="slidenum">
              <a:rPr lang="en-GB" smtClean="0"/>
              <a:t>49</a:t>
            </a:fld>
            <a:endParaRPr lang="en-GB"/>
          </a:p>
        </p:txBody>
      </p:sp>
      <p:pic>
        <p:nvPicPr>
          <p:cNvPr id="8" name="Picture 7">
            <a:extLst>
              <a:ext uri="{FF2B5EF4-FFF2-40B4-BE49-F238E27FC236}">
                <a16:creationId xmlns:a16="http://schemas.microsoft.com/office/drawing/2014/main" id="{08508046-99B7-48EC-A7BA-911AAE884754}"/>
              </a:ext>
            </a:extLst>
          </p:cNvPr>
          <p:cNvPicPr>
            <a:picLocks noChangeAspect="1"/>
          </p:cNvPicPr>
          <p:nvPr/>
        </p:nvPicPr>
        <p:blipFill>
          <a:blip r:embed="rId2"/>
          <a:stretch>
            <a:fillRect/>
          </a:stretch>
        </p:blipFill>
        <p:spPr>
          <a:xfrm>
            <a:off x="874781" y="1608482"/>
            <a:ext cx="5362575" cy="942975"/>
          </a:xfrm>
          <a:prstGeom prst="rect">
            <a:avLst/>
          </a:prstGeom>
        </p:spPr>
      </p:pic>
      <p:pic>
        <p:nvPicPr>
          <p:cNvPr id="12" name="Picture 11">
            <a:extLst>
              <a:ext uri="{FF2B5EF4-FFF2-40B4-BE49-F238E27FC236}">
                <a16:creationId xmlns:a16="http://schemas.microsoft.com/office/drawing/2014/main" id="{7697E43D-4E9B-4DFB-B44E-DC85514F92A9}"/>
              </a:ext>
            </a:extLst>
          </p:cNvPr>
          <p:cNvPicPr>
            <a:picLocks noChangeAspect="1"/>
          </p:cNvPicPr>
          <p:nvPr/>
        </p:nvPicPr>
        <p:blipFill>
          <a:blip r:embed="rId3"/>
          <a:stretch>
            <a:fillRect/>
          </a:stretch>
        </p:blipFill>
        <p:spPr>
          <a:xfrm>
            <a:off x="874781" y="2848221"/>
            <a:ext cx="2333625" cy="466725"/>
          </a:xfrm>
          <a:prstGeom prst="rect">
            <a:avLst/>
          </a:prstGeom>
        </p:spPr>
      </p:pic>
      <p:pic>
        <p:nvPicPr>
          <p:cNvPr id="13" name="Picture 12">
            <a:extLst>
              <a:ext uri="{FF2B5EF4-FFF2-40B4-BE49-F238E27FC236}">
                <a16:creationId xmlns:a16="http://schemas.microsoft.com/office/drawing/2014/main" id="{F6850193-476E-4706-9A0D-505F67FB6A44}"/>
              </a:ext>
            </a:extLst>
          </p:cNvPr>
          <p:cNvPicPr>
            <a:picLocks noChangeAspect="1"/>
          </p:cNvPicPr>
          <p:nvPr/>
        </p:nvPicPr>
        <p:blipFill>
          <a:blip r:embed="rId4"/>
          <a:stretch>
            <a:fillRect/>
          </a:stretch>
        </p:blipFill>
        <p:spPr>
          <a:xfrm>
            <a:off x="3636181" y="2872632"/>
            <a:ext cx="4771669" cy="3064160"/>
          </a:xfrm>
          <a:prstGeom prst="rect">
            <a:avLst/>
          </a:prstGeom>
        </p:spPr>
      </p:pic>
    </p:spTree>
    <p:extLst>
      <p:ext uri="{BB962C8B-B14F-4D97-AF65-F5344CB8AC3E}">
        <p14:creationId xmlns:p14="http://schemas.microsoft.com/office/powerpoint/2010/main" val="23730174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862BD-5371-4FC6-974E-33156520D151}"/>
              </a:ext>
            </a:extLst>
          </p:cNvPr>
          <p:cNvSpPr>
            <a:spLocks noGrp="1"/>
          </p:cNvSpPr>
          <p:nvPr>
            <p:ph type="title"/>
          </p:nvPr>
        </p:nvSpPr>
        <p:spPr/>
        <p:txBody>
          <a:bodyPr/>
          <a:lstStyle/>
          <a:p>
            <a:r>
              <a:rPr lang="en-GB" dirty="0"/>
              <a:t>Probability theory</a:t>
            </a:r>
          </a:p>
        </p:txBody>
      </p:sp>
      <p:sp>
        <p:nvSpPr>
          <p:cNvPr id="4" name="Content Placeholder 3">
            <a:extLst>
              <a:ext uri="{FF2B5EF4-FFF2-40B4-BE49-F238E27FC236}">
                <a16:creationId xmlns:a16="http://schemas.microsoft.com/office/drawing/2014/main" id="{50066DD6-E3C4-44B7-A8C8-4843DF4D15C8}"/>
              </a:ext>
            </a:extLst>
          </p:cNvPr>
          <p:cNvSpPr>
            <a:spLocks noGrp="1"/>
          </p:cNvSpPr>
          <p:nvPr>
            <p:ph sz="half" idx="2"/>
          </p:nvPr>
        </p:nvSpPr>
        <p:spPr>
          <a:xfrm>
            <a:off x="426368" y="1346943"/>
            <a:ext cx="8280920" cy="3917032"/>
          </a:xfrm>
        </p:spPr>
        <p:txBody>
          <a:bodyPr>
            <a:normAutofit fontScale="92500" lnSpcReduction="20000"/>
          </a:bodyPr>
          <a:lstStyle/>
          <a:p>
            <a:r>
              <a:rPr lang="en-US" dirty="0"/>
              <a:t>Probability is a measure of the chance of occurrence of a phenomenon. </a:t>
            </a:r>
            <a:r>
              <a:rPr lang="en-US" b="1" dirty="0"/>
              <a:t>Important terms in Probability:</a:t>
            </a:r>
          </a:p>
          <a:p>
            <a:r>
              <a:rPr lang="en-US" b="1" dirty="0"/>
              <a:t>Random Experiment: </a:t>
            </a:r>
            <a:r>
              <a:rPr lang="en-US" dirty="0"/>
              <a:t>All the possible outcomes of the experiments are already known. The experiment can be repeated numerous times under identical or similar conditions.</a:t>
            </a:r>
          </a:p>
          <a:p>
            <a:r>
              <a:rPr lang="en-US" b="1" dirty="0"/>
              <a:t>Sample space: </a:t>
            </a:r>
            <a:r>
              <a:rPr lang="en-US" dirty="0"/>
              <a:t>Sample space of a random experiment is the collection of all the possible outcomes of a random experiment.</a:t>
            </a:r>
          </a:p>
          <a:p>
            <a:r>
              <a:rPr lang="en-US" b="1" dirty="0"/>
              <a:t>Event: </a:t>
            </a:r>
            <a:r>
              <a:rPr lang="en-US" dirty="0"/>
              <a:t>A subset of sample space is called an event.</a:t>
            </a:r>
          </a:p>
          <a:p>
            <a:r>
              <a:rPr lang="en-US" b="1" dirty="0"/>
              <a:t>Trial:</a:t>
            </a:r>
            <a:r>
              <a:rPr lang="en-US" dirty="0"/>
              <a:t> Trial refers to a special type of experiment in which we have two types of possible outcomes: success or failure with varying Success probability.</a:t>
            </a:r>
            <a:endParaRPr lang="en-GB" dirty="0"/>
          </a:p>
        </p:txBody>
      </p:sp>
      <p:sp>
        <p:nvSpPr>
          <p:cNvPr id="5" name="Slide Number Placeholder 4">
            <a:extLst>
              <a:ext uri="{FF2B5EF4-FFF2-40B4-BE49-F238E27FC236}">
                <a16:creationId xmlns:a16="http://schemas.microsoft.com/office/drawing/2014/main" id="{1CB1347A-F523-43D4-8FA7-667DFA9A74CB}"/>
              </a:ext>
            </a:extLst>
          </p:cNvPr>
          <p:cNvSpPr>
            <a:spLocks noGrp="1"/>
          </p:cNvSpPr>
          <p:nvPr>
            <p:ph type="sldNum" sz="quarter" idx="12"/>
          </p:nvPr>
        </p:nvSpPr>
        <p:spPr/>
        <p:txBody>
          <a:bodyPr/>
          <a:lstStyle/>
          <a:p>
            <a:fld id="{67D5DD6A-4F4B-48C0-931C-A060E8E98EED}" type="slidenum">
              <a:rPr lang="en-GB" smtClean="0"/>
              <a:t>5</a:t>
            </a:fld>
            <a:endParaRPr lang="en-GB"/>
          </a:p>
        </p:txBody>
      </p:sp>
      <p:sp>
        <p:nvSpPr>
          <p:cNvPr id="7" name="TextBox 6">
            <a:extLst>
              <a:ext uri="{FF2B5EF4-FFF2-40B4-BE49-F238E27FC236}">
                <a16:creationId xmlns:a16="http://schemas.microsoft.com/office/drawing/2014/main" id="{EA89A881-DF5A-45F7-86CC-7CDA23419B49}"/>
              </a:ext>
            </a:extLst>
          </p:cNvPr>
          <p:cNvSpPr txBox="1"/>
          <p:nvPr/>
        </p:nvSpPr>
        <p:spPr>
          <a:xfrm>
            <a:off x="827584" y="6065278"/>
            <a:ext cx="5725616" cy="276999"/>
          </a:xfrm>
          <a:prstGeom prst="rect">
            <a:avLst/>
          </a:prstGeom>
          <a:noFill/>
        </p:spPr>
        <p:txBody>
          <a:bodyPr wrap="square">
            <a:spAutoFit/>
          </a:bodyPr>
          <a:lstStyle/>
          <a:p>
            <a:r>
              <a:rPr lang="en-GB" sz="1200" dirty="0">
                <a:latin typeface="Arial" panose="020B0604020202020204" pitchFamily="34" charset="0"/>
                <a:cs typeface="Arial" panose="020B0604020202020204" pitchFamily="34" charset="0"/>
                <a:hlinkClick r:id="rId2"/>
              </a:rPr>
              <a:t>https://ai.plainenglish.io</a:t>
            </a:r>
            <a:r>
              <a:rPr lang="en-GB" sz="1200">
                <a:latin typeface="Arial" panose="020B0604020202020204" pitchFamily="34" charset="0"/>
                <a:cs typeface="Arial" panose="020B0604020202020204" pitchFamily="34" charset="0"/>
                <a:hlinkClick r:id="rId2"/>
              </a:rPr>
              <a:t>/inferential-statistics-probability-distributions-65b410ad5aef</a:t>
            </a:r>
            <a:r>
              <a:rPr lang="en-GB" sz="1200">
                <a:latin typeface="Arial" panose="020B0604020202020204" pitchFamily="34" charset="0"/>
                <a:cs typeface="Arial" panose="020B0604020202020204" pitchFamily="34" charset="0"/>
              </a:rPr>
              <a:t> </a:t>
            </a:r>
            <a:endParaRPr lang="en-GB"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24552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BDDC8-C1DD-43ED-AD8E-A0B0BBF981DD}"/>
              </a:ext>
            </a:extLst>
          </p:cNvPr>
          <p:cNvSpPr>
            <a:spLocks noGrp="1"/>
          </p:cNvSpPr>
          <p:nvPr>
            <p:ph type="title"/>
          </p:nvPr>
        </p:nvSpPr>
        <p:spPr/>
        <p:txBody>
          <a:bodyPr/>
          <a:lstStyle/>
          <a:p>
            <a:r>
              <a:rPr lang="en-GB" dirty="0"/>
              <a:t>Exercise!</a:t>
            </a:r>
          </a:p>
        </p:txBody>
      </p:sp>
      <p:sp>
        <p:nvSpPr>
          <p:cNvPr id="4" name="Content Placeholder 3">
            <a:extLst>
              <a:ext uri="{FF2B5EF4-FFF2-40B4-BE49-F238E27FC236}">
                <a16:creationId xmlns:a16="http://schemas.microsoft.com/office/drawing/2014/main" id="{D7F8252C-42DF-4FD9-A91D-560384FB8E7D}"/>
              </a:ext>
            </a:extLst>
          </p:cNvPr>
          <p:cNvSpPr>
            <a:spLocks noGrp="1"/>
          </p:cNvSpPr>
          <p:nvPr>
            <p:ph sz="half" idx="2"/>
          </p:nvPr>
        </p:nvSpPr>
        <p:spPr/>
        <p:txBody>
          <a:bodyPr/>
          <a:lstStyle/>
          <a:p>
            <a:r>
              <a:rPr lang="en-US" dirty="0"/>
              <a:t>Density plot</a:t>
            </a:r>
            <a:endParaRPr lang="en-GB" dirty="0"/>
          </a:p>
        </p:txBody>
      </p:sp>
      <p:sp>
        <p:nvSpPr>
          <p:cNvPr id="5" name="Slide Number Placeholder 4">
            <a:extLst>
              <a:ext uri="{FF2B5EF4-FFF2-40B4-BE49-F238E27FC236}">
                <a16:creationId xmlns:a16="http://schemas.microsoft.com/office/drawing/2014/main" id="{D141C036-7B21-4848-B820-177110B0250C}"/>
              </a:ext>
            </a:extLst>
          </p:cNvPr>
          <p:cNvSpPr>
            <a:spLocks noGrp="1"/>
          </p:cNvSpPr>
          <p:nvPr>
            <p:ph type="sldNum" sz="quarter" idx="12"/>
          </p:nvPr>
        </p:nvSpPr>
        <p:spPr/>
        <p:txBody>
          <a:bodyPr/>
          <a:lstStyle/>
          <a:p>
            <a:fld id="{67D5DD6A-4F4B-48C0-931C-A060E8E98EED}" type="slidenum">
              <a:rPr lang="en-GB" smtClean="0"/>
              <a:t>50</a:t>
            </a:fld>
            <a:endParaRPr lang="en-GB"/>
          </a:p>
        </p:txBody>
      </p:sp>
      <p:pic>
        <p:nvPicPr>
          <p:cNvPr id="8" name="Picture 7">
            <a:extLst>
              <a:ext uri="{FF2B5EF4-FFF2-40B4-BE49-F238E27FC236}">
                <a16:creationId xmlns:a16="http://schemas.microsoft.com/office/drawing/2014/main" id="{D8A5EB6A-3701-4D66-B45F-B5BD2BD7D257}"/>
              </a:ext>
            </a:extLst>
          </p:cNvPr>
          <p:cNvPicPr>
            <a:picLocks noChangeAspect="1"/>
          </p:cNvPicPr>
          <p:nvPr/>
        </p:nvPicPr>
        <p:blipFill>
          <a:blip r:embed="rId2"/>
          <a:stretch>
            <a:fillRect/>
          </a:stretch>
        </p:blipFill>
        <p:spPr>
          <a:xfrm>
            <a:off x="3731749" y="2953146"/>
            <a:ext cx="5299644" cy="3403203"/>
          </a:xfrm>
          <a:prstGeom prst="rect">
            <a:avLst/>
          </a:prstGeom>
        </p:spPr>
      </p:pic>
      <p:pic>
        <p:nvPicPr>
          <p:cNvPr id="11" name="Picture 10">
            <a:extLst>
              <a:ext uri="{FF2B5EF4-FFF2-40B4-BE49-F238E27FC236}">
                <a16:creationId xmlns:a16="http://schemas.microsoft.com/office/drawing/2014/main" id="{3AF5CF57-3EEF-40CC-9A5C-C430DC494297}"/>
              </a:ext>
            </a:extLst>
          </p:cNvPr>
          <p:cNvPicPr>
            <a:picLocks noChangeAspect="1"/>
          </p:cNvPicPr>
          <p:nvPr/>
        </p:nvPicPr>
        <p:blipFill>
          <a:blip r:embed="rId3"/>
          <a:stretch>
            <a:fillRect/>
          </a:stretch>
        </p:blipFill>
        <p:spPr>
          <a:xfrm>
            <a:off x="899592" y="2278011"/>
            <a:ext cx="3390900" cy="704850"/>
          </a:xfrm>
          <a:prstGeom prst="rect">
            <a:avLst/>
          </a:prstGeom>
        </p:spPr>
      </p:pic>
    </p:spTree>
    <p:extLst>
      <p:ext uri="{BB962C8B-B14F-4D97-AF65-F5344CB8AC3E}">
        <p14:creationId xmlns:p14="http://schemas.microsoft.com/office/powerpoint/2010/main" val="14247073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A178-EBF3-45F8-844E-FF7E27D43B03}"/>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638A5516-1C48-4F67-973D-D88D3592C705}"/>
              </a:ext>
            </a:extLst>
          </p:cNvPr>
          <p:cNvSpPr>
            <a:spLocks noGrp="1"/>
          </p:cNvSpPr>
          <p:nvPr>
            <p:ph sz="half" idx="1"/>
          </p:nvPr>
        </p:nvSpPr>
        <p:spPr/>
        <p:txBody>
          <a:bodyPr/>
          <a:lstStyle/>
          <a:p>
            <a:r>
              <a:rPr lang="en-GB" dirty="0"/>
              <a:t>Normality Testing</a:t>
            </a:r>
          </a:p>
        </p:txBody>
      </p:sp>
      <p:sp>
        <p:nvSpPr>
          <p:cNvPr id="4" name="Content Placeholder 3">
            <a:extLst>
              <a:ext uri="{FF2B5EF4-FFF2-40B4-BE49-F238E27FC236}">
                <a16:creationId xmlns:a16="http://schemas.microsoft.com/office/drawing/2014/main" id="{138EB841-FA7F-4A05-9B2A-320A028315BE}"/>
              </a:ext>
            </a:extLst>
          </p:cNvPr>
          <p:cNvSpPr>
            <a:spLocks noGrp="1"/>
          </p:cNvSpPr>
          <p:nvPr>
            <p:ph sz="half" idx="2"/>
          </p:nvPr>
        </p:nvSpPr>
        <p:spPr/>
        <p:txBody>
          <a:bodyPr/>
          <a:lstStyle/>
          <a:p>
            <a:r>
              <a:rPr lang="en-GB" dirty="0"/>
              <a:t>Shapiro-Wilk test of normality. </a:t>
            </a:r>
          </a:p>
          <a:p>
            <a:pPr lvl="1"/>
            <a:r>
              <a:rPr lang="en-US" b="1" dirty="0"/>
              <a:t>Hypothesis test</a:t>
            </a:r>
          </a:p>
          <a:p>
            <a:pPr marL="457200" lvl="1" indent="0">
              <a:buNone/>
            </a:pPr>
            <a:r>
              <a:rPr lang="en-US" dirty="0"/>
              <a:t>	</a:t>
            </a:r>
            <a:r>
              <a:rPr lang="en-US" b="1" dirty="0"/>
              <a:t>H</a:t>
            </a:r>
            <a:r>
              <a:rPr lang="en-US" sz="1200" b="1" dirty="0"/>
              <a:t>0</a:t>
            </a:r>
            <a:r>
              <a:rPr lang="en-US" dirty="0"/>
              <a:t> = Null hypothesis: Data is normally distributed</a:t>
            </a:r>
          </a:p>
          <a:p>
            <a:pPr marL="457200" lvl="1" indent="0">
              <a:buNone/>
            </a:pPr>
            <a:r>
              <a:rPr lang="en-US" dirty="0"/>
              <a:t>	</a:t>
            </a:r>
            <a:r>
              <a:rPr lang="en-US" b="1" dirty="0"/>
              <a:t>H</a:t>
            </a:r>
            <a:r>
              <a:rPr lang="en-US" sz="1200" b="1" dirty="0"/>
              <a:t>1</a:t>
            </a:r>
            <a:r>
              <a:rPr lang="en-US" dirty="0"/>
              <a:t> = Alternative hypothesis: Data is not normally 	distributed</a:t>
            </a:r>
          </a:p>
          <a:p>
            <a:endParaRPr lang="en-GB" dirty="0"/>
          </a:p>
        </p:txBody>
      </p:sp>
      <p:sp>
        <p:nvSpPr>
          <p:cNvPr id="5" name="Slide Number Placeholder 4">
            <a:extLst>
              <a:ext uri="{FF2B5EF4-FFF2-40B4-BE49-F238E27FC236}">
                <a16:creationId xmlns:a16="http://schemas.microsoft.com/office/drawing/2014/main" id="{D0C9A8A9-9849-4398-8DBB-06CC83D33CBA}"/>
              </a:ext>
            </a:extLst>
          </p:cNvPr>
          <p:cNvSpPr>
            <a:spLocks noGrp="1"/>
          </p:cNvSpPr>
          <p:nvPr>
            <p:ph type="sldNum" sz="quarter" idx="12"/>
          </p:nvPr>
        </p:nvSpPr>
        <p:spPr/>
        <p:txBody>
          <a:bodyPr/>
          <a:lstStyle/>
          <a:p>
            <a:fld id="{67D5DD6A-4F4B-48C0-931C-A060E8E98EED}" type="slidenum">
              <a:rPr lang="en-GB" smtClean="0"/>
              <a:t>51</a:t>
            </a:fld>
            <a:endParaRPr lang="en-GB"/>
          </a:p>
        </p:txBody>
      </p:sp>
    </p:spTree>
    <p:extLst>
      <p:ext uri="{BB962C8B-B14F-4D97-AF65-F5344CB8AC3E}">
        <p14:creationId xmlns:p14="http://schemas.microsoft.com/office/powerpoint/2010/main" val="35837493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A178-EBF3-45F8-844E-FF7E27D43B03}"/>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638A5516-1C48-4F67-973D-D88D3592C705}"/>
              </a:ext>
            </a:extLst>
          </p:cNvPr>
          <p:cNvSpPr>
            <a:spLocks noGrp="1"/>
          </p:cNvSpPr>
          <p:nvPr>
            <p:ph sz="half" idx="1"/>
          </p:nvPr>
        </p:nvSpPr>
        <p:spPr/>
        <p:txBody>
          <a:bodyPr/>
          <a:lstStyle/>
          <a:p>
            <a:r>
              <a:rPr lang="en-GB" dirty="0"/>
              <a:t>Normality Testing</a:t>
            </a:r>
          </a:p>
        </p:txBody>
      </p:sp>
      <p:sp>
        <p:nvSpPr>
          <p:cNvPr id="4" name="Content Placeholder 3">
            <a:extLst>
              <a:ext uri="{FF2B5EF4-FFF2-40B4-BE49-F238E27FC236}">
                <a16:creationId xmlns:a16="http://schemas.microsoft.com/office/drawing/2014/main" id="{138EB841-FA7F-4A05-9B2A-320A028315BE}"/>
              </a:ext>
            </a:extLst>
          </p:cNvPr>
          <p:cNvSpPr>
            <a:spLocks noGrp="1"/>
          </p:cNvSpPr>
          <p:nvPr>
            <p:ph sz="half" idx="2"/>
          </p:nvPr>
        </p:nvSpPr>
        <p:spPr/>
        <p:txBody>
          <a:bodyPr/>
          <a:lstStyle/>
          <a:p>
            <a:r>
              <a:rPr lang="en-GB" dirty="0"/>
              <a:t>Shapiro-Wilk test of normality. </a:t>
            </a:r>
          </a:p>
          <a:p>
            <a:pPr lvl="1"/>
            <a:r>
              <a:rPr lang="en-GB" dirty="0" err="1"/>
              <a:t>shapiro.test</a:t>
            </a:r>
            <a:r>
              <a:rPr lang="en-GB" dirty="0"/>
              <a:t>(</a:t>
            </a:r>
            <a:r>
              <a:rPr lang="en-GB" dirty="0" err="1"/>
              <a:t>run$firstrun</a:t>
            </a:r>
            <a:r>
              <a:rPr lang="en-GB" dirty="0"/>
              <a:t>)</a:t>
            </a:r>
          </a:p>
          <a:p>
            <a:pPr lvl="1"/>
            <a:endParaRPr lang="en-GB" dirty="0"/>
          </a:p>
        </p:txBody>
      </p:sp>
      <p:sp>
        <p:nvSpPr>
          <p:cNvPr id="5" name="Slide Number Placeholder 4">
            <a:extLst>
              <a:ext uri="{FF2B5EF4-FFF2-40B4-BE49-F238E27FC236}">
                <a16:creationId xmlns:a16="http://schemas.microsoft.com/office/drawing/2014/main" id="{D0C9A8A9-9849-4398-8DBB-06CC83D33CBA}"/>
              </a:ext>
            </a:extLst>
          </p:cNvPr>
          <p:cNvSpPr>
            <a:spLocks noGrp="1"/>
          </p:cNvSpPr>
          <p:nvPr>
            <p:ph type="sldNum" sz="quarter" idx="12"/>
          </p:nvPr>
        </p:nvSpPr>
        <p:spPr/>
        <p:txBody>
          <a:bodyPr/>
          <a:lstStyle/>
          <a:p>
            <a:fld id="{67D5DD6A-4F4B-48C0-931C-A060E8E98EED}" type="slidenum">
              <a:rPr lang="en-GB" smtClean="0"/>
              <a:t>52</a:t>
            </a:fld>
            <a:endParaRPr lang="en-GB"/>
          </a:p>
        </p:txBody>
      </p:sp>
      <p:sp>
        <p:nvSpPr>
          <p:cNvPr id="8" name="TextBox 7">
            <a:extLst>
              <a:ext uri="{FF2B5EF4-FFF2-40B4-BE49-F238E27FC236}">
                <a16:creationId xmlns:a16="http://schemas.microsoft.com/office/drawing/2014/main" id="{801E5583-DDA7-4357-A10A-BAEEBFBC50A8}"/>
              </a:ext>
            </a:extLst>
          </p:cNvPr>
          <p:cNvSpPr txBox="1"/>
          <p:nvPr/>
        </p:nvSpPr>
        <p:spPr>
          <a:xfrm>
            <a:off x="1259632" y="4870734"/>
            <a:ext cx="7560840" cy="923330"/>
          </a:xfrm>
          <a:prstGeom prst="rect">
            <a:avLst/>
          </a:prstGeom>
          <a:noFill/>
        </p:spPr>
        <p:txBody>
          <a:bodyPr wrap="square">
            <a:spAutoFit/>
          </a:bodyPr>
          <a:lstStyle/>
          <a:p>
            <a:r>
              <a:rPr lang="en-US" dirty="0"/>
              <a:t>p-value &gt; 0.05 implying that the distribution of the differences are not significantly different from normal distribution. In other words, we can assume the normality.</a:t>
            </a:r>
            <a:endParaRPr lang="en-GB" dirty="0"/>
          </a:p>
        </p:txBody>
      </p:sp>
      <p:pic>
        <p:nvPicPr>
          <p:cNvPr id="10" name="Picture 9">
            <a:extLst>
              <a:ext uri="{FF2B5EF4-FFF2-40B4-BE49-F238E27FC236}">
                <a16:creationId xmlns:a16="http://schemas.microsoft.com/office/drawing/2014/main" id="{2D47034C-D671-46EC-B242-CD5049958CA3}"/>
              </a:ext>
            </a:extLst>
          </p:cNvPr>
          <p:cNvPicPr>
            <a:picLocks noChangeAspect="1"/>
          </p:cNvPicPr>
          <p:nvPr/>
        </p:nvPicPr>
        <p:blipFill>
          <a:blip r:embed="rId2"/>
          <a:stretch>
            <a:fillRect/>
          </a:stretch>
        </p:blipFill>
        <p:spPr>
          <a:xfrm>
            <a:off x="1403648" y="2663366"/>
            <a:ext cx="4540484" cy="1989769"/>
          </a:xfrm>
          <a:prstGeom prst="rect">
            <a:avLst/>
          </a:prstGeom>
        </p:spPr>
      </p:pic>
    </p:spTree>
    <p:extLst>
      <p:ext uri="{BB962C8B-B14F-4D97-AF65-F5344CB8AC3E}">
        <p14:creationId xmlns:p14="http://schemas.microsoft.com/office/powerpoint/2010/main" val="7543042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EB6D3-DD55-4729-943E-A9CA9965A2D5}"/>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B84458FD-A9DA-4623-9E4F-9A609B2B90C6}"/>
              </a:ext>
            </a:extLst>
          </p:cNvPr>
          <p:cNvSpPr>
            <a:spLocks noGrp="1"/>
          </p:cNvSpPr>
          <p:nvPr>
            <p:ph sz="half" idx="1"/>
          </p:nvPr>
        </p:nvSpPr>
        <p:spPr/>
        <p:txBody>
          <a:bodyPr/>
          <a:lstStyle/>
          <a:p>
            <a:r>
              <a:rPr lang="en-GB" dirty="0"/>
              <a:t>Histogram</a:t>
            </a:r>
          </a:p>
        </p:txBody>
      </p:sp>
      <p:sp>
        <p:nvSpPr>
          <p:cNvPr id="5" name="Slide Number Placeholder 4">
            <a:extLst>
              <a:ext uri="{FF2B5EF4-FFF2-40B4-BE49-F238E27FC236}">
                <a16:creationId xmlns:a16="http://schemas.microsoft.com/office/drawing/2014/main" id="{B89E0AD9-EAC2-4C50-BA77-20DFEFA9BC0A}"/>
              </a:ext>
            </a:extLst>
          </p:cNvPr>
          <p:cNvSpPr>
            <a:spLocks noGrp="1"/>
          </p:cNvSpPr>
          <p:nvPr>
            <p:ph type="sldNum" sz="quarter" idx="12"/>
          </p:nvPr>
        </p:nvSpPr>
        <p:spPr/>
        <p:txBody>
          <a:bodyPr/>
          <a:lstStyle/>
          <a:p>
            <a:fld id="{67D5DD6A-4F4B-48C0-931C-A060E8E98EED}" type="slidenum">
              <a:rPr lang="en-GB" smtClean="0"/>
              <a:t>53</a:t>
            </a:fld>
            <a:endParaRPr lang="en-GB"/>
          </a:p>
        </p:txBody>
      </p:sp>
      <p:pic>
        <p:nvPicPr>
          <p:cNvPr id="10" name="Picture 9">
            <a:extLst>
              <a:ext uri="{FF2B5EF4-FFF2-40B4-BE49-F238E27FC236}">
                <a16:creationId xmlns:a16="http://schemas.microsoft.com/office/drawing/2014/main" id="{479F9C45-C4F8-4E4D-A528-6A7D3323022B}"/>
              </a:ext>
            </a:extLst>
          </p:cNvPr>
          <p:cNvPicPr>
            <a:picLocks noChangeAspect="1"/>
          </p:cNvPicPr>
          <p:nvPr/>
        </p:nvPicPr>
        <p:blipFill>
          <a:blip r:embed="rId2"/>
          <a:stretch>
            <a:fillRect/>
          </a:stretch>
        </p:blipFill>
        <p:spPr>
          <a:xfrm>
            <a:off x="2065290" y="2648868"/>
            <a:ext cx="6218459" cy="3993226"/>
          </a:xfrm>
          <a:prstGeom prst="rect">
            <a:avLst/>
          </a:prstGeom>
        </p:spPr>
      </p:pic>
      <p:pic>
        <p:nvPicPr>
          <p:cNvPr id="12" name="Picture 11">
            <a:extLst>
              <a:ext uri="{FF2B5EF4-FFF2-40B4-BE49-F238E27FC236}">
                <a16:creationId xmlns:a16="http://schemas.microsoft.com/office/drawing/2014/main" id="{2C8B724E-B300-40A8-884F-0AD37A9DB441}"/>
              </a:ext>
            </a:extLst>
          </p:cNvPr>
          <p:cNvPicPr>
            <a:picLocks noChangeAspect="1"/>
          </p:cNvPicPr>
          <p:nvPr/>
        </p:nvPicPr>
        <p:blipFill>
          <a:blip r:embed="rId3"/>
          <a:stretch>
            <a:fillRect/>
          </a:stretch>
        </p:blipFill>
        <p:spPr>
          <a:xfrm>
            <a:off x="827584" y="1715418"/>
            <a:ext cx="7096125" cy="933450"/>
          </a:xfrm>
          <a:prstGeom prst="rect">
            <a:avLst/>
          </a:prstGeom>
        </p:spPr>
      </p:pic>
    </p:spTree>
    <p:extLst>
      <p:ext uri="{BB962C8B-B14F-4D97-AF65-F5344CB8AC3E}">
        <p14:creationId xmlns:p14="http://schemas.microsoft.com/office/powerpoint/2010/main" val="2137643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63C6-1F01-4F1B-8C74-6C0D909C3F73}"/>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F64BAB7D-CF90-45C2-AC10-FCA089B5686C}"/>
              </a:ext>
            </a:extLst>
          </p:cNvPr>
          <p:cNvSpPr>
            <a:spLocks noGrp="1"/>
          </p:cNvSpPr>
          <p:nvPr>
            <p:ph sz="half" idx="1"/>
          </p:nvPr>
        </p:nvSpPr>
        <p:spPr/>
        <p:txBody>
          <a:bodyPr/>
          <a:lstStyle/>
          <a:p>
            <a:r>
              <a:rPr lang="en-GB" dirty="0"/>
              <a:t>Density plot</a:t>
            </a:r>
          </a:p>
        </p:txBody>
      </p:sp>
      <p:sp>
        <p:nvSpPr>
          <p:cNvPr id="5" name="Slide Number Placeholder 4">
            <a:extLst>
              <a:ext uri="{FF2B5EF4-FFF2-40B4-BE49-F238E27FC236}">
                <a16:creationId xmlns:a16="http://schemas.microsoft.com/office/drawing/2014/main" id="{48E562DE-FD4F-41B8-99DE-159C381C2453}"/>
              </a:ext>
            </a:extLst>
          </p:cNvPr>
          <p:cNvSpPr>
            <a:spLocks noGrp="1"/>
          </p:cNvSpPr>
          <p:nvPr>
            <p:ph type="sldNum" sz="quarter" idx="12"/>
          </p:nvPr>
        </p:nvSpPr>
        <p:spPr/>
        <p:txBody>
          <a:bodyPr/>
          <a:lstStyle/>
          <a:p>
            <a:fld id="{67D5DD6A-4F4B-48C0-931C-A060E8E98EED}" type="slidenum">
              <a:rPr lang="en-GB" smtClean="0"/>
              <a:t>54</a:t>
            </a:fld>
            <a:endParaRPr lang="en-GB"/>
          </a:p>
        </p:txBody>
      </p:sp>
      <p:pic>
        <p:nvPicPr>
          <p:cNvPr id="8" name="Picture 7">
            <a:extLst>
              <a:ext uri="{FF2B5EF4-FFF2-40B4-BE49-F238E27FC236}">
                <a16:creationId xmlns:a16="http://schemas.microsoft.com/office/drawing/2014/main" id="{DE2B4C4C-C7CC-4876-B534-B216AACF200E}"/>
              </a:ext>
            </a:extLst>
          </p:cNvPr>
          <p:cNvPicPr>
            <a:picLocks noChangeAspect="1"/>
          </p:cNvPicPr>
          <p:nvPr/>
        </p:nvPicPr>
        <p:blipFill>
          <a:blip r:embed="rId2"/>
          <a:stretch>
            <a:fillRect/>
          </a:stretch>
        </p:blipFill>
        <p:spPr>
          <a:xfrm>
            <a:off x="2123728" y="2864774"/>
            <a:ext cx="6218459" cy="3993226"/>
          </a:xfrm>
          <a:prstGeom prst="rect">
            <a:avLst/>
          </a:prstGeom>
        </p:spPr>
      </p:pic>
      <p:pic>
        <p:nvPicPr>
          <p:cNvPr id="11" name="Picture 10">
            <a:extLst>
              <a:ext uri="{FF2B5EF4-FFF2-40B4-BE49-F238E27FC236}">
                <a16:creationId xmlns:a16="http://schemas.microsoft.com/office/drawing/2014/main" id="{A48AC362-57CA-4B8B-B2EA-B222CA14FFAC}"/>
              </a:ext>
            </a:extLst>
          </p:cNvPr>
          <p:cNvPicPr>
            <a:picLocks noChangeAspect="1"/>
          </p:cNvPicPr>
          <p:nvPr/>
        </p:nvPicPr>
        <p:blipFill>
          <a:blip r:embed="rId3"/>
          <a:stretch>
            <a:fillRect/>
          </a:stretch>
        </p:blipFill>
        <p:spPr>
          <a:xfrm>
            <a:off x="801813" y="1600201"/>
            <a:ext cx="6915150" cy="1362075"/>
          </a:xfrm>
          <a:prstGeom prst="rect">
            <a:avLst/>
          </a:prstGeom>
        </p:spPr>
      </p:pic>
    </p:spTree>
    <p:extLst>
      <p:ext uri="{BB962C8B-B14F-4D97-AF65-F5344CB8AC3E}">
        <p14:creationId xmlns:p14="http://schemas.microsoft.com/office/powerpoint/2010/main" val="23707565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D30A-DDC4-41F0-9D7D-85EC086DF976}"/>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6EA80550-6653-406F-9337-BC21FD84D441}"/>
              </a:ext>
            </a:extLst>
          </p:cNvPr>
          <p:cNvSpPr>
            <a:spLocks noGrp="1"/>
          </p:cNvSpPr>
          <p:nvPr>
            <p:ph sz="half" idx="1"/>
          </p:nvPr>
        </p:nvSpPr>
        <p:spPr/>
        <p:txBody>
          <a:bodyPr/>
          <a:lstStyle/>
          <a:p>
            <a:r>
              <a:rPr lang="en-GB" dirty="0"/>
              <a:t>Density plot</a:t>
            </a:r>
          </a:p>
          <a:p>
            <a:endParaRPr lang="en-GB" dirty="0"/>
          </a:p>
        </p:txBody>
      </p:sp>
      <p:sp>
        <p:nvSpPr>
          <p:cNvPr id="5" name="Slide Number Placeholder 4">
            <a:extLst>
              <a:ext uri="{FF2B5EF4-FFF2-40B4-BE49-F238E27FC236}">
                <a16:creationId xmlns:a16="http://schemas.microsoft.com/office/drawing/2014/main" id="{C005BB3D-F52E-44F6-9767-4DCD4AC77A0F}"/>
              </a:ext>
            </a:extLst>
          </p:cNvPr>
          <p:cNvSpPr>
            <a:spLocks noGrp="1"/>
          </p:cNvSpPr>
          <p:nvPr>
            <p:ph type="sldNum" sz="quarter" idx="12"/>
          </p:nvPr>
        </p:nvSpPr>
        <p:spPr/>
        <p:txBody>
          <a:bodyPr/>
          <a:lstStyle/>
          <a:p>
            <a:fld id="{67D5DD6A-4F4B-48C0-931C-A060E8E98EED}" type="slidenum">
              <a:rPr lang="en-GB" smtClean="0"/>
              <a:t>55</a:t>
            </a:fld>
            <a:endParaRPr lang="en-GB"/>
          </a:p>
        </p:txBody>
      </p:sp>
      <p:pic>
        <p:nvPicPr>
          <p:cNvPr id="8" name="Picture 7">
            <a:extLst>
              <a:ext uri="{FF2B5EF4-FFF2-40B4-BE49-F238E27FC236}">
                <a16:creationId xmlns:a16="http://schemas.microsoft.com/office/drawing/2014/main" id="{61D5DCF4-7CAE-49F8-B2EA-3C041DF841C8}"/>
              </a:ext>
            </a:extLst>
          </p:cNvPr>
          <p:cNvPicPr>
            <a:picLocks noChangeAspect="1"/>
          </p:cNvPicPr>
          <p:nvPr/>
        </p:nvPicPr>
        <p:blipFill>
          <a:blip r:embed="rId2"/>
          <a:stretch>
            <a:fillRect/>
          </a:stretch>
        </p:blipFill>
        <p:spPr>
          <a:xfrm>
            <a:off x="251520" y="1559824"/>
            <a:ext cx="9039225" cy="1571625"/>
          </a:xfrm>
          <a:prstGeom prst="rect">
            <a:avLst/>
          </a:prstGeom>
        </p:spPr>
      </p:pic>
      <p:pic>
        <p:nvPicPr>
          <p:cNvPr id="11" name="Picture 10">
            <a:extLst>
              <a:ext uri="{FF2B5EF4-FFF2-40B4-BE49-F238E27FC236}">
                <a16:creationId xmlns:a16="http://schemas.microsoft.com/office/drawing/2014/main" id="{87763BA9-7454-434F-A584-C5FED4776C0E}"/>
              </a:ext>
            </a:extLst>
          </p:cNvPr>
          <p:cNvPicPr>
            <a:picLocks noChangeAspect="1"/>
          </p:cNvPicPr>
          <p:nvPr/>
        </p:nvPicPr>
        <p:blipFill>
          <a:blip r:embed="rId3"/>
          <a:stretch>
            <a:fillRect/>
          </a:stretch>
        </p:blipFill>
        <p:spPr>
          <a:xfrm>
            <a:off x="2574757" y="3131449"/>
            <a:ext cx="5740300" cy="3686173"/>
          </a:xfrm>
          <a:prstGeom prst="rect">
            <a:avLst/>
          </a:prstGeom>
        </p:spPr>
      </p:pic>
    </p:spTree>
    <p:extLst>
      <p:ext uri="{BB962C8B-B14F-4D97-AF65-F5344CB8AC3E}">
        <p14:creationId xmlns:p14="http://schemas.microsoft.com/office/powerpoint/2010/main" val="11812915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3E202-4202-407C-BFA9-C2D1833E1488}"/>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BC330723-4541-4C5B-A780-2DEEBAE9CF6A}"/>
              </a:ext>
            </a:extLst>
          </p:cNvPr>
          <p:cNvSpPr>
            <a:spLocks noGrp="1"/>
          </p:cNvSpPr>
          <p:nvPr>
            <p:ph sz="half" idx="1"/>
          </p:nvPr>
        </p:nvSpPr>
        <p:spPr/>
        <p:txBody>
          <a:bodyPr/>
          <a:lstStyle/>
          <a:p>
            <a:r>
              <a:rPr lang="en-GB" dirty="0"/>
              <a:t>Boxplot</a:t>
            </a:r>
          </a:p>
          <a:p>
            <a:endParaRPr lang="en-GB" dirty="0"/>
          </a:p>
        </p:txBody>
      </p:sp>
      <p:sp>
        <p:nvSpPr>
          <p:cNvPr id="5" name="Slide Number Placeholder 4">
            <a:extLst>
              <a:ext uri="{FF2B5EF4-FFF2-40B4-BE49-F238E27FC236}">
                <a16:creationId xmlns:a16="http://schemas.microsoft.com/office/drawing/2014/main" id="{E02E957D-A7E4-4748-9CC6-22DC38E50205}"/>
              </a:ext>
            </a:extLst>
          </p:cNvPr>
          <p:cNvSpPr>
            <a:spLocks noGrp="1"/>
          </p:cNvSpPr>
          <p:nvPr>
            <p:ph type="sldNum" sz="quarter" idx="12"/>
          </p:nvPr>
        </p:nvSpPr>
        <p:spPr/>
        <p:txBody>
          <a:bodyPr/>
          <a:lstStyle/>
          <a:p>
            <a:fld id="{67D5DD6A-4F4B-48C0-931C-A060E8E98EED}" type="slidenum">
              <a:rPr lang="en-GB" smtClean="0"/>
              <a:t>56</a:t>
            </a:fld>
            <a:endParaRPr lang="en-GB"/>
          </a:p>
        </p:txBody>
      </p:sp>
      <p:pic>
        <p:nvPicPr>
          <p:cNvPr id="8" name="Picture 7">
            <a:extLst>
              <a:ext uri="{FF2B5EF4-FFF2-40B4-BE49-F238E27FC236}">
                <a16:creationId xmlns:a16="http://schemas.microsoft.com/office/drawing/2014/main" id="{AAB4E87B-6B88-49D6-A21E-F369B4AC695A}"/>
              </a:ext>
            </a:extLst>
          </p:cNvPr>
          <p:cNvPicPr>
            <a:picLocks noChangeAspect="1"/>
          </p:cNvPicPr>
          <p:nvPr/>
        </p:nvPicPr>
        <p:blipFill>
          <a:blip r:embed="rId2"/>
          <a:stretch>
            <a:fillRect/>
          </a:stretch>
        </p:blipFill>
        <p:spPr>
          <a:xfrm>
            <a:off x="899592" y="1715418"/>
            <a:ext cx="1794495" cy="478532"/>
          </a:xfrm>
          <a:prstGeom prst="rect">
            <a:avLst/>
          </a:prstGeom>
        </p:spPr>
      </p:pic>
      <p:pic>
        <p:nvPicPr>
          <p:cNvPr id="7" name="Picture 6">
            <a:extLst>
              <a:ext uri="{FF2B5EF4-FFF2-40B4-BE49-F238E27FC236}">
                <a16:creationId xmlns:a16="http://schemas.microsoft.com/office/drawing/2014/main" id="{E4426487-2A2F-427A-8AEE-5D5215DE8557}"/>
              </a:ext>
            </a:extLst>
          </p:cNvPr>
          <p:cNvPicPr>
            <a:picLocks noChangeAspect="1"/>
          </p:cNvPicPr>
          <p:nvPr/>
        </p:nvPicPr>
        <p:blipFill>
          <a:blip r:embed="rId3"/>
          <a:stretch>
            <a:fillRect/>
          </a:stretch>
        </p:blipFill>
        <p:spPr>
          <a:xfrm>
            <a:off x="2457997" y="2363124"/>
            <a:ext cx="6218459" cy="3993226"/>
          </a:xfrm>
          <a:prstGeom prst="rect">
            <a:avLst/>
          </a:prstGeom>
        </p:spPr>
      </p:pic>
    </p:spTree>
    <p:extLst>
      <p:ext uri="{BB962C8B-B14F-4D97-AF65-F5344CB8AC3E}">
        <p14:creationId xmlns:p14="http://schemas.microsoft.com/office/powerpoint/2010/main" val="552304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B60D9-F296-445E-B6F0-BF936967DD12}"/>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A5EF2AAF-B7FC-4F70-B75D-8BCF265461A9}"/>
              </a:ext>
            </a:extLst>
          </p:cNvPr>
          <p:cNvSpPr>
            <a:spLocks noGrp="1"/>
          </p:cNvSpPr>
          <p:nvPr>
            <p:ph sz="half" idx="1"/>
          </p:nvPr>
        </p:nvSpPr>
        <p:spPr/>
        <p:txBody>
          <a:bodyPr/>
          <a:lstStyle/>
          <a:p>
            <a:r>
              <a:rPr lang="en-GB" dirty="0"/>
              <a:t>Scatter plot</a:t>
            </a:r>
          </a:p>
          <a:p>
            <a:endParaRPr lang="en-GB" dirty="0"/>
          </a:p>
        </p:txBody>
      </p:sp>
      <p:sp>
        <p:nvSpPr>
          <p:cNvPr id="5" name="Slide Number Placeholder 4">
            <a:extLst>
              <a:ext uri="{FF2B5EF4-FFF2-40B4-BE49-F238E27FC236}">
                <a16:creationId xmlns:a16="http://schemas.microsoft.com/office/drawing/2014/main" id="{77674632-E922-49C1-B0AD-6BB86FB004E9}"/>
              </a:ext>
            </a:extLst>
          </p:cNvPr>
          <p:cNvSpPr>
            <a:spLocks noGrp="1"/>
          </p:cNvSpPr>
          <p:nvPr>
            <p:ph type="sldNum" sz="quarter" idx="12"/>
          </p:nvPr>
        </p:nvSpPr>
        <p:spPr/>
        <p:txBody>
          <a:bodyPr/>
          <a:lstStyle/>
          <a:p>
            <a:fld id="{67D5DD6A-4F4B-48C0-931C-A060E8E98EED}" type="slidenum">
              <a:rPr lang="en-GB" smtClean="0"/>
              <a:t>57</a:t>
            </a:fld>
            <a:endParaRPr lang="en-GB"/>
          </a:p>
        </p:txBody>
      </p:sp>
      <p:pic>
        <p:nvPicPr>
          <p:cNvPr id="8" name="Picture 7">
            <a:extLst>
              <a:ext uri="{FF2B5EF4-FFF2-40B4-BE49-F238E27FC236}">
                <a16:creationId xmlns:a16="http://schemas.microsoft.com/office/drawing/2014/main" id="{CC7204DE-25F5-4007-A5D7-2A3E04E9D86F}"/>
              </a:ext>
            </a:extLst>
          </p:cNvPr>
          <p:cNvPicPr>
            <a:picLocks noChangeAspect="1"/>
          </p:cNvPicPr>
          <p:nvPr/>
        </p:nvPicPr>
        <p:blipFill>
          <a:blip r:embed="rId2"/>
          <a:stretch>
            <a:fillRect/>
          </a:stretch>
        </p:blipFill>
        <p:spPr>
          <a:xfrm>
            <a:off x="755576" y="1713660"/>
            <a:ext cx="3638932" cy="465884"/>
          </a:xfrm>
          <a:prstGeom prst="rect">
            <a:avLst/>
          </a:prstGeom>
        </p:spPr>
      </p:pic>
      <p:pic>
        <p:nvPicPr>
          <p:cNvPr id="7" name="Picture 6">
            <a:extLst>
              <a:ext uri="{FF2B5EF4-FFF2-40B4-BE49-F238E27FC236}">
                <a16:creationId xmlns:a16="http://schemas.microsoft.com/office/drawing/2014/main" id="{33660B35-771A-4FEA-BCDD-5ED98EE06562}"/>
              </a:ext>
            </a:extLst>
          </p:cNvPr>
          <p:cNvPicPr>
            <a:picLocks noChangeAspect="1"/>
          </p:cNvPicPr>
          <p:nvPr/>
        </p:nvPicPr>
        <p:blipFill>
          <a:blip r:embed="rId3"/>
          <a:stretch>
            <a:fillRect/>
          </a:stretch>
        </p:blipFill>
        <p:spPr>
          <a:xfrm>
            <a:off x="2530005" y="2314717"/>
            <a:ext cx="6218459" cy="3993226"/>
          </a:xfrm>
          <a:prstGeom prst="rect">
            <a:avLst/>
          </a:prstGeom>
        </p:spPr>
      </p:pic>
    </p:spTree>
    <p:extLst>
      <p:ext uri="{BB962C8B-B14F-4D97-AF65-F5344CB8AC3E}">
        <p14:creationId xmlns:p14="http://schemas.microsoft.com/office/powerpoint/2010/main" val="28412534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6D8A-DDC5-4153-800D-05F130B7AC88}"/>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91CE2CBB-4771-43B5-8E81-A54763B11DB5}"/>
              </a:ext>
            </a:extLst>
          </p:cNvPr>
          <p:cNvSpPr>
            <a:spLocks noGrp="1"/>
          </p:cNvSpPr>
          <p:nvPr>
            <p:ph sz="half" idx="1"/>
          </p:nvPr>
        </p:nvSpPr>
        <p:spPr/>
        <p:txBody>
          <a:bodyPr/>
          <a:lstStyle/>
          <a:p>
            <a:r>
              <a:rPr lang="en-US" dirty="0"/>
              <a:t>Measures of skewness and kurtosis</a:t>
            </a:r>
            <a:endParaRPr lang="en-GB" dirty="0"/>
          </a:p>
        </p:txBody>
      </p:sp>
      <p:sp>
        <p:nvSpPr>
          <p:cNvPr id="4" name="Content Placeholder 3">
            <a:extLst>
              <a:ext uri="{FF2B5EF4-FFF2-40B4-BE49-F238E27FC236}">
                <a16:creationId xmlns:a16="http://schemas.microsoft.com/office/drawing/2014/main" id="{FBAA3BBF-107E-4F0B-9FE0-21024CE9ED66}"/>
              </a:ext>
            </a:extLst>
          </p:cNvPr>
          <p:cNvSpPr>
            <a:spLocks noGrp="1"/>
          </p:cNvSpPr>
          <p:nvPr>
            <p:ph sz="half" idx="2"/>
          </p:nvPr>
        </p:nvSpPr>
        <p:spPr/>
        <p:txBody>
          <a:bodyPr/>
          <a:lstStyle/>
          <a:p>
            <a:r>
              <a:rPr lang="en-US" dirty="0"/>
              <a:t>library(moments)</a:t>
            </a:r>
          </a:p>
          <a:p>
            <a:pPr lvl="1"/>
            <a:r>
              <a:rPr lang="en-US" dirty="0"/>
              <a:t>skewness()</a:t>
            </a:r>
          </a:p>
          <a:p>
            <a:pPr lvl="1"/>
            <a:r>
              <a:rPr lang="en-US" dirty="0"/>
              <a:t>kurtosis()</a:t>
            </a:r>
            <a:endParaRPr lang="en-GB" dirty="0"/>
          </a:p>
        </p:txBody>
      </p:sp>
      <p:sp>
        <p:nvSpPr>
          <p:cNvPr id="5" name="Slide Number Placeholder 4">
            <a:extLst>
              <a:ext uri="{FF2B5EF4-FFF2-40B4-BE49-F238E27FC236}">
                <a16:creationId xmlns:a16="http://schemas.microsoft.com/office/drawing/2014/main" id="{3FD5BE77-7F01-43BA-AAE5-503C36505DCF}"/>
              </a:ext>
            </a:extLst>
          </p:cNvPr>
          <p:cNvSpPr>
            <a:spLocks noGrp="1"/>
          </p:cNvSpPr>
          <p:nvPr>
            <p:ph type="sldNum" sz="quarter" idx="12"/>
          </p:nvPr>
        </p:nvSpPr>
        <p:spPr/>
        <p:txBody>
          <a:bodyPr/>
          <a:lstStyle/>
          <a:p>
            <a:fld id="{67D5DD6A-4F4B-48C0-931C-A060E8E98EED}" type="slidenum">
              <a:rPr lang="en-GB" smtClean="0"/>
              <a:t>58</a:t>
            </a:fld>
            <a:endParaRPr lang="en-GB"/>
          </a:p>
        </p:txBody>
      </p:sp>
      <p:sp>
        <p:nvSpPr>
          <p:cNvPr id="10" name="TextBox 9">
            <a:extLst>
              <a:ext uri="{FF2B5EF4-FFF2-40B4-BE49-F238E27FC236}">
                <a16:creationId xmlns:a16="http://schemas.microsoft.com/office/drawing/2014/main" id="{EC4478FC-CB48-4899-BE4D-65413276C0C3}"/>
              </a:ext>
            </a:extLst>
          </p:cNvPr>
          <p:cNvSpPr txBox="1"/>
          <p:nvPr/>
        </p:nvSpPr>
        <p:spPr>
          <a:xfrm>
            <a:off x="489123" y="6366095"/>
            <a:ext cx="4572000" cy="276999"/>
          </a:xfrm>
          <a:prstGeom prst="rect">
            <a:avLst/>
          </a:prstGeom>
          <a:noFill/>
        </p:spPr>
        <p:txBody>
          <a:bodyPr wrap="square">
            <a:spAutoFit/>
          </a:bodyPr>
          <a:lstStyle/>
          <a:p>
            <a:r>
              <a:rPr lang="en-GB" sz="1200" dirty="0">
                <a:hlinkClick r:id="rId2"/>
              </a:rPr>
              <a:t>https://www.r-bloggers.com/</a:t>
            </a:r>
            <a:r>
              <a:rPr lang="en-GB" sz="1200">
                <a:hlinkClick r:id="rId2"/>
              </a:rPr>
              <a:t>measures-of-skewness-and-kurtosis/</a:t>
            </a:r>
            <a:r>
              <a:rPr lang="en-GB" sz="1200"/>
              <a:t> </a:t>
            </a:r>
            <a:endParaRPr lang="en-GB" sz="1200" dirty="0"/>
          </a:p>
        </p:txBody>
      </p:sp>
      <p:pic>
        <p:nvPicPr>
          <p:cNvPr id="12" name="Picture 11">
            <a:extLst>
              <a:ext uri="{FF2B5EF4-FFF2-40B4-BE49-F238E27FC236}">
                <a16:creationId xmlns:a16="http://schemas.microsoft.com/office/drawing/2014/main" id="{3FD215A3-C6C1-4B5B-B63F-6B04F79A8836}"/>
              </a:ext>
            </a:extLst>
          </p:cNvPr>
          <p:cNvPicPr>
            <a:picLocks noChangeAspect="1"/>
          </p:cNvPicPr>
          <p:nvPr/>
        </p:nvPicPr>
        <p:blipFill>
          <a:blip r:embed="rId3"/>
          <a:stretch>
            <a:fillRect/>
          </a:stretch>
        </p:blipFill>
        <p:spPr>
          <a:xfrm>
            <a:off x="899592" y="3212976"/>
            <a:ext cx="4895850" cy="1162050"/>
          </a:xfrm>
          <a:prstGeom prst="rect">
            <a:avLst/>
          </a:prstGeom>
        </p:spPr>
      </p:pic>
    </p:spTree>
    <p:extLst>
      <p:ext uri="{BB962C8B-B14F-4D97-AF65-F5344CB8AC3E}">
        <p14:creationId xmlns:p14="http://schemas.microsoft.com/office/powerpoint/2010/main" val="32528442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E063-BACC-4793-B84A-30CDF681AD53}"/>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C31677EC-CC1B-45AF-BF0E-7E71F3E3FCED}"/>
              </a:ext>
            </a:extLst>
          </p:cNvPr>
          <p:cNvSpPr>
            <a:spLocks noGrp="1"/>
          </p:cNvSpPr>
          <p:nvPr>
            <p:ph sz="half" idx="1"/>
          </p:nvPr>
        </p:nvSpPr>
        <p:spPr/>
        <p:txBody>
          <a:bodyPr/>
          <a:lstStyle/>
          <a:p>
            <a:r>
              <a:rPr lang="en-US" dirty="0"/>
              <a:t>Measures of skewness and kurtosis</a:t>
            </a:r>
            <a:endParaRPr lang="en-GB" dirty="0"/>
          </a:p>
          <a:p>
            <a:endParaRPr lang="en-GB" dirty="0"/>
          </a:p>
        </p:txBody>
      </p:sp>
      <p:sp>
        <p:nvSpPr>
          <p:cNvPr id="5" name="Slide Number Placeholder 4">
            <a:extLst>
              <a:ext uri="{FF2B5EF4-FFF2-40B4-BE49-F238E27FC236}">
                <a16:creationId xmlns:a16="http://schemas.microsoft.com/office/drawing/2014/main" id="{E750B352-0CDA-4210-AB4F-E87B51884AD3}"/>
              </a:ext>
            </a:extLst>
          </p:cNvPr>
          <p:cNvSpPr>
            <a:spLocks noGrp="1"/>
          </p:cNvSpPr>
          <p:nvPr>
            <p:ph type="sldNum" sz="quarter" idx="12"/>
          </p:nvPr>
        </p:nvSpPr>
        <p:spPr/>
        <p:txBody>
          <a:bodyPr/>
          <a:lstStyle/>
          <a:p>
            <a:fld id="{67D5DD6A-4F4B-48C0-931C-A060E8E98EED}" type="slidenum">
              <a:rPr lang="en-GB" smtClean="0"/>
              <a:t>59</a:t>
            </a:fld>
            <a:endParaRPr lang="en-GB"/>
          </a:p>
        </p:txBody>
      </p:sp>
      <p:pic>
        <p:nvPicPr>
          <p:cNvPr id="6" name="Picture 5">
            <a:extLst>
              <a:ext uri="{FF2B5EF4-FFF2-40B4-BE49-F238E27FC236}">
                <a16:creationId xmlns:a16="http://schemas.microsoft.com/office/drawing/2014/main" id="{1D9BD7FE-B305-44A3-BCBD-7BA9F5DD6943}"/>
              </a:ext>
            </a:extLst>
          </p:cNvPr>
          <p:cNvPicPr>
            <a:picLocks noChangeAspect="1"/>
          </p:cNvPicPr>
          <p:nvPr/>
        </p:nvPicPr>
        <p:blipFill>
          <a:blip r:embed="rId2"/>
          <a:stretch>
            <a:fillRect/>
          </a:stretch>
        </p:blipFill>
        <p:spPr>
          <a:xfrm>
            <a:off x="3563888" y="3188336"/>
            <a:ext cx="3238781" cy="3330229"/>
          </a:xfrm>
          <a:prstGeom prst="rect">
            <a:avLst/>
          </a:prstGeom>
        </p:spPr>
      </p:pic>
      <p:pic>
        <p:nvPicPr>
          <p:cNvPr id="8" name="Picture 7">
            <a:extLst>
              <a:ext uri="{FF2B5EF4-FFF2-40B4-BE49-F238E27FC236}">
                <a16:creationId xmlns:a16="http://schemas.microsoft.com/office/drawing/2014/main" id="{C05ED26B-F4D2-4729-9068-0EF00D0FAD6E}"/>
              </a:ext>
            </a:extLst>
          </p:cNvPr>
          <p:cNvPicPr>
            <a:picLocks noChangeAspect="1"/>
          </p:cNvPicPr>
          <p:nvPr/>
        </p:nvPicPr>
        <p:blipFill>
          <a:blip r:embed="rId3"/>
          <a:stretch>
            <a:fillRect/>
          </a:stretch>
        </p:blipFill>
        <p:spPr>
          <a:xfrm>
            <a:off x="971600" y="2273192"/>
            <a:ext cx="4810125" cy="533400"/>
          </a:xfrm>
          <a:prstGeom prst="rect">
            <a:avLst/>
          </a:prstGeom>
        </p:spPr>
      </p:pic>
    </p:spTree>
    <p:extLst>
      <p:ext uri="{BB962C8B-B14F-4D97-AF65-F5344CB8AC3E}">
        <p14:creationId xmlns:p14="http://schemas.microsoft.com/office/powerpoint/2010/main" val="533018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20C9F-1328-42B6-8C4B-FC948CE37B41}"/>
              </a:ext>
            </a:extLst>
          </p:cNvPr>
          <p:cNvSpPr>
            <a:spLocks noGrp="1"/>
          </p:cNvSpPr>
          <p:nvPr>
            <p:ph type="title"/>
          </p:nvPr>
        </p:nvSpPr>
        <p:spPr/>
        <p:txBody>
          <a:bodyPr/>
          <a:lstStyle/>
          <a:p>
            <a:r>
              <a:rPr lang="en-GB" dirty="0"/>
              <a:t>Probability theory</a:t>
            </a:r>
          </a:p>
        </p:txBody>
      </p:sp>
      <p:sp>
        <p:nvSpPr>
          <p:cNvPr id="3" name="Content Placeholder 2">
            <a:extLst>
              <a:ext uri="{FF2B5EF4-FFF2-40B4-BE49-F238E27FC236}">
                <a16:creationId xmlns:a16="http://schemas.microsoft.com/office/drawing/2014/main" id="{669EB477-1FEE-42D2-B77E-0F57F9AAFEE1}"/>
              </a:ext>
            </a:extLst>
          </p:cNvPr>
          <p:cNvSpPr>
            <a:spLocks noGrp="1"/>
          </p:cNvSpPr>
          <p:nvPr>
            <p:ph sz="half" idx="1"/>
          </p:nvPr>
        </p:nvSpPr>
        <p:spPr/>
        <p:txBody>
          <a:bodyPr/>
          <a:lstStyle/>
          <a:p>
            <a:r>
              <a:rPr lang="en-GB" dirty="0"/>
              <a:t>Random variables</a:t>
            </a:r>
          </a:p>
          <a:p>
            <a:endParaRPr lang="en-GB" dirty="0"/>
          </a:p>
        </p:txBody>
      </p:sp>
      <p:sp>
        <p:nvSpPr>
          <p:cNvPr id="4" name="Content Placeholder 3">
            <a:extLst>
              <a:ext uri="{FF2B5EF4-FFF2-40B4-BE49-F238E27FC236}">
                <a16:creationId xmlns:a16="http://schemas.microsoft.com/office/drawing/2014/main" id="{CC4FF38D-A96F-48C3-A5F1-4CE9ACE8C214}"/>
              </a:ext>
            </a:extLst>
          </p:cNvPr>
          <p:cNvSpPr>
            <a:spLocks noGrp="1"/>
          </p:cNvSpPr>
          <p:nvPr>
            <p:ph sz="half" idx="2"/>
          </p:nvPr>
        </p:nvSpPr>
        <p:spPr/>
        <p:txBody>
          <a:bodyPr>
            <a:normAutofit/>
          </a:bodyPr>
          <a:lstStyle/>
          <a:p>
            <a:r>
              <a:rPr lang="en-US" dirty="0"/>
              <a:t>A random variable, usually written X, is a variable whose possible values are numerical outcomes of a random phenomenon</a:t>
            </a:r>
          </a:p>
          <a:p>
            <a:endParaRPr lang="en-US" dirty="0"/>
          </a:p>
          <a:p>
            <a:endParaRPr lang="en-US" dirty="0"/>
          </a:p>
          <a:p>
            <a:endParaRPr lang="en-US" dirty="0"/>
          </a:p>
          <a:p>
            <a:r>
              <a:rPr lang="en-US" dirty="0"/>
              <a:t>Two types:</a:t>
            </a:r>
          </a:p>
          <a:p>
            <a:pPr lvl="1"/>
            <a:r>
              <a:rPr lang="en-US" b="1" dirty="0"/>
              <a:t>Discrete</a:t>
            </a:r>
            <a:r>
              <a:rPr lang="en-US" dirty="0"/>
              <a:t> (e.g. number of students in a class)</a:t>
            </a:r>
          </a:p>
          <a:p>
            <a:pPr lvl="1"/>
            <a:r>
              <a:rPr lang="en-US" b="1" dirty="0"/>
              <a:t>Continuous</a:t>
            </a:r>
            <a:r>
              <a:rPr lang="en-US" dirty="0"/>
              <a:t> (e.g. height, weight, distance)</a:t>
            </a:r>
          </a:p>
          <a:p>
            <a:endParaRPr lang="en-GB" dirty="0"/>
          </a:p>
        </p:txBody>
      </p:sp>
      <p:sp>
        <p:nvSpPr>
          <p:cNvPr id="5" name="Slide Number Placeholder 4">
            <a:extLst>
              <a:ext uri="{FF2B5EF4-FFF2-40B4-BE49-F238E27FC236}">
                <a16:creationId xmlns:a16="http://schemas.microsoft.com/office/drawing/2014/main" id="{D8FC1077-08CC-48CB-96B3-10A490B9425F}"/>
              </a:ext>
            </a:extLst>
          </p:cNvPr>
          <p:cNvSpPr>
            <a:spLocks noGrp="1"/>
          </p:cNvSpPr>
          <p:nvPr>
            <p:ph type="sldNum" sz="quarter" idx="12"/>
          </p:nvPr>
        </p:nvSpPr>
        <p:spPr/>
        <p:txBody>
          <a:bodyPr/>
          <a:lstStyle/>
          <a:p>
            <a:fld id="{67D5DD6A-4F4B-48C0-931C-A060E8E98EED}" type="slidenum">
              <a:rPr lang="en-GB" smtClean="0"/>
              <a:t>6</a:t>
            </a:fld>
            <a:endParaRPr lang="en-GB"/>
          </a:p>
        </p:txBody>
      </p:sp>
      <p:grpSp>
        <p:nvGrpSpPr>
          <p:cNvPr id="6" name="Group 5">
            <a:extLst>
              <a:ext uri="{FF2B5EF4-FFF2-40B4-BE49-F238E27FC236}">
                <a16:creationId xmlns:a16="http://schemas.microsoft.com/office/drawing/2014/main" id="{63A213D3-5663-4AB2-A178-170AFFE51A93}"/>
              </a:ext>
            </a:extLst>
          </p:cNvPr>
          <p:cNvGrpSpPr/>
          <p:nvPr/>
        </p:nvGrpSpPr>
        <p:grpSpPr>
          <a:xfrm>
            <a:off x="899592" y="2971800"/>
            <a:ext cx="6529137" cy="1024650"/>
            <a:chOff x="899592" y="2971800"/>
            <a:chExt cx="6529137" cy="1024650"/>
          </a:xfrm>
        </p:grpSpPr>
        <p:pic>
          <p:nvPicPr>
            <p:cNvPr id="8" name="Shape 112">
              <a:extLst>
                <a:ext uri="{FF2B5EF4-FFF2-40B4-BE49-F238E27FC236}">
                  <a16:creationId xmlns:a16="http://schemas.microsoft.com/office/drawing/2014/main" id="{33FD62C9-D139-479D-B877-F52018095EFE}"/>
                </a:ext>
              </a:extLst>
            </p:cNvPr>
            <p:cNvPicPr preferRelativeResize="0"/>
            <p:nvPr/>
          </p:nvPicPr>
          <p:blipFill>
            <a:blip r:embed="rId3">
              <a:alphaModFix/>
            </a:blip>
            <a:stretch>
              <a:fillRect/>
            </a:stretch>
          </p:blipFill>
          <p:spPr>
            <a:xfrm>
              <a:off x="2051720" y="2971800"/>
              <a:ext cx="2111825" cy="1024650"/>
            </a:xfrm>
            <a:prstGeom prst="rect">
              <a:avLst/>
            </a:prstGeom>
            <a:noFill/>
            <a:ln>
              <a:noFill/>
            </a:ln>
          </p:spPr>
        </p:pic>
        <p:pic>
          <p:nvPicPr>
            <p:cNvPr id="10" name="Graphic 9" descr="Coins with solid fill">
              <a:extLst>
                <a:ext uri="{FF2B5EF4-FFF2-40B4-BE49-F238E27FC236}">
                  <a16:creationId xmlns:a16="http://schemas.microsoft.com/office/drawing/2014/main" id="{1D0D5DEC-D774-4B8F-9BB9-365D0080D3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9592" y="3026925"/>
              <a:ext cx="914400" cy="914400"/>
            </a:xfrm>
            <a:prstGeom prst="rect">
              <a:avLst/>
            </a:prstGeom>
          </p:spPr>
        </p:pic>
        <p:sp>
          <p:nvSpPr>
            <p:cNvPr id="12" name="TextBox 11">
              <a:extLst>
                <a:ext uri="{FF2B5EF4-FFF2-40B4-BE49-F238E27FC236}">
                  <a16:creationId xmlns:a16="http://schemas.microsoft.com/office/drawing/2014/main" id="{DE8B8C0D-24B9-4B4B-8058-A1AEBFAE1320}"/>
                </a:ext>
              </a:extLst>
            </p:cNvPr>
            <p:cNvSpPr txBox="1"/>
            <p:nvPr/>
          </p:nvSpPr>
          <p:spPr>
            <a:xfrm>
              <a:off x="2532185" y="3105834"/>
              <a:ext cx="4896544" cy="646331"/>
            </a:xfrm>
            <a:prstGeom prst="rect">
              <a:avLst/>
            </a:prstGeom>
            <a:noFill/>
          </p:spPr>
          <p:txBody>
            <a:bodyPr wrap="square">
              <a:spAutoFit/>
            </a:bodyPr>
            <a:lstStyle/>
            <a:p>
              <a:pPr marL="3086100" indent="-139700">
                <a:buNone/>
              </a:pPr>
              <a:r>
                <a:rPr lang="en-US" dirty="0">
                  <a:solidFill>
                    <a:srgbClr val="000000"/>
                  </a:solidFill>
                </a:rPr>
                <a:t>P(</a:t>
              </a:r>
              <a:r>
                <a:rPr lang="en-US" i="1" dirty="0">
                  <a:solidFill>
                    <a:srgbClr val="000000"/>
                  </a:solidFill>
                </a:rPr>
                <a:t>X</a:t>
              </a:r>
              <a:r>
                <a:rPr lang="en-US" dirty="0">
                  <a:solidFill>
                    <a:srgbClr val="000000"/>
                  </a:solidFill>
                </a:rPr>
                <a:t> = 1)  = 0.5</a:t>
              </a:r>
            </a:p>
            <a:p>
              <a:pPr marL="3086100" indent="-139700">
                <a:buNone/>
              </a:pPr>
              <a:r>
                <a:rPr lang="en-US" dirty="0">
                  <a:solidFill>
                    <a:srgbClr val="000000"/>
                  </a:solidFill>
                </a:rPr>
                <a:t>P(</a:t>
              </a:r>
              <a:r>
                <a:rPr lang="en-US" i="1" dirty="0">
                  <a:solidFill>
                    <a:srgbClr val="000000"/>
                  </a:solidFill>
                </a:rPr>
                <a:t>X</a:t>
              </a:r>
              <a:r>
                <a:rPr lang="en-US" dirty="0">
                  <a:solidFill>
                    <a:srgbClr val="000000"/>
                  </a:solidFill>
                </a:rPr>
                <a:t> = 2)  = 0.5</a:t>
              </a:r>
              <a:endParaRPr lang="en-US" dirty="0"/>
            </a:p>
          </p:txBody>
        </p:sp>
      </p:grpSp>
      <p:sp>
        <p:nvSpPr>
          <p:cNvPr id="14" name="TextBox 13">
            <a:extLst>
              <a:ext uri="{FF2B5EF4-FFF2-40B4-BE49-F238E27FC236}">
                <a16:creationId xmlns:a16="http://schemas.microsoft.com/office/drawing/2014/main" id="{48B4339C-623C-4E53-81A1-1F292D796854}"/>
              </a:ext>
            </a:extLst>
          </p:cNvPr>
          <p:cNvSpPr txBox="1"/>
          <p:nvPr/>
        </p:nvSpPr>
        <p:spPr>
          <a:xfrm>
            <a:off x="2051720" y="5859997"/>
            <a:ext cx="4572000" cy="276999"/>
          </a:xfrm>
          <a:prstGeom prst="rect">
            <a:avLst/>
          </a:prstGeom>
          <a:noFill/>
        </p:spPr>
        <p:txBody>
          <a:bodyPr wrap="square">
            <a:spAutoFit/>
          </a:bodyPr>
          <a:lstStyle/>
          <a:p>
            <a:pPr marL="0" lvl="0" indent="0" rtl="0">
              <a:spcBef>
                <a:spcPts val="0"/>
              </a:spcBef>
              <a:spcAft>
                <a:spcPts val="0"/>
              </a:spcAft>
              <a:buNone/>
            </a:pPr>
            <a:r>
              <a:rPr lang="en-US" sz="1200" dirty="0">
                <a:hlinkClick r:id="rId6"/>
              </a:rPr>
              <a:t>http://www.stat.yale.edu/Courses/1997-98/101/ranvar</a:t>
            </a:r>
            <a:r>
              <a:rPr lang="en-US" sz="1200">
                <a:hlinkClick r:id="rId6"/>
              </a:rPr>
              <a:t>.htm</a:t>
            </a:r>
            <a:r>
              <a:rPr lang="en-US" sz="1200"/>
              <a:t> </a:t>
            </a:r>
            <a:endParaRPr lang="en-US" sz="1200" dirty="0"/>
          </a:p>
        </p:txBody>
      </p:sp>
    </p:spTree>
    <p:extLst>
      <p:ext uri="{BB962C8B-B14F-4D97-AF65-F5344CB8AC3E}">
        <p14:creationId xmlns:p14="http://schemas.microsoft.com/office/powerpoint/2010/main" val="12373967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5C39-B752-472C-9035-3EA77CB968E9}"/>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4F6F793E-2157-4D23-A658-59A42E40C573}"/>
              </a:ext>
            </a:extLst>
          </p:cNvPr>
          <p:cNvSpPr>
            <a:spLocks noGrp="1"/>
          </p:cNvSpPr>
          <p:nvPr>
            <p:ph sz="half" idx="1"/>
          </p:nvPr>
        </p:nvSpPr>
        <p:spPr/>
        <p:txBody>
          <a:bodyPr/>
          <a:lstStyle/>
          <a:p>
            <a:r>
              <a:rPr lang="en-US" dirty="0"/>
              <a:t>Measures of skewness and kurtosis</a:t>
            </a:r>
            <a:endParaRPr lang="en-GB" dirty="0"/>
          </a:p>
          <a:p>
            <a:endParaRPr lang="en-GB" dirty="0"/>
          </a:p>
        </p:txBody>
      </p:sp>
      <p:sp>
        <p:nvSpPr>
          <p:cNvPr id="4" name="Content Placeholder 3">
            <a:extLst>
              <a:ext uri="{FF2B5EF4-FFF2-40B4-BE49-F238E27FC236}">
                <a16:creationId xmlns:a16="http://schemas.microsoft.com/office/drawing/2014/main" id="{4FA16954-A9D5-487D-8C81-FF0223A61A99}"/>
              </a:ext>
            </a:extLst>
          </p:cNvPr>
          <p:cNvSpPr>
            <a:spLocks noGrp="1"/>
          </p:cNvSpPr>
          <p:nvPr>
            <p:ph sz="half" idx="2"/>
          </p:nvPr>
        </p:nvSpPr>
        <p:spPr/>
        <p:txBody>
          <a:bodyPr/>
          <a:lstStyle/>
          <a:p>
            <a:r>
              <a:rPr lang="en-US" dirty="0"/>
              <a:t>10000 samples from a normal distribution with mean 55, and standard deviation 4.5</a:t>
            </a:r>
            <a:endParaRPr lang="en-GB" dirty="0"/>
          </a:p>
        </p:txBody>
      </p:sp>
      <p:sp>
        <p:nvSpPr>
          <p:cNvPr id="5" name="Slide Number Placeholder 4">
            <a:extLst>
              <a:ext uri="{FF2B5EF4-FFF2-40B4-BE49-F238E27FC236}">
                <a16:creationId xmlns:a16="http://schemas.microsoft.com/office/drawing/2014/main" id="{6330DC41-78FA-4D19-903B-5D8481D1BB2F}"/>
              </a:ext>
            </a:extLst>
          </p:cNvPr>
          <p:cNvSpPr>
            <a:spLocks noGrp="1"/>
          </p:cNvSpPr>
          <p:nvPr>
            <p:ph type="sldNum" sz="quarter" idx="12"/>
          </p:nvPr>
        </p:nvSpPr>
        <p:spPr/>
        <p:txBody>
          <a:bodyPr/>
          <a:lstStyle/>
          <a:p>
            <a:fld id="{67D5DD6A-4F4B-48C0-931C-A060E8E98EED}" type="slidenum">
              <a:rPr lang="en-GB" smtClean="0"/>
              <a:t>60</a:t>
            </a:fld>
            <a:endParaRPr lang="en-GB"/>
          </a:p>
        </p:txBody>
      </p:sp>
      <p:pic>
        <p:nvPicPr>
          <p:cNvPr id="9" name="Picture 8">
            <a:extLst>
              <a:ext uri="{FF2B5EF4-FFF2-40B4-BE49-F238E27FC236}">
                <a16:creationId xmlns:a16="http://schemas.microsoft.com/office/drawing/2014/main" id="{9FB7C42E-91EF-48C0-9435-75DC06D48532}"/>
              </a:ext>
            </a:extLst>
          </p:cNvPr>
          <p:cNvPicPr>
            <a:picLocks noChangeAspect="1"/>
          </p:cNvPicPr>
          <p:nvPr/>
        </p:nvPicPr>
        <p:blipFill>
          <a:blip r:embed="rId2"/>
          <a:stretch>
            <a:fillRect/>
          </a:stretch>
        </p:blipFill>
        <p:spPr>
          <a:xfrm>
            <a:off x="495410" y="2462084"/>
            <a:ext cx="6553200" cy="2057400"/>
          </a:xfrm>
          <a:prstGeom prst="rect">
            <a:avLst/>
          </a:prstGeom>
        </p:spPr>
      </p:pic>
      <p:pic>
        <p:nvPicPr>
          <p:cNvPr id="10" name="Picture 9">
            <a:extLst>
              <a:ext uri="{FF2B5EF4-FFF2-40B4-BE49-F238E27FC236}">
                <a16:creationId xmlns:a16="http://schemas.microsoft.com/office/drawing/2014/main" id="{6E135D5F-5B33-44E2-AED5-9DDAF48DE671}"/>
              </a:ext>
            </a:extLst>
          </p:cNvPr>
          <p:cNvPicPr>
            <a:picLocks noChangeAspect="1"/>
          </p:cNvPicPr>
          <p:nvPr/>
        </p:nvPicPr>
        <p:blipFill>
          <a:blip r:embed="rId3"/>
          <a:stretch>
            <a:fillRect/>
          </a:stretch>
        </p:blipFill>
        <p:spPr>
          <a:xfrm>
            <a:off x="5364088" y="4362900"/>
            <a:ext cx="3652557" cy="2467029"/>
          </a:xfrm>
          <a:prstGeom prst="rect">
            <a:avLst/>
          </a:prstGeom>
        </p:spPr>
      </p:pic>
    </p:spTree>
    <p:extLst>
      <p:ext uri="{BB962C8B-B14F-4D97-AF65-F5344CB8AC3E}">
        <p14:creationId xmlns:p14="http://schemas.microsoft.com/office/powerpoint/2010/main" val="3718486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841F4-DD45-44DD-8A93-2ECADE2840B6}"/>
              </a:ext>
            </a:extLst>
          </p:cNvPr>
          <p:cNvSpPr>
            <a:spLocks noGrp="1"/>
          </p:cNvSpPr>
          <p:nvPr>
            <p:ph type="title"/>
          </p:nvPr>
        </p:nvSpPr>
        <p:spPr/>
        <p:txBody>
          <a:bodyPr/>
          <a:lstStyle/>
          <a:p>
            <a:r>
              <a:rPr lang="en-GB" dirty="0"/>
              <a:t>Binomial Distribution</a:t>
            </a:r>
          </a:p>
        </p:txBody>
      </p:sp>
      <p:sp>
        <p:nvSpPr>
          <p:cNvPr id="3" name="Content Placeholder 2">
            <a:extLst>
              <a:ext uri="{FF2B5EF4-FFF2-40B4-BE49-F238E27FC236}">
                <a16:creationId xmlns:a16="http://schemas.microsoft.com/office/drawing/2014/main" id="{8B9667C2-EF9C-4237-8331-FBD3ACCFD06C}"/>
              </a:ext>
            </a:extLst>
          </p:cNvPr>
          <p:cNvSpPr>
            <a:spLocks noGrp="1"/>
          </p:cNvSpPr>
          <p:nvPr>
            <p:ph sz="half" idx="1"/>
          </p:nvPr>
        </p:nvSpPr>
        <p:spPr/>
        <p:txBody>
          <a:bodyPr/>
          <a:lstStyle/>
          <a:p>
            <a:r>
              <a:rPr lang="en-US" dirty="0"/>
              <a:t>Definition</a:t>
            </a:r>
            <a:endParaRPr lang="en-GB" dirty="0"/>
          </a:p>
        </p:txBody>
      </p:sp>
      <p:sp>
        <p:nvSpPr>
          <p:cNvPr id="4" name="Content Placeholder 3">
            <a:extLst>
              <a:ext uri="{FF2B5EF4-FFF2-40B4-BE49-F238E27FC236}">
                <a16:creationId xmlns:a16="http://schemas.microsoft.com/office/drawing/2014/main" id="{473B7A3F-E8A0-4774-9621-5196A4397C34}"/>
              </a:ext>
            </a:extLst>
          </p:cNvPr>
          <p:cNvSpPr>
            <a:spLocks noGrp="1"/>
          </p:cNvSpPr>
          <p:nvPr>
            <p:ph sz="half" idx="2"/>
          </p:nvPr>
        </p:nvSpPr>
        <p:spPr/>
        <p:txBody>
          <a:bodyPr/>
          <a:lstStyle/>
          <a:p>
            <a:r>
              <a:rPr lang="en-US" dirty="0"/>
              <a:t>The binomial distribution is a discrete probability distribution. It describes the outcome of n independent trials in an experiment. </a:t>
            </a:r>
          </a:p>
          <a:p>
            <a:pPr lvl="1"/>
            <a:r>
              <a:rPr lang="en-US" dirty="0"/>
              <a:t>Each trial is assumed to have only two outcomes, either success or failure. </a:t>
            </a:r>
          </a:p>
          <a:p>
            <a:pPr lvl="1"/>
            <a:r>
              <a:rPr lang="en-US" dirty="0"/>
              <a:t>If the probability of a successful trial is p, then the probability of having x successful outcomes in an experiment of n independent trials is as follows:</a:t>
            </a:r>
            <a:endParaRPr lang="en-GB" dirty="0"/>
          </a:p>
        </p:txBody>
      </p:sp>
      <p:sp>
        <p:nvSpPr>
          <p:cNvPr id="5" name="Slide Number Placeholder 4">
            <a:extLst>
              <a:ext uri="{FF2B5EF4-FFF2-40B4-BE49-F238E27FC236}">
                <a16:creationId xmlns:a16="http://schemas.microsoft.com/office/drawing/2014/main" id="{FA06CC0B-D5D9-4B6B-A9D2-0AA5D4F232CB}"/>
              </a:ext>
            </a:extLst>
          </p:cNvPr>
          <p:cNvSpPr>
            <a:spLocks noGrp="1"/>
          </p:cNvSpPr>
          <p:nvPr>
            <p:ph type="sldNum" sz="quarter" idx="12"/>
          </p:nvPr>
        </p:nvSpPr>
        <p:spPr/>
        <p:txBody>
          <a:bodyPr/>
          <a:lstStyle/>
          <a:p>
            <a:fld id="{67D5DD6A-4F4B-48C0-931C-A060E8E98EED}" type="slidenum">
              <a:rPr lang="en-GB" smtClean="0"/>
              <a:t>61</a:t>
            </a:fld>
            <a:endParaRPr lang="en-GB"/>
          </a:p>
        </p:txBody>
      </p:sp>
      <p:sp>
        <p:nvSpPr>
          <p:cNvPr id="7" name="TextBox 6">
            <a:extLst>
              <a:ext uri="{FF2B5EF4-FFF2-40B4-BE49-F238E27FC236}">
                <a16:creationId xmlns:a16="http://schemas.microsoft.com/office/drawing/2014/main" id="{A7BFDB6E-0B7B-4255-B4D3-39E7C56F0B75}"/>
              </a:ext>
            </a:extLst>
          </p:cNvPr>
          <p:cNvSpPr txBox="1"/>
          <p:nvPr/>
        </p:nvSpPr>
        <p:spPr>
          <a:xfrm>
            <a:off x="467544" y="6392086"/>
            <a:ext cx="6984776" cy="276999"/>
          </a:xfrm>
          <a:prstGeom prst="rect">
            <a:avLst/>
          </a:prstGeom>
          <a:noFill/>
        </p:spPr>
        <p:txBody>
          <a:bodyPr wrap="square">
            <a:spAutoFit/>
          </a:bodyPr>
          <a:lstStyle/>
          <a:p>
            <a:r>
              <a:rPr lang="en-GB" sz="1200" dirty="0">
                <a:hlinkClick r:id="rId3"/>
              </a:rPr>
              <a:t>http://www.r-tutor.com/elementary-statistics/probability-distributions</a:t>
            </a:r>
            <a:r>
              <a:rPr lang="en-GB" sz="1200">
                <a:hlinkClick r:id="rId3"/>
              </a:rPr>
              <a:t>/binomial-distribution</a:t>
            </a:r>
            <a:r>
              <a:rPr lang="en-GB" sz="1200"/>
              <a:t> </a:t>
            </a:r>
            <a:endParaRPr lang="en-GB" sz="1200"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7BA2A3E-23A4-88AA-5373-A4D710CA83EC}"/>
                  </a:ext>
                </a:extLst>
              </p:cNvPr>
              <p:cNvSpPr txBox="1"/>
              <p:nvPr/>
            </p:nvSpPr>
            <p:spPr>
              <a:xfrm>
                <a:off x="755576" y="5142678"/>
                <a:ext cx="2697480" cy="749110"/>
              </a:xfrm>
              <a:prstGeom prst="rect">
                <a:avLst/>
              </a:prstGeom>
            </p:spPr>
            <p:txBody>
              <a:bodyPr vert="horz" wrap="none" lIns="0" tIns="0" rIns="0" bIns="0" rtlCol="0" anchor="ctr">
                <a:noAutofit/>
              </a:bodyPr>
              <a:lstStyle/>
              <a:p>
                <a14:m>
                  <m:oMath xmlns:m="http://schemas.openxmlformats.org/officeDocument/2006/math">
                    <m:r>
                      <a:rPr lang="en-GB" sz="2800" i="1" smtClean="0">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𝑥</m:t>
                        </m:r>
                      </m:e>
                    </m:d>
                    <m:r>
                      <a:rPr lang="pt-BR" sz="2800" i="1" smtClean="0">
                        <a:latin typeface="Cambria Math" panose="02040503050406030204" pitchFamily="18" charset="0"/>
                      </a:rPr>
                      <m:t>=</m:t>
                    </m:r>
                    <m:d>
                      <m:dPr>
                        <m:ctrlPr>
                          <a:rPr lang="pt-BR" sz="2800" i="1">
                            <a:latin typeface="Cambria Math" panose="02040503050406030204" pitchFamily="18" charset="0"/>
                          </a:rPr>
                        </m:ctrlPr>
                      </m:dPr>
                      <m:e>
                        <m:f>
                          <m:fPr>
                            <m:type m:val="noBar"/>
                            <m:ctrlPr>
                              <a:rPr lang="pt-BR" sz="2800" i="1">
                                <a:latin typeface="Cambria Math" panose="02040503050406030204" pitchFamily="18" charset="0"/>
                              </a:rPr>
                            </m:ctrlPr>
                          </m:fPr>
                          <m:num>
                            <m:r>
                              <a:rPr lang="pt-BR" sz="2800" i="1">
                                <a:latin typeface="Cambria Math" panose="02040503050406030204" pitchFamily="18" charset="0"/>
                              </a:rPr>
                              <m:t>𝑛</m:t>
                            </m:r>
                          </m:num>
                          <m:den>
                            <m:r>
                              <a:rPr lang="en-GB" sz="2800" b="0" i="1" smtClean="0">
                                <a:latin typeface="Cambria Math" panose="02040503050406030204" pitchFamily="18" charset="0"/>
                              </a:rPr>
                              <m:t>𝑥</m:t>
                            </m:r>
                          </m:den>
                        </m:f>
                      </m:e>
                    </m:d>
                    <m:sSup>
                      <m:sSupPr>
                        <m:ctrlPr>
                          <a:rPr lang="pt-BR" sz="2800" i="1">
                            <a:latin typeface="Cambria Math" panose="02040503050406030204" pitchFamily="18" charset="0"/>
                          </a:rPr>
                        </m:ctrlPr>
                      </m:sSupPr>
                      <m:e>
                        <m:r>
                          <a:rPr lang="en-GB" sz="2800" b="0" i="1" smtClean="0">
                            <a:latin typeface="Cambria Math" panose="02040503050406030204" pitchFamily="18" charset="0"/>
                          </a:rPr>
                          <m:t>𝑝</m:t>
                        </m:r>
                      </m:e>
                      <m:sup>
                        <m:r>
                          <a:rPr lang="en-GB" sz="2800" b="0" i="1" smtClean="0">
                            <a:latin typeface="Cambria Math" panose="02040503050406030204" pitchFamily="18" charset="0"/>
                          </a:rPr>
                          <m:t>𝑥</m:t>
                        </m:r>
                      </m:sup>
                    </m:sSup>
                    <m:sSup>
                      <m:sSupPr>
                        <m:ctrlPr>
                          <a:rPr lang="pt-BR" sz="2800" i="1">
                            <a:latin typeface="Cambria Math" panose="02040503050406030204" pitchFamily="18" charset="0"/>
                          </a:rPr>
                        </m:ctrlPr>
                      </m:sSupPr>
                      <m:e>
                        <m:r>
                          <a:rPr lang="en-GB" sz="2800" b="0" i="1" smtClean="0">
                            <a:latin typeface="Cambria Math" panose="02040503050406030204" pitchFamily="18" charset="0"/>
                          </a:rPr>
                          <m:t>(1−</m:t>
                        </m:r>
                        <m:r>
                          <a:rPr lang="en-GB" sz="2800" b="0" i="1" smtClean="0">
                            <a:latin typeface="Cambria Math" panose="02040503050406030204" pitchFamily="18" charset="0"/>
                          </a:rPr>
                          <m:t>𝑝</m:t>
                        </m:r>
                        <m:r>
                          <a:rPr lang="en-GB" sz="2800" b="0" i="1" smtClean="0">
                            <a:latin typeface="Cambria Math" panose="02040503050406030204" pitchFamily="18" charset="0"/>
                          </a:rPr>
                          <m:t>)</m:t>
                        </m:r>
                      </m:e>
                      <m:sup>
                        <m:r>
                          <a:rPr lang="en-GB" sz="2800" b="0" i="1" smtClean="0">
                            <a:latin typeface="Cambria Math" panose="02040503050406030204" pitchFamily="18" charset="0"/>
                          </a:rPr>
                          <m:t>(</m:t>
                        </m:r>
                        <m:r>
                          <a:rPr lang="pt-BR" sz="2800" i="1">
                            <a:latin typeface="Cambria Math" panose="02040503050406030204" pitchFamily="18" charset="0"/>
                          </a:rPr>
                          <m:t>𝑛</m:t>
                        </m:r>
                        <m:r>
                          <a:rPr lang="pt-BR" sz="2800" i="1">
                            <a:latin typeface="Cambria Math" panose="02040503050406030204" pitchFamily="18" charset="0"/>
                          </a:rPr>
                          <m:t>−</m:t>
                        </m:r>
                        <m:r>
                          <a:rPr lang="en-GB" sz="2800" b="0" i="1" smtClean="0">
                            <a:latin typeface="Cambria Math" panose="02040503050406030204" pitchFamily="18" charset="0"/>
                          </a:rPr>
                          <m:t>𝑥</m:t>
                        </m:r>
                        <m:r>
                          <a:rPr lang="en-GB" sz="2800" b="0" i="1" smtClean="0">
                            <a:latin typeface="Cambria Math" panose="02040503050406030204" pitchFamily="18" charset="0"/>
                          </a:rPr>
                          <m:t>)</m:t>
                        </m:r>
                      </m:sup>
                    </m:sSup>
                  </m:oMath>
                </a14:m>
                <a:r>
                  <a:rPr lang="en-GB" sz="2800" dirty="0"/>
                  <a:t>  </a:t>
                </a:r>
                <a:r>
                  <a:rPr lang="en-GB" sz="2800"/>
                  <a:t>where </a:t>
                </a:r>
                <a14:m>
                  <m:oMath xmlns:m="http://schemas.openxmlformats.org/officeDocument/2006/math">
                    <m:r>
                      <a:rPr lang="en-GB" sz="2800" b="0" i="1" smtClean="0">
                        <a:latin typeface="Cambria Math" panose="02040503050406030204" pitchFamily="18" charset="0"/>
                      </a:rPr>
                      <m:t>𝑥</m:t>
                    </m:r>
                    <m:r>
                      <a:rPr lang="en-GB" sz="2800" b="0" i="1" smtClean="0">
                        <a:latin typeface="Cambria Math" panose="02040503050406030204" pitchFamily="18" charset="0"/>
                      </a:rPr>
                      <m:t>=0, 1, 2, …, </m:t>
                    </m:r>
                    <m:r>
                      <a:rPr lang="en-GB" sz="2800" b="0" i="1" smtClean="0">
                        <a:latin typeface="Cambria Math" panose="02040503050406030204" pitchFamily="18" charset="0"/>
                      </a:rPr>
                      <m:t>𝑛</m:t>
                    </m:r>
                  </m:oMath>
                </a14:m>
                <a:endParaRPr lang="en-GB" sz="2800" dirty="0"/>
              </a:p>
            </p:txBody>
          </p:sp>
        </mc:Choice>
        <mc:Fallback>
          <p:sp>
            <p:nvSpPr>
              <p:cNvPr id="8" name="TextBox 7">
                <a:extLst>
                  <a:ext uri="{FF2B5EF4-FFF2-40B4-BE49-F238E27FC236}">
                    <a16:creationId xmlns:a16="http://schemas.microsoft.com/office/drawing/2014/main" id="{27BA2A3E-23A4-88AA-5373-A4D710CA83EC}"/>
                  </a:ext>
                </a:extLst>
              </p:cNvPr>
              <p:cNvSpPr txBox="1">
                <a:spLocks noRot="1" noChangeAspect="1" noMove="1" noResize="1" noEditPoints="1" noAdjustHandles="1" noChangeArrowheads="1" noChangeShapeType="1" noTextEdit="1"/>
              </p:cNvSpPr>
              <p:nvPr/>
            </p:nvSpPr>
            <p:spPr>
              <a:xfrm>
                <a:off x="755576" y="5142678"/>
                <a:ext cx="2697480" cy="749110"/>
              </a:xfrm>
              <a:prstGeom prst="rect">
                <a:avLst/>
              </a:prstGeom>
              <a:blipFill>
                <a:blip r:embed="rId4"/>
                <a:stretch>
                  <a:fillRect l="-226" r="-178281" b="-4065"/>
                </a:stretch>
              </a:blipFill>
            </p:spPr>
            <p:txBody>
              <a:bodyPr/>
              <a:lstStyle/>
              <a:p>
                <a:r>
                  <a:rPr lang="en-GB">
                    <a:noFill/>
                  </a:rPr>
                  <a:t> </a:t>
                </a:r>
              </a:p>
            </p:txBody>
          </p:sp>
        </mc:Fallback>
      </mc:AlternateContent>
    </p:spTree>
    <p:extLst>
      <p:ext uri="{BB962C8B-B14F-4D97-AF65-F5344CB8AC3E}">
        <p14:creationId xmlns:p14="http://schemas.microsoft.com/office/powerpoint/2010/main" val="6693720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3ADF0-A545-4DE5-B5D2-8D66AD0982C4}"/>
              </a:ext>
            </a:extLst>
          </p:cNvPr>
          <p:cNvSpPr>
            <a:spLocks noGrp="1"/>
          </p:cNvSpPr>
          <p:nvPr>
            <p:ph type="title"/>
          </p:nvPr>
        </p:nvSpPr>
        <p:spPr/>
        <p:txBody>
          <a:bodyPr/>
          <a:lstStyle/>
          <a:p>
            <a:r>
              <a:rPr lang="en-GB" dirty="0"/>
              <a:t>Binomial Distribution</a:t>
            </a:r>
          </a:p>
        </p:txBody>
      </p:sp>
      <p:sp>
        <p:nvSpPr>
          <p:cNvPr id="4" name="Content Placeholder 3">
            <a:extLst>
              <a:ext uri="{FF2B5EF4-FFF2-40B4-BE49-F238E27FC236}">
                <a16:creationId xmlns:a16="http://schemas.microsoft.com/office/drawing/2014/main" id="{D0CE654A-7FAE-4542-951D-C1BA9BFD2CA4}"/>
              </a:ext>
            </a:extLst>
          </p:cNvPr>
          <p:cNvSpPr>
            <a:spLocks noGrp="1"/>
          </p:cNvSpPr>
          <p:nvPr>
            <p:ph sz="half" idx="2"/>
          </p:nvPr>
        </p:nvSpPr>
        <p:spPr>
          <a:xfrm>
            <a:off x="483532" y="1221963"/>
            <a:ext cx="8280920" cy="3917032"/>
          </a:xfrm>
        </p:spPr>
        <p:txBody>
          <a:bodyPr/>
          <a:lstStyle/>
          <a:p>
            <a:r>
              <a:rPr lang="en-US" dirty="0"/>
              <a:t>R function </a:t>
            </a:r>
            <a:r>
              <a:rPr lang="en-US" dirty="0" err="1"/>
              <a:t>dbinom</a:t>
            </a:r>
            <a:r>
              <a:rPr lang="en-US" dirty="0"/>
              <a:t>() gives the probabilities for various values of the binomial variable.</a:t>
            </a:r>
          </a:p>
          <a:p>
            <a:endParaRPr lang="en-GB" dirty="0"/>
          </a:p>
        </p:txBody>
      </p:sp>
      <p:sp>
        <p:nvSpPr>
          <p:cNvPr id="5" name="Slide Number Placeholder 4">
            <a:extLst>
              <a:ext uri="{FF2B5EF4-FFF2-40B4-BE49-F238E27FC236}">
                <a16:creationId xmlns:a16="http://schemas.microsoft.com/office/drawing/2014/main" id="{E8A30FEC-2BFA-4A6E-8E7E-243F0BEB4C26}"/>
              </a:ext>
            </a:extLst>
          </p:cNvPr>
          <p:cNvSpPr>
            <a:spLocks noGrp="1"/>
          </p:cNvSpPr>
          <p:nvPr>
            <p:ph type="sldNum" sz="quarter" idx="12"/>
          </p:nvPr>
        </p:nvSpPr>
        <p:spPr/>
        <p:txBody>
          <a:bodyPr/>
          <a:lstStyle/>
          <a:p>
            <a:fld id="{67D5DD6A-4F4B-48C0-931C-A060E8E98EED}" type="slidenum">
              <a:rPr lang="en-GB" smtClean="0"/>
              <a:t>62</a:t>
            </a:fld>
            <a:endParaRPr lang="en-GB"/>
          </a:p>
        </p:txBody>
      </p:sp>
      <p:sp>
        <p:nvSpPr>
          <p:cNvPr id="7" name="TextBox 6">
            <a:extLst>
              <a:ext uri="{FF2B5EF4-FFF2-40B4-BE49-F238E27FC236}">
                <a16:creationId xmlns:a16="http://schemas.microsoft.com/office/drawing/2014/main" id="{91D89522-6F5B-476D-8813-828A87B21AD9}"/>
              </a:ext>
            </a:extLst>
          </p:cNvPr>
          <p:cNvSpPr txBox="1"/>
          <p:nvPr/>
        </p:nvSpPr>
        <p:spPr>
          <a:xfrm>
            <a:off x="827584" y="2226153"/>
            <a:ext cx="7848872" cy="646331"/>
          </a:xfrm>
          <a:prstGeom prst="rect">
            <a:avLst/>
          </a:prstGeom>
          <a:noFill/>
        </p:spPr>
        <p:txBody>
          <a:bodyPr wrap="square">
            <a:spAutoFit/>
          </a:bodyPr>
          <a:lstStyle/>
          <a:p>
            <a:r>
              <a:rPr lang="en-US" dirty="0"/>
              <a:t>Probability of getting the number of heads (0, 1, 2, 3…50) while tossing a coin 50 times</a:t>
            </a:r>
            <a:endParaRPr lang="en-GB" dirty="0"/>
          </a:p>
        </p:txBody>
      </p:sp>
      <p:pic>
        <p:nvPicPr>
          <p:cNvPr id="9" name="Picture 8">
            <a:extLst>
              <a:ext uri="{FF2B5EF4-FFF2-40B4-BE49-F238E27FC236}">
                <a16:creationId xmlns:a16="http://schemas.microsoft.com/office/drawing/2014/main" id="{FB972106-B12C-48FD-9682-32E380B3838F}"/>
              </a:ext>
            </a:extLst>
          </p:cNvPr>
          <p:cNvPicPr>
            <a:picLocks noChangeAspect="1"/>
          </p:cNvPicPr>
          <p:nvPr/>
        </p:nvPicPr>
        <p:blipFill rotWithShape="1">
          <a:blip r:embed="rId2"/>
          <a:srcRect t="5151" b="9063"/>
          <a:stretch/>
        </p:blipFill>
        <p:spPr>
          <a:xfrm>
            <a:off x="3203848" y="3518815"/>
            <a:ext cx="4885165" cy="3240360"/>
          </a:xfrm>
          <a:prstGeom prst="rect">
            <a:avLst/>
          </a:prstGeom>
        </p:spPr>
      </p:pic>
      <p:pic>
        <p:nvPicPr>
          <p:cNvPr id="11" name="Picture 10">
            <a:extLst>
              <a:ext uri="{FF2B5EF4-FFF2-40B4-BE49-F238E27FC236}">
                <a16:creationId xmlns:a16="http://schemas.microsoft.com/office/drawing/2014/main" id="{778E1630-D476-42B6-991A-56D57FDFB0E8}"/>
              </a:ext>
            </a:extLst>
          </p:cNvPr>
          <p:cNvPicPr>
            <a:picLocks noChangeAspect="1"/>
          </p:cNvPicPr>
          <p:nvPr/>
        </p:nvPicPr>
        <p:blipFill>
          <a:blip r:embed="rId3"/>
          <a:stretch>
            <a:fillRect/>
          </a:stretch>
        </p:blipFill>
        <p:spPr>
          <a:xfrm>
            <a:off x="2627784" y="2872484"/>
            <a:ext cx="5781675" cy="504825"/>
          </a:xfrm>
          <a:prstGeom prst="rect">
            <a:avLst/>
          </a:prstGeom>
        </p:spPr>
      </p:pic>
    </p:spTree>
    <p:extLst>
      <p:ext uri="{BB962C8B-B14F-4D97-AF65-F5344CB8AC3E}">
        <p14:creationId xmlns:p14="http://schemas.microsoft.com/office/powerpoint/2010/main" val="998781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21A2A-A7CF-4C2C-9E07-924A84B2A2E3}"/>
              </a:ext>
            </a:extLst>
          </p:cNvPr>
          <p:cNvSpPr>
            <a:spLocks noGrp="1"/>
          </p:cNvSpPr>
          <p:nvPr>
            <p:ph type="title"/>
          </p:nvPr>
        </p:nvSpPr>
        <p:spPr/>
        <p:txBody>
          <a:bodyPr/>
          <a:lstStyle/>
          <a:p>
            <a:r>
              <a:rPr lang="en-GB" dirty="0"/>
              <a:t>Binomial Distribution</a:t>
            </a:r>
          </a:p>
        </p:txBody>
      </p:sp>
      <p:sp>
        <p:nvSpPr>
          <p:cNvPr id="4" name="Content Placeholder 3">
            <a:extLst>
              <a:ext uri="{FF2B5EF4-FFF2-40B4-BE49-F238E27FC236}">
                <a16:creationId xmlns:a16="http://schemas.microsoft.com/office/drawing/2014/main" id="{DA9DADEC-4BFD-45D3-B64C-3D345005BDEC}"/>
              </a:ext>
            </a:extLst>
          </p:cNvPr>
          <p:cNvSpPr>
            <a:spLocks noGrp="1"/>
          </p:cNvSpPr>
          <p:nvPr>
            <p:ph sz="half" idx="2"/>
          </p:nvPr>
        </p:nvSpPr>
        <p:spPr>
          <a:xfrm>
            <a:off x="457200" y="1309543"/>
            <a:ext cx="8280920" cy="3917032"/>
          </a:xfrm>
        </p:spPr>
        <p:txBody>
          <a:bodyPr/>
          <a:lstStyle/>
          <a:p>
            <a:r>
              <a:rPr lang="en-US" dirty="0"/>
              <a:t>Note that the binomial distribution is symmetric when p = 0.5.</a:t>
            </a:r>
          </a:p>
          <a:p>
            <a:r>
              <a:rPr lang="en-US" dirty="0"/>
              <a:t>Will the binomial distribution be negatively skewed when p is larger than 0.5?</a:t>
            </a:r>
          </a:p>
          <a:p>
            <a:endParaRPr lang="en-GB" dirty="0"/>
          </a:p>
        </p:txBody>
      </p:sp>
      <p:sp>
        <p:nvSpPr>
          <p:cNvPr id="5" name="Slide Number Placeholder 4">
            <a:extLst>
              <a:ext uri="{FF2B5EF4-FFF2-40B4-BE49-F238E27FC236}">
                <a16:creationId xmlns:a16="http://schemas.microsoft.com/office/drawing/2014/main" id="{E196E90F-C046-463B-97C6-0A4E3089E9D2}"/>
              </a:ext>
            </a:extLst>
          </p:cNvPr>
          <p:cNvSpPr>
            <a:spLocks noGrp="1"/>
          </p:cNvSpPr>
          <p:nvPr>
            <p:ph type="sldNum" sz="quarter" idx="12"/>
          </p:nvPr>
        </p:nvSpPr>
        <p:spPr/>
        <p:txBody>
          <a:bodyPr/>
          <a:lstStyle/>
          <a:p>
            <a:fld id="{67D5DD6A-4F4B-48C0-931C-A060E8E98EED}" type="slidenum">
              <a:rPr lang="en-GB" smtClean="0"/>
              <a:t>63</a:t>
            </a:fld>
            <a:endParaRPr lang="en-GB"/>
          </a:p>
        </p:txBody>
      </p:sp>
      <p:pic>
        <p:nvPicPr>
          <p:cNvPr id="7" name="Picture 6">
            <a:extLst>
              <a:ext uri="{FF2B5EF4-FFF2-40B4-BE49-F238E27FC236}">
                <a16:creationId xmlns:a16="http://schemas.microsoft.com/office/drawing/2014/main" id="{94EBA1AD-C052-4FF5-81AE-78E323202C9D}"/>
              </a:ext>
            </a:extLst>
          </p:cNvPr>
          <p:cNvPicPr>
            <a:picLocks noChangeAspect="1"/>
          </p:cNvPicPr>
          <p:nvPr/>
        </p:nvPicPr>
        <p:blipFill>
          <a:blip r:embed="rId2"/>
          <a:stretch>
            <a:fillRect/>
          </a:stretch>
        </p:blipFill>
        <p:spPr>
          <a:xfrm>
            <a:off x="4303314" y="3096262"/>
            <a:ext cx="4840686" cy="3742865"/>
          </a:xfrm>
          <a:prstGeom prst="rect">
            <a:avLst/>
          </a:prstGeom>
        </p:spPr>
      </p:pic>
      <p:pic>
        <p:nvPicPr>
          <p:cNvPr id="11" name="Picture 10">
            <a:extLst>
              <a:ext uri="{FF2B5EF4-FFF2-40B4-BE49-F238E27FC236}">
                <a16:creationId xmlns:a16="http://schemas.microsoft.com/office/drawing/2014/main" id="{D25583C2-C0EB-406A-87A7-2A795B369007}"/>
              </a:ext>
            </a:extLst>
          </p:cNvPr>
          <p:cNvPicPr>
            <a:picLocks noChangeAspect="1"/>
          </p:cNvPicPr>
          <p:nvPr/>
        </p:nvPicPr>
        <p:blipFill>
          <a:blip r:embed="rId3"/>
          <a:stretch>
            <a:fillRect/>
          </a:stretch>
        </p:blipFill>
        <p:spPr>
          <a:xfrm>
            <a:off x="235370" y="3558717"/>
            <a:ext cx="4171950" cy="771525"/>
          </a:xfrm>
          <a:prstGeom prst="rect">
            <a:avLst/>
          </a:prstGeom>
        </p:spPr>
      </p:pic>
    </p:spTree>
    <p:extLst>
      <p:ext uri="{BB962C8B-B14F-4D97-AF65-F5344CB8AC3E}">
        <p14:creationId xmlns:p14="http://schemas.microsoft.com/office/powerpoint/2010/main" val="892901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21A2A-A7CF-4C2C-9E07-924A84B2A2E3}"/>
              </a:ext>
            </a:extLst>
          </p:cNvPr>
          <p:cNvSpPr>
            <a:spLocks noGrp="1"/>
          </p:cNvSpPr>
          <p:nvPr>
            <p:ph type="title"/>
          </p:nvPr>
        </p:nvSpPr>
        <p:spPr/>
        <p:txBody>
          <a:bodyPr/>
          <a:lstStyle/>
          <a:p>
            <a:r>
              <a:rPr lang="en-GB" dirty="0"/>
              <a:t>Binomial Distribution</a:t>
            </a:r>
          </a:p>
        </p:txBody>
      </p:sp>
      <p:sp>
        <p:nvSpPr>
          <p:cNvPr id="4" name="Content Placeholder 3">
            <a:extLst>
              <a:ext uri="{FF2B5EF4-FFF2-40B4-BE49-F238E27FC236}">
                <a16:creationId xmlns:a16="http://schemas.microsoft.com/office/drawing/2014/main" id="{DA9DADEC-4BFD-45D3-B64C-3D345005BDEC}"/>
              </a:ext>
            </a:extLst>
          </p:cNvPr>
          <p:cNvSpPr>
            <a:spLocks noGrp="1"/>
          </p:cNvSpPr>
          <p:nvPr>
            <p:ph sz="half" idx="2"/>
          </p:nvPr>
        </p:nvSpPr>
        <p:spPr>
          <a:xfrm>
            <a:off x="457200" y="1338559"/>
            <a:ext cx="8280920" cy="3917032"/>
          </a:xfrm>
        </p:spPr>
        <p:txBody>
          <a:bodyPr/>
          <a:lstStyle/>
          <a:p>
            <a:r>
              <a:rPr lang="en-US" dirty="0"/>
              <a:t>Will the binomial distribution be positively skewed when p is smaller than 0.5?</a:t>
            </a:r>
          </a:p>
          <a:p>
            <a:endParaRPr lang="en-GB" dirty="0"/>
          </a:p>
        </p:txBody>
      </p:sp>
      <p:sp>
        <p:nvSpPr>
          <p:cNvPr id="5" name="Slide Number Placeholder 4">
            <a:extLst>
              <a:ext uri="{FF2B5EF4-FFF2-40B4-BE49-F238E27FC236}">
                <a16:creationId xmlns:a16="http://schemas.microsoft.com/office/drawing/2014/main" id="{E196E90F-C046-463B-97C6-0A4E3089E9D2}"/>
              </a:ext>
            </a:extLst>
          </p:cNvPr>
          <p:cNvSpPr>
            <a:spLocks noGrp="1"/>
          </p:cNvSpPr>
          <p:nvPr>
            <p:ph type="sldNum" sz="quarter" idx="12"/>
          </p:nvPr>
        </p:nvSpPr>
        <p:spPr/>
        <p:txBody>
          <a:bodyPr/>
          <a:lstStyle/>
          <a:p>
            <a:fld id="{67D5DD6A-4F4B-48C0-931C-A060E8E98EED}" type="slidenum">
              <a:rPr lang="en-GB" smtClean="0"/>
              <a:t>64</a:t>
            </a:fld>
            <a:endParaRPr lang="en-GB"/>
          </a:p>
        </p:txBody>
      </p:sp>
      <p:pic>
        <p:nvPicPr>
          <p:cNvPr id="8" name="Picture 7">
            <a:extLst>
              <a:ext uri="{FF2B5EF4-FFF2-40B4-BE49-F238E27FC236}">
                <a16:creationId xmlns:a16="http://schemas.microsoft.com/office/drawing/2014/main" id="{41B196B8-BD22-4E95-926B-4EA47245B100}"/>
              </a:ext>
            </a:extLst>
          </p:cNvPr>
          <p:cNvPicPr>
            <a:picLocks noChangeAspect="1"/>
          </p:cNvPicPr>
          <p:nvPr/>
        </p:nvPicPr>
        <p:blipFill>
          <a:blip r:embed="rId2"/>
          <a:stretch>
            <a:fillRect/>
          </a:stretch>
        </p:blipFill>
        <p:spPr>
          <a:xfrm>
            <a:off x="899593" y="2528990"/>
            <a:ext cx="4032448" cy="768085"/>
          </a:xfrm>
          <a:prstGeom prst="rect">
            <a:avLst/>
          </a:prstGeom>
        </p:spPr>
      </p:pic>
      <p:pic>
        <p:nvPicPr>
          <p:cNvPr id="10" name="Picture 9">
            <a:extLst>
              <a:ext uri="{FF2B5EF4-FFF2-40B4-BE49-F238E27FC236}">
                <a16:creationId xmlns:a16="http://schemas.microsoft.com/office/drawing/2014/main" id="{677602E5-49F6-4D9E-A13A-E9D10A985A3D}"/>
              </a:ext>
            </a:extLst>
          </p:cNvPr>
          <p:cNvPicPr>
            <a:picLocks noChangeAspect="1"/>
          </p:cNvPicPr>
          <p:nvPr/>
        </p:nvPicPr>
        <p:blipFill rotWithShape="1">
          <a:blip r:embed="rId3"/>
          <a:srcRect t="3696" b="7938"/>
          <a:stretch/>
        </p:blipFill>
        <p:spPr>
          <a:xfrm>
            <a:off x="2915816" y="3377889"/>
            <a:ext cx="6154324" cy="3480111"/>
          </a:xfrm>
          <a:prstGeom prst="rect">
            <a:avLst/>
          </a:prstGeom>
        </p:spPr>
      </p:pic>
    </p:spTree>
    <p:extLst>
      <p:ext uri="{BB962C8B-B14F-4D97-AF65-F5344CB8AC3E}">
        <p14:creationId xmlns:p14="http://schemas.microsoft.com/office/powerpoint/2010/main" val="18104174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D63E-FF30-4632-8573-F2D1E0C9D095}"/>
              </a:ext>
            </a:extLst>
          </p:cNvPr>
          <p:cNvSpPr>
            <a:spLocks noGrp="1"/>
          </p:cNvSpPr>
          <p:nvPr>
            <p:ph type="title"/>
          </p:nvPr>
        </p:nvSpPr>
        <p:spPr/>
        <p:txBody>
          <a:bodyPr/>
          <a:lstStyle/>
          <a:p>
            <a:r>
              <a:rPr lang="en-GB" dirty="0"/>
              <a:t>Binomial Distribution</a:t>
            </a:r>
          </a:p>
        </p:txBody>
      </p:sp>
      <p:sp>
        <p:nvSpPr>
          <p:cNvPr id="3" name="Content Placeholder 2">
            <a:extLst>
              <a:ext uri="{FF2B5EF4-FFF2-40B4-BE49-F238E27FC236}">
                <a16:creationId xmlns:a16="http://schemas.microsoft.com/office/drawing/2014/main" id="{0F22BF2D-878E-4C42-97BE-4B6582E6FF9E}"/>
              </a:ext>
            </a:extLst>
          </p:cNvPr>
          <p:cNvSpPr>
            <a:spLocks noGrp="1"/>
          </p:cNvSpPr>
          <p:nvPr>
            <p:ph sz="half" idx="1"/>
          </p:nvPr>
        </p:nvSpPr>
        <p:spPr/>
        <p:txBody>
          <a:bodyPr/>
          <a:lstStyle/>
          <a:p>
            <a:r>
              <a:rPr lang="en-US" dirty="0"/>
              <a:t>Example</a:t>
            </a:r>
            <a:endParaRPr lang="en-GB" dirty="0"/>
          </a:p>
        </p:txBody>
      </p:sp>
      <p:sp>
        <p:nvSpPr>
          <p:cNvPr id="4" name="Content Placeholder 3">
            <a:extLst>
              <a:ext uri="{FF2B5EF4-FFF2-40B4-BE49-F238E27FC236}">
                <a16:creationId xmlns:a16="http://schemas.microsoft.com/office/drawing/2014/main" id="{B011B5F6-FA1E-4D33-BB70-344FAA71CE62}"/>
              </a:ext>
            </a:extLst>
          </p:cNvPr>
          <p:cNvSpPr>
            <a:spLocks noGrp="1"/>
          </p:cNvSpPr>
          <p:nvPr>
            <p:ph sz="half" idx="2"/>
          </p:nvPr>
        </p:nvSpPr>
        <p:spPr/>
        <p:txBody>
          <a:bodyPr/>
          <a:lstStyle/>
          <a:p>
            <a:r>
              <a:rPr lang="en-GB" dirty="0"/>
              <a:t>R function to generate random data from </a:t>
            </a:r>
            <a:r>
              <a:rPr lang="en-US" altLang="zh-CN" dirty="0"/>
              <a:t>b</a:t>
            </a:r>
            <a:r>
              <a:rPr lang="en-GB" dirty="0" err="1"/>
              <a:t>inomial</a:t>
            </a:r>
            <a:r>
              <a:rPr lang="en-GB" dirty="0"/>
              <a:t> distribution  </a:t>
            </a:r>
          </a:p>
        </p:txBody>
      </p:sp>
      <p:sp>
        <p:nvSpPr>
          <p:cNvPr id="5" name="Slide Number Placeholder 4">
            <a:extLst>
              <a:ext uri="{FF2B5EF4-FFF2-40B4-BE49-F238E27FC236}">
                <a16:creationId xmlns:a16="http://schemas.microsoft.com/office/drawing/2014/main" id="{9F897957-16AA-4153-A598-F5DD4A8052D4}"/>
              </a:ext>
            </a:extLst>
          </p:cNvPr>
          <p:cNvSpPr>
            <a:spLocks noGrp="1"/>
          </p:cNvSpPr>
          <p:nvPr>
            <p:ph type="sldNum" sz="quarter" idx="12"/>
          </p:nvPr>
        </p:nvSpPr>
        <p:spPr/>
        <p:txBody>
          <a:bodyPr/>
          <a:lstStyle/>
          <a:p>
            <a:fld id="{67D5DD6A-4F4B-48C0-931C-A060E8E98EED}" type="slidenum">
              <a:rPr lang="en-GB" smtClean="0"/>
              <a:t>65</a:t>
            </a:fld>
            <a:endParaRPr lang="en-GB"/>
          </a:p>
        </p:txBody>
      </p:sp>
      <p:sp>
        <p:nvSpPr>
          <p:cNvPr id="7" name="TextBox 6">
            <a:extLst>
              <a:ext uri="{FF2B5EF4-FFF2-40B4-BE49-F238E27FC236}">
                <a16:creationId xmlns:a16="http://schemas.microsoft.com/office/drawing/2014/main" id="{D7E3EE26-D42B-4665-AB4B-BE6C17E1B24B}"/>
              </a:ext>
            </a:extLst>
          </p:cNvPr>
          <p:cNvSpPr txBox="1"/>
          <p:nvPr/>
        </p:nvSpPr>
        <p:spPr>
          <a:xfrm>
            <a:off x="755576" y="2551837"/>
            <a:ext cx="7236296" cy="1754326"/>
          </a:xfrm>
          <a:prstGeom prst="rect">
            <a:avLst/>
          </a:prstGeom>
          <a:noFill/>
        </p:spPr>
        <p:txBody>
          <a:bodyPr wrap="square">
            <a:spAutoFit/>
          </a:bodyPr>
          <a:lstStyle/>
          <a:p>
            <a:r>
              <a:rPr lang="en-US" dirty="0"/>
              <a:t>Tossing a coin: Probability of getting the number of heads (0, 1, 2, 3…50) while tossing a coin 50 times; Here, the random variable X is the number of “successes” that is the number of times heads occurs. The probability of getting a heads is 1/2. Binomial distribution could be represented as B(50,0.5). The diagram below represents the binomial distribution for 10,000 experiments</a:t>
            </a:r>
            <a:endParaRPr lang="en-GB" dirty="0"/>
          </a:p>
        </p:txBody>
      </p:sp>
      <p:sp>
        <p:nvSpPr>
          <p:cNvPr id="9" name="TextBox 8">
            <a:extLst>
              <a:ext uri="{FF2B5EF4-FFF2-40B4-BE49-F238E27FC236}">
                <a16:creationId xmlns:a16="http://schemas.microsoft.com/office/drawing/2014/main" id="{40FFACA2-4FF9-408E-BEC6-DB2CC8FEE349}"/>
              </a:ext>
            </a:extLst>
          </p:cNvPr>
          <p:cNvSpPr txBox="1"/>
          <p:nvPr/>
        </p:nvSpPr>
        <p:spPr>
          <a:xfrm>
            <a:off x="755576" y="4342952"/>
            <a:ext cx="6185812" cy="923330"/>
          </a:xfrm>
          <a:prstGeom prst="rect">
            <a:avLst/>
          </a:prstGeom>
          <a:noFill/>
        </p:spPr>
        <p:txBody>
          <a:bodyPr wrap="square">
            <a:spAutoFit/>
          </a:bodyPr>
          <a:lstStyle/>
          <a:p>
            <a:r>
              <a:rPr lang="en-US" b="1" i="0" dirty="0" err="1">
                <a:solidFill>
                  <a:srgbClr val="292929"/>
                </a:solidFill>
                <a:effectLst/>
                <a:latin typeface="Menlo"/>
              </a:rPr>
              <a:t>rbinom</a:t>
            </a:r>
            <a:r>
              <a:rPr lang="en-US" b="1" i="0" dirty="0">
                <a:solidFill>
                  <a:srgbClr val="292929"/>
                </a:solidFill>
                <a:effectLst/>
                <a:latin typeface="Menlo"/>
              </a:rPr>
              <a:t>(n</a:t>
            </a:r>
            <a:r>
              <a:rPr lang="en-US" b="0" i="0" dirty="0">
                <a:solidFill>
                  <a:srgbClr val="292929"/>
                </a:solidFill>
                <a:effectLst/>
                <a:latin typeface="Menlo"/>
              </a:rPr>
              <a:t> = number of repetitions = 10,000,</a:t>
            </a:r>
            <a:br>
              <a:rPr lang="en-US" dirty="0"/>
            </a:br>
            <a:r>
              <a:rPr lang="en-US" b="1" i="0" dirty="0">
                <a:solidFill>
                  <a:srgbClr val="292929"/>
                </a:solidFill>
                <a:effectLst/>
                <a:latin typeface="Menlo"/>
              </a:rPr>
              <a:t>size</a:t>
            </a:r>
            <a:r>
              <a:rPr lang="en-US" b="0" i="0" dirty="0">
                <a:solidFill>
                  <a:srgbClr val="292929"/>
                </a:solidFill>
                <a:effectLst/>
                <a:latin typeface="Menlo"/>
              </a:rPr>
              <a:t> = sample size = 50, </a:t>
            </a:r>
            <a:br>
              <a:rPr lang="en-US" dirty="0"/>
            </a:br>
            <a:r>
              <a:rPr lang="en-US" b="1" i="0" dirty="0">
                <a:solidFill>
                  <a:srgbClr val="292929"/>
                </a:solidFill>
                <a:effectLst/>
                <a:latin typeface="Menlo"/>
              </a:rPr>
              <a:t>p</a:t>
            </a:r>
            <a:r>
              <a:rPr lang="en-US" b="0" i="0" dirty="0">
                <a:solidFill>
                  <a:srgbClr val="292929"/>
                </a:solidFill>
                <a:effectLst/>
                <a:latin typeface="Menlo"/>
              </a:rPr>
              <a:t> = the probability of success (chance of throwing heads is 0.5)</a:t>
            </a:r>
            <a:r>
              <a:rPr lang="en-US" b="1" i="0" dirty="0">
                <a:solidFill>
                  <a:srgbClr val="292929"/>
                </a:solidFill>
                <a:effectLst/>
                <a:latin typeface="Menlo"/>
              </a:rPr>
              <a:t>)</a:t>
            </a:r>
            <a:endParaRPr lang="en-GB" dirty="0"/>
          </a:p>
        </p:txBody>
      </p:sp>
    </p:spTree>
    <p:extLst>
      <p:ext uri="{BB962C8B-B14F-4D97-AF65-F5344CB8AC3E}">
        <p14:creationId xmlns:p14="http://schemas.microsoft.com/office/powerpoint/2010/main" val="3316666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841F4-DD45-44DD-8A93-2ECADE2840B6}"/>
              </a:ext>
            </a:extLst>
          </p:cNvPr>
          <p:cNvSpPr>
            <a:spLocks noGrp="1"/>
          </p:cNvSpPr>
          <p:nvPr>
            <p:ph type="title"/>
          </p:nvPr>
        </p:nvSpPr>
        <p:spPr/>
        <p:txBody>
          <a:bodyPr/>
          <a:lstStyle/>
          <a:p>
            <a:r>
              <a:rPr lang="en-GB" dirty="0"/>
              <a:t>Binomial Distribution</a:t>
            </a:r>
          </a:p>
        </p:txBody>
      </p:sp>
      <p:sp>
        <p:nvSpPr>
          <p:cNvPr id="3" name="Content Placeholder 2">
            <a:extLst>
              <a:ext uri="{FF2B5EF4-FFF2-40B4-BE49-F238E27FC236}">
                <a16:creationId xmlns:a16="http://schemas.microsoft.com/office/drawing/2014/main" id="{8B9667C2-EF9C-4237-8331-FBD3ACCFD06C}"/>
              </a:ext>
            </a:extLst>
          </p:cNvPr>
          <p:cNvSpPr>
            <a:spLocks noGrp="1"/>
          </p:cNvSpPr>
          <p:nvPr>
            <p:ph sz="half" idx="1"/>
          </p:nvPr>
        </p:nvSpPr>
        <p:spPr/>
        <p:txBody>
          <a:bodyPr/>
          <a:lstStyle/>
          <a:p>
            <a:r>
              <a:rPr lang="en-US" dirty="0"/>
              <a:t>Example</a:t>
            </a:r>
            <a:endParaRPr lang="en-GB" dirty="0"/>
          </a:p>
        </p:txBody>
      </p:sp>
      <p:sp>
        <p:nvSpPr>
          <p:cNvPr id="5" name="Slide Number Placeholder 4">
            <a:extLst>
              <a:ext uri="{FF2B5EF4-FFF2-40B4-BE49-F238E27FC236}">
                <a16:creationId xmlns:a16="http://schemas.microsoft.com/office/drawing/2014/main" id="{FA06CC0B-D5D9-4B6B-A9D2-0AA5D4F232CB}"/>
              </a:ext>
            </a:extLst>
          </p:cNvPr>
          <p:cNvSpPr>
            <a:spLocks noGrp="1"/>
          </p:cNvSpPr>
          <p:nvPr>
            <p:ph type="sldNum" sz="quarter" idx="12"/>
          </p:nvPr>
        </p:nvSpPr>
        <p:spPr/>
        <p:txBody>
          <a:bodyPr/>
          <a:lstStyle/>
          <a:p>
            <a:fld id="{67D5DD6A-4F4B-48C0-931C-A060E8E98EED}" type="slidenum">
              <a:rPr lang="en-GB" smtClean="0"/>
              <a:t>66</a:t>
            </a:fld>
            <a:endParaRPr lang="en-GB"/>
          </a:p>
        </p:txBody>
      </p:sp>
      <p:pic>
        <p:nvPicPr>
          <p:cNvPr id="11" name="Picture 10">
            <a:extLst>
              <a:ext uri="{FF2B5EF4-FFF2-40B4-BE49-F238E27FC236}">
                <a16:creationId xmlns:a16="http://schemas.microsoft.com/office/drawing/2014/main" id="{540D56CC-7B21-4C35-BCDE-6D89624450A9}"/>
              </a:ext>
            </a:extLst>
          </p:cNvPr>
          <p:cNvPicPr>
            <a:picLocks noChangeAspect="1"/>
          </p:cNvPicPr>
          <p:nvPr/>
        </p:nvPicPr>
        <p:blipFill>
          <a:blip r:embed="rId2"/>
          <a:stretch>
            <a:fillRect/>
          </a:stretch>
        </p:blipFill>
        <p:spPr>
          <a:xfrm>
            <a:off x="1940967" y="1981855"/>
            <a:ext cx="7216765" cy="4618120"/>
          </a:xfrm>
          <a:prstGeom prst="rect">
            <a:avLst/>
          </a:prstGeom>
        </p:spPr>
      </p:pic>
      <p:pic>
        <p:nvPicPr>
          <p:cNvPr id="13" name="Picture 12">
            <a:extLst>
              <a:ext uri="{FF2B5EF4-FFF2-40B4-BE49-F238E27FC236}">
                <a16:creationId xmlns:a16="http://schemas.microsoft.com/office/drawing/2014/main" id="{F9B9B962-A0D7-47D1-B95F-9D850CB770A6}"/>
              </a:ext>
            </a:extLst>
          </p:cNvPr>
          <p:cNvPicPr>
            <a:picLocks noChangeAspect="1"/>
          </p:cNvPicPr>
          <p:nvPr/>
        </p:nvPicPr>
        <p:blipFill>
          <a:blip r:embed="rId3"/>
          <a:stretch>
            <a:fillRect/>
          </a:stretch>
        </p:blipFill>
        <p:spPr>
          <a:xfrm>
            <a:off x="426348" y="1563035"/>
            <a:ext cx="8639175" cy="381000"/>
          </a:xfrm>
          <a:prstGeom prst="rect">
            <a:avLst/>
          </a:prstGeom>
        </p:spPr>
      </p:pic>
    </p:spTree>
    <p:extLst>
      <p:ext uri="{BB962C8B-B14F-4D97-AF65-F5344CB8AC3E}">
        <p14:creationId xmlns:p14="http://schemas.microsoft.com/office/powerpoint/2010/main" val="41689807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841F4-DD45-44DD-8A93-2ECADE2840B6}"/>
              </a:ext>
            </a:extLst>
          </p:cNvPr>
          <p:cNvSpPr>
            <a:spLocks noGrp="1"/>
          </p:cNvSpPr>
          <p:nvPr>
            <p:ph type="title"/>
          </p:nvPr>
        </p:nvSpPr>
        <p:spPr/>
        <p:txBody>
          <a:bodyPr/>
          <a:lstStyle/>
          <a:p>
            <a:r>
              <a:rPr lang="en-GB" dirty="0"/>
              <a:t>Binomial Distribution</a:t>
            </a:r>
          </a:p>
        </p:txBody>
      </p:sp>
      <p:sp>
        <p:nvSpPr>
          <p:cNvPr id="3" name="Content Placeholder 2">
            <a:extLst>
              <a:ext uri="{FF2B5EF4-FFF2-40B4-BE49-F238E27FC236}">
                <a16:creationId xmlns:a16="http://schemas.microsoft.com/office/drawing/2014/main" id="{8B9667C2-EF9C-4237-8331-FBD3ACCFD06C}"/>
              </a:ext>
            </a:extLst>
          </p:cNvPr>
          <p:cNvSpPr>
            <a:spLocks noGrp="1"/>
          </p:cNvSpPr>
          <p:nvPr>
            <p:ph sz="half" idx="1"/>
          </p:nvPr>
        </p:nvSpPr>
        <p:spPr/>
        <p:txBody>
          <a:bodyPr/>
          <a:lstStyle/>
          <a:p>
            <a:r>
              <a:rPr lang="en-US" dirty="0"/>
              <a:t>More Examples</a:t>
            </a:r>
            <a:endParaRPr lang="en-GB" dirty="0"/>
          </a:p>
        </p:txBody>
      </p:sp>
      <p:sp>
        <p:nvSpPr>
          <p:cNvPr id="4" name="Content Placeholder 3">
            <a:extLst>
              <a:ext uri="{FF2B5EF4-FFF2-40B4-BE49-F238E27FC236}">
                <a16:creationId xmlns:a16="http://schemas.microsoft.com/office/drawing/2014/main" id="{473B7A3F-E8A0-4774-9621-5196A4397C34}"/>
              </a:ext>
            </a:extLst>
          </p:cNvPr>
          <p:cNvSpPr>
            <a:spLocks noGrp="1"/>
          </p:cNvSpPr>
          <p:nvPr>
            <p:ph sz="half" idx="2"/>
          </p:nvPr>
        </p:nvSpPr>
        <p:spPr/>
        <p:txBody>
          <a:bodyPr>
            <a:normAutofit fontScale="85000" lnSpcReduction="10000"/>
          </a:bodyPr>
          <a:lstStyle/>
          <a:p>
            <a:r>
              <a:rPr lang="en-US" dirty="0"/>
              <a:t>Defective Items: Probability of finding the number of defective items (0, 1, 2, 3…30) while examining 30 times; Here, the random variable X is the number of “successes” that is the number of times defective item is found out. The probability of finding a defective item is p. Binomial distribution could be represented as B(30,p)</a:t>
            </a:r>
          </a:p>
          <a:p>
            <a:endParaRPr lang="en-US" dirty="0"/>
          </a:p>
          <a:p>
            <a:r>
              <a:rPr lang="en-US" dirty="0"/>
              <a:t>A person infected with Covid-19: Probability of finding 0 or more number of people infected with Covid-19 while examining 30 people; Here, the random variable X is the number of “successes” that is the number of people found to be infected with corona virus. The probability of finding a person infected with corona virus says, p. The binomial distribution could be represented as B(30,p)</a:t>
            </a:r>
            <a:endParaRPr lang="en-GB" dirty="0"/>
          </a:p>
        </p:txBody>
      </p:sp>
      <p:sp>
        <p:nvSpPr>
          <p:cNvPr id="5" name="Slide Number Placeholder 4">
            <a:extLst>
              <a:ext uri="{FF2B5EF4-FFF2-40B4-BE49-F238E27FC236}">
                <a16:creationId xmlns:a16="http://schemas.microsoft.com/office/drawing/2014/main" id="{FA06CC0B-D5D9-4B6B-A9D2-0AA5D4F232CB}"/>
              </a:ext>
            </a:extLst>
          </p:cNvPr>
          <p:cNvSpPr>
            <a:spLocks noGrp="1"/>
          </p:cNvSpPr>
          <p:nvPr>
            <p:ph type="sldNum" sz="quarter" idx="12"/>
          </p:nvPr>
        </p:nvSpPr>
        <p:spPr/>
        <p:txBody>
          <a:bodyPr/>
          <a:lstStyle/>
          <a:p>
            <a:fld id="{67D5DD6A-4F4B-48C0-931C-A060E8E98EED}" type="slidenum">
              <a:rPr lang="en-GB" smtClean="0"/>
              <a:t>67</a:t>
            </a:fld>
            <a:endParaRPr lang="en-GB"/>
          </a:p>
        </p:txBody>
      </p:sp>
    </p:spTree>
    <p:extLst>
      <p:ext uri="{BB962C8B-B14F-4D97-AF65-F5344CB8AC3E}">
        <p14:creationId xmlns:p14="http://schemas.microsoft.com/office/powerpoint/2010/main" val="19938626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278B1-7492-4DE8-8DB1-5D5171335190}"/>
              </a:ext>
            </a:extLst>
          </p:cNvPr>
          <p:cNvSpPr>
            <a:spLocks noGrp="1"/>
          </p:cNvSpPr>
          <p:nvPr>
            <p:ph type="title"/>
          </p:nvPr>
        </p:nvSpPr>
        <p:spPr/>
        <p:txBody>
          <a:bodyPr/>
          <a:lstStyle/>
          <a:p>
            <a:r>
              <a:rPr lang="en-GB" dirty="0"/>
              <a:t>Binomial Distribution</a:t>
            </a:r>
          </a:p>
        </p:txBody>
      </p:sp>
      <p:sp>
        <p:nvSpPr>
          <p:cNvPr id="3" name="Content Placeholder 2">
            <a:extLst>
              <a:ext uri="{FF2B5EF4-FFF2-40B4-BE49-F238E27FC236}">
                <a16:creationId xmlns:a16="http://schemas.microsoft.com/office/drawing/2014/main" id="{F7C6F34E-7461-4ABD-884D-04F586073886}"/>
              </a:ext>
            </a:extLst>
          </p:cNvPr>
          <p:cNvSpPr>
            <a:spLocks noGrp="1"/>
          </p:cNvSpPr>
          <p:nvPr>
            <p:ph sz="half" idx="1"/>
          </p:nvPr>
        </p:nvSpPr>
        <p:spPr/>
        <p:txBody>
          <a:bodyPr/>
          <a:lstStyle/>
          <a:p>
            <a:r>
              <a:rPr lang="en-GB" dirty="0"/>
              <a:t>Normal Approximation to Binomial Distributions</a:t>
            </a:r>
          </a:p>
          <a:p>
            <a:endParaRPr lang="en-GB"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70DAE6A9-A6C1-4402-92C5-41231AB7A422}"/>
                  </a:ext>
                </a:extLst>
              </p:cNvPr>
              <p:cNvSpPr>
                <a:spLocks noGrp="1"/>
              </p:cNvSpPr>
              <p:nvPr>
                <p:ph sz="half" idx="2"/>
              </p:nvPr>
            </p:nvSpPr>
            <p:spPr/>
            <p:txBody>
              <a:bodyPr/>
              <a:lstStyle/>
              <a:p>
                <a:endParaRPr lang="en-US" dirty="0"/>
              </a:p>
              <a:p>
                <a:r>
                  <a:rPr lang="en-US" dirty="0"/>
                  <a:t>The Central Limit Theorem says that as n increases, the binomial distribution with n trials and probability p of success gets closer and closer to a </a:t>
                </a:r>
                <a:r>
                  <a:rPr lang="en-US"/>
                  <a:t>normal distribution with mean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𝑛𝑝</m:t>
                    </m:r>
                  </m:oMath>
                </a14:m>
                <a:r>
                  <a:rPr lang="en-US"/>
                  <a:t> </a:t>
                </a:r>
                <a:r>
                  <a:rPr lang="en-US" dirty="0"/>
                  <a:t>and standard </a:t>
                </a:r>
                <a:r>
                  <a:rPr lang="en-US"/>
                  <a:t>deviation </a:t>
                </a:r>
                <a14:m>
                  <m:oMath xmlns:m="http://schemas.openxmlformats.org/officeDocument/2006/math">
                    <m:rad>
                      <m:radPr>
                        <m:degHide m:val="on"/>
                        <m:ctrlPr>
                          <a:rPr lang="en-US" i="1" smtClean="0">
                            <a:latin typeface="Cambria Math" panose="02040503050406030204" pitchFamily="18" charset="0"/>
                          </a:rPr>
                        </m:ctrlPr>
                      </m:radPr>
                      <m:deg/>
                      <m:e>
                        <m:r>
                          <a:rPr lang="en-GB" b="0" i="1" smtClean="0">
                            <a:latin typeface="Cambria Math" panose="02040503050406030204" pitchFamily="18" charset="0"/>
                          </a:rPr>
                          <m:t>𝑛𝑝</m:t>
                        </m:r>
                        <m:r>
                          <a:rPr lang="en-GB" b="0" i="1" smtClean="0">
                            <a:latin typeface="Cambria Math" panose="02040503050406030204" pitchFamily="18" charset="0"/>
                          </a:rPr>
                          <m:t>(1−</m:t>
                        </m:r>
                        <m:r>
                          <a:rPr lang="en-GB" b="0" i="1" smtClean="0">
                            <a:latin typeface="Cambria Math" panose="02040503050406030204" pitchFamily="18" charset="0"/>
                          </a:rPr>
                          <m:t>𝑝</m:t>
                        </m:r>
                      </m:e>
                    </m:rad>
                  </m:oMath>
                </a14:m>
                <a:r>
                  <a:rPr lang="en-US"/>
                  <a:t>.</a:t>
                </a:r>
                <a:endParaRPr lang="en-US" dirty="0"/>
              </a:p>
              <a:p>
                <a:r>
                  <a:rPr lang="en-GB" dirty="0">
                    <a:hlinkClick r:id="rId2"/>
                  </a:rPr>
                  <a:t>http://digitalfirst.bfwpub.com/stats_applet/generic_stats_applet_2_cltbinom.html</a:t>
                </a:r>
                <a:endParaRPr lang="en-GB" dirty="0"/>
              </a:p>
              <a:p>
                <a:endParaRPr lang="en-US" dirty="0"/>
              </a:p>
              <a:p>
                <a:endParaRPr lang="en-GB" dirty="0"/>
              </a:p>
              <a:p>
                <a:endParaRPr lang="en-GB" dirty="0"/>
              </a:p>
            </p:txBody>
          </p:sp>
        </mc:Choice>
        <mc:Fallback>
          <p:sp>
            <p:nvSpPr>
              <p:cNvPr id="4" name="Content Placeholder 3">
                <a:extLst>
                  <a:ext uri="{FF2B5EF4-FFF2-40B4-BE49-F238E27FC236}">
                    <a16:creationId xmlns:a16="http://schemas.microsoft.com/office/drawing/2014/main" id="{70DAE6A9-A6C1-4402-92C5-41231AB7A422}"/>
                  </a:ext>
                </a:extLst>
              </p:cNvPr>
              <p:cNvSpPr>
                <a:spLocks noGrp="1" noRot="1" noChangeAspect="1" noMove="1" noResize="1" noEditPoints="1" noAdjustHandles="1" noChangeArrowheads="1" noChangeShapeType="1" noTextEdit="1"/>
              </p:cNvSpPr>
              <p:nvPr>
                <p:ph sz="half" idx="2"/>
              </p:nvPr>
            </p:nvSpPr>
            <p:spPr>
              <a:blipFill>
                <a:blip r:embed="rId3"/>
                <a:stretch>
                  <a:fillRect l="-1031" r="-1105"/>
                </a:stretch>
              </a:blipFill>
            </p:spPr>
            <p:txBody>
              <a:bodyPr/>
              <a:lstStyle/>
              <a:p>
                <a:r>
                  <a:rPr lang="en-GB">
                    <a:noFill/>
                  </a:rPr>
                  <a:t> </a:t>
                </a:r>
              </a:p>
            </p:txBody>
          </p:sp>
        </mc:Fallback>
      </mc:AlternateContent>
      <p:sp>
        <p:nvSpPr>
          <p:cNvPr id="5" name="Slide Number Placeholder 4">
            <a:extLst>
              <a:ext uri="{FF2B5EF4-FFF2-40B4-BE49-F238E27FC236}">
                <a16:creationId xmlns:a16="http://schemas.microsoft.com/office/drawing/2014/main" id="{81B90EFC-2B25-435E-9F03-D64AFA4B1A5F}"/>
              </a:ext>
            </a:extLst>
          </p:cNvPr>
          <p:cNvSpPr>
            <a:spLocks noGrp="1"/>
          </p:cNvSpPr>
          <p:nvPr>
            <p:ph type="sldNum" sz="quarter" idx="12"/>
          </p:nvPr>
        </p:nvSpPr>
        <p:spPr/>
        <p:txBody>
          <a:bodyPr/>
          <a:lstStyle/>
          <a:p>
            <a:fld id="{67D5DD6A-4F4B-48C0-931C-A060E8E98EED}" type="slidenum">
              <a:rPr lang="en-GB" smtClean="0"/>
              <a:t>68</a:t>
            </a:fld>
            <a:endParaRPr lang="en-GB"/>
          </a:p>
        </p:txBody>
      </p:sp>
    </p:spTree>
    <p:extLst>
      <p:ext uri="{BB962C8B-B14F-4D97-AF65-F5344CB8AC3E}">
        <p14:creationId xmlns:p14="http://schemas.microsoft.com/office/powerpoint/2010/main" val="36975556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841F4-DD45-44DD-8A93-2ECADE2840B6}"/>
              </a:ext>
            </a:extLst>
          </p:cNvPr>
          <p:cNvSpPr>
            <a:spLocks noGrp="1"/>
          </p:cNvSpPr>
          <p:nvPr>
            <p:ph type="title"/>
          </p:nvPr>
        </p:nvSpPr>
        <p:spPr/>
        <p:txBody>
          <a:bodyPr/>
          <a:lstStyle/>
          <a:p>
            <a:r>
              <a:rPr lang="en-GB" dirty="0"/>
              <a:t>Poisson Distribution</a:t>
            </a:r>
          </a:p>
        </p:txBody>
      </p:sp>
      <p:sp>
        <p:nvSpPr>
          <p:cNvPr id="3" name="Content Placeholder 2">
            <a:extLst>
              <a:ext uri="{FF2B5EF4-FFF2-40B4-BE49-F238E27FC236}">
                <a16:creationId xmlns:a16="http://schemas.microsoft.com/office/drawing/2014/main" id="{8B9667C2-EF9C-4237-8331-FBD3ACCFD06C}"/>
              </a:ext>
            </a:extLst>
          </p:cNvPr>
          <p:cNvSpPr>
            <a:spLocks noGrp="1"/>
          </p:cNvSpPr>
          <p:nvPr>
            <p:ph sz="half" idx="1"/>
          </p:nvPr>
        </p:nvSpPr>
        <p:spPr/>
        <p:txBody>
          <a:bodyPr/>
          <a:lstStyle/>
          <a:p>
            <a:r>
              <a:rPr lang="en-US" dirty="0"/>
              <a:t>Definition</a:t>
            </a:r>
            <a:endParaRPr lang="en-GB" dirty="0"/>
          </a:p>
        </p:txBody>
      </p:sp>
      <p:sp>
        <p:nvSpPr>
          <p:cNvPr id="4" name="Content Placeholder 3">
            <a:extLst>
              <a:ext uri="{FF2B5EF4-FFF2-40B4-BE49-F238E27FC236}">
                <a16:creationId xmlns:a16="http://schemas.microsoft.com/office/drawing/2014/main" id="{473B7A3F-E8A0-4774-9621-5196A4397C34}"/>
              </a:ext>
            </a:extLst>
          </p:cNvPr>
          <p:cNvSpPr>
            <a:spLocks noGrp="1"/>
          </p:cNvSpPr>
          <p:nvPr>
            <p:ph sz="half" idx="2"/>
          </p:nvPr>
        </p:nvSpPr>
        <p:spPr/>
        <p:txBody>
          <a:bodyPr/>
          <a:lstStyle/>
          <a:p>
            <a:r>
              <a:rPr lang="en-US" dirty="0"/>
              <a:t>The Poisson distribution is the probability distribution of independent event occurrences in an interval. </a:t>
            </a:r>
          </a:p>
          <a:p>
            <a:r>
              <a:rPr lang="en-US" dirty="0"/>
              <a:t>If λ is the mean occurrence per interval, then the probability of having x occurrences within a given interval is:</a:t>
            </a:r>
            <a:endParaRPr lang="en-GB" dirty="0"/>
          </a:p>
        </p:txBody>
      </p:sp>
      <p:sp>
        <p:nvSpPr>
          <p:cNvPr id="5" name="Slide Number Placeholder 4">
            <a:extLst>
              <a:ext uri="{FF2B5EF4-FFF2-40B4-BE49-F238E27FC236}">
                <a16:creationId xmlns:a16="http://schemas.microsoft.com/office/drawing/2014/main" id="{FA06CC0B-D5D9-4B6B-A9D2-0AA5D4F232CB}"/>
              </a:ext>
            </a:extLst>
          </p:cNvPr>
          <p:cNvSpPr>
            <a:spLocks noGrp="1"/>
          </p:cNvSpPr>
          <p:nvPr>
            <p:ph type="sldNum" sz="quarter" idx="12"/>
          </p:nvPr>
        </p:nvSpPr>
        <p:spPr/>
        <p:txBody>
          <a:bodyPr/>
          <a:lstStyle/>
          <a:p>
            <a:fld id="{67D5DD6A-4F4B-48C0-931C-A060E8E98EED}" type="slidenum">
              <a:rPr lang="en-GB" smtClean="0"/>
              <a:t>69</a:t>
            </a:fld>
            <a:endParaRPr lang="en-GB"/>
          </a:p>
        </p:txBody>
      </p:sp>
      <p:sp>
        <p:nvSpPr>
          <p:cNvPr id="7" name="TextBox 6">
            <a:extLst>
              <a:ext uri="{FF2B5EF4-FFF2-40B4-BE49-F238E27FC236}">
                <a16:creationId xmlns:a16="http://schemas.microsoft.com/office/drawing/2014/main" id="{EF24C637-682C-48E3-AC65-856F333D8221}"/>
              </a:ext>
            </a:extLst>
          </p:cNvPr>
          <p:cNvSpPr txBox="1"/>
          <p:nvPr/>
        </p:nvSpPr>
        <p:spPr>
          <a:xfrm>
            <a:off x="1031514" y="6142222"/>
            <a:ext cx="6120680" cy="276999"/>
          </a:xfrm>
          <a:prstGeom prst="rect">
            <a:avLst/>
          </a:prstGeom>
          <a:noFill/>
        </p:spPr>
        <p:txBody>
          <a:bodyPr wrap="square">
            <a:spAutoFit/>
          </a:bodyPr>
          <a:lstStyle/>
          <a:p>
            <a:r>
              <a:rPr lang="en-GB" sz="1200" dirty="0">
                <a:hlinkClick r:id="rId2"/>
              </a:rPr>
              <a:t>http://www.r-tutor.com/elementary-statistics/probability-distributions</a:t>
            </a:r>
            <a:r>
              <a:rPr lang="en-GB" sz="1200">
                <a:hlinkClick r:id="rId2"/>
              </a:rPr>
              <a:t>/poisson-distribution</a:t>
            </a:r>
            <a:r>
              <a:rPr lang="en-GB" sz="1200"/>
              <a:t> </a:t>
            </a:r>
            <a:endParaRPr lang="en-GB" sz="12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FB5FA9F-3D0E-5AAB-6678-C747F46BA518}"/>
                  </a:ext>
                </a:extLst>
              </p:cNvPr>
              <p:cNvSpPr txBox="1"/>
              <p:nvPr/>
            </p:nvSpPr>
            <p:spPr>
              <a:xfrm>
                <a:off x="1403648" y="3699602"/>
                <a:ext cx="2794193" cy="1558358"/>
              </a:xfrm>
              <a:prstGeom prst="rect">
                <a:avLst/>
              </a:prstGeom>
            </p:spPr>
            <p:txBody>
              <a:bodyPr vert="horz" wrap="none" lIns="0" tIns="0" rIns="0" bIns="0" rtlCol="0" anchor="ctr">
                <a:normAutofit fontScale="25000" lnSpcReduction="20000"/>
              </a:bodyPr>
              <a:lstStyle/>
              <a:p>
                <a14:m>
                  <m:oMath xmlns:m="http://schemas.openxmlformats.org/officeDocument/2006/math">
                    <m:r>
                      <a:rPr lang="en-GB" sz="16000" i="1" smtClean="0">
                        <a:latin typeface="Cambria Math" panose="02040503050406030204" pitchFamily="18" charset="0"/>
                      </a:rPr>
                      <m:t>𝑓</m:t>
                    </m:r>
                    <m:r>
                      <a:rPr lang="en-GB" sz="16000" i="1" smtClean="0">
                        <a:latin typeface="Cambria Math" panose="02040503050406030204" pitchFamily="18" charset="0"/>
                      </a:rPr>
                      <m:t>(</m:t>
                    </m:r>
                    <m:r>
                      <a:rPr lang="en-GB" sz="16000" i="1" smtClean="0">
                        <a:latin typeface="Cambria Math" panose="02040503050406030204" pitchFamily="18" charset="0"/>
                      </a:rPr>
                      <m:t>𝑥</m:t>
                    </m:r>
                    <m:r>
                      <a:rPr lang="en-GB" sz="16000" i="1" smtClean="0">
                        <a:latin typeface="Cambria Math" panose="02040503050406030204" pitchFamily="18" charset="0"/>
                      </a:rPr>
                      <m:t>)=</m:t>
                    </m:r>
                    <m:f>
                      <m:fPr>
                        <m:ctrlPr>
                          <a:rPr lang="en-GB" sz="16000" i="1">
                            <a:latin typeface="Cambria Math" panose="02040503050406030204" pitchFamily="18" charset="0"/>
                          </a:rPr>
                        </m:ctrlPr>
                      </m:fPr>
                      <m:num>
                        <m:sSup>
                          <m:sSupPr>
                            <m:ctrlPr>
                              <a:rPr lang="en-GB" sz="16000" i="1">
                                <a:latin typeface="Cambria Math" panose="02040503050406030204" pitchFamily="18" charset="0"/>
                              </a:rPr>
                            </m:ctrlPr>
                          </m:sSupPr>
                          <m:e>
                            <m:r>
                              <a:rPr lang="en-GB" sz="16000" i="1">
                                <a:latin typeface="Cambria Math" panose="02040503050406030204" pitchFamily="18" charset="0"/>
                                <a:ea typeface="Cambria Math" panose="02040503050406030204" pitchFamily="18" charset="0"/>
                              </a:rPr>
                              <m:t>𝜆</m:t>
                            </m:r>
                          </m:e>
                          <m:sup>
                            <m:r>
                              <a:rPr lang="en-GB" sz="16000" i="1">
                                <a:latin typeface="Cambria Math" panose="02040503050406030204" pitchFamily="18" charset="0"/>
                              </a:rPr>
                              <m:t>𝑥</m:t>
                            </m:r>
                          </m:sup>
                        </m:sSup>
                        <m:sSup>
                          <m:sSupPr>
                            <m:ctrlPr>
                              <a:rPr lang="en-GB" sz="16000" i="1" smtClean="0">
                                <a:latin typeface="Cambria Math" panose="02040503050406030204" pitchFamily="18" charset="0"/>
                              </a:rPr>
                            </m:ctrlPr>
                          </m:sSupPr>
                          <m:e>
                            <m:r>
                              <a:rPr lang="en-GB" sz="16000" b="0" i="1" smtClean="0">
                                <a:latin typeface="Cambria Math" panose="02040503050406030204" pitchFamily="18" charset="0"/>
                              </a:rPr>
                              <m:t>𝑒</m:t>
                            </m:r>
                          </m:e>
                          <m:sup>
                            <m:r>
                              <a:rPr lang="en-GB" sz="16000" b="0" i="1" smtClean="0">
                                <a:latin typeface="Cambria Math" panose="02040503050406030204" pitchFamily="18" charset="0"/>
                              </a:rPr>
                              <m:t>−</m:t>
                            </m:r>
                            <m:r>
                              <a:rPr lang="en-GB" sz="16000" b="0" i="1" smtClean="0">
                                <a:latin typeface="Cambria Math" panose="02040503050406030204" pitchFamily="18" charset="0"/>
                                <a:ea typeface="Cambria Math" panose="02040503050406030204" pitchFamily="18" charset="0"/>
                              </a:rPr>
                              <m:t>𝜆</m:t>
                            </m:r>
                          </m:sup>
                        </m:sSup>
                      </m:num>
                      <m:den>
                        <m:r>
                          <a:rPr lang="en-GB" sz="16000" b="0" i="1" smtClean="0">
                            <a:latin typeface="Cambria Math" panose="02040503050406030204" pitchFamily="18" charset="0"/>
                          </a:rPr>
                          <m:t>𝑥</m:t>
                        </m:r>
                        <m:r>
                          <a:rPr lang="en-GB" sz="16000" b="0" i="1" smtClean="0">
                            <a:latin typeface="Cambria Math" panose="02040503050406030204" pitchFamily="18" charset="0"/>
                          </a:rPr>
                          <m:t>!</m:t>
                        </m:r>
                      </m:den>
                    </m:f>
                  </m:oMath>
                </a14:m>
                <a:r>
                  <a:rPr lang="en-GB" sz="16000" dirty="0"/>
                  <a:t> </a:t>
                </a:r>
                <a:r>
                  <a:rPr lang="en-GB" sz="12800"/>
                  <a:t>where </a:t>
                </a:r>
                <a14:m>
                  <m:oMath xmlns:m="http://schemas.openxmlformats.org/officeDocument/2006/math">
                    <m:r>
                      <a:rPr lang="en-GB" sz="12800" b="0" i="1" smtClean="0">
                        <a:latin typeface="Cambria Math" panose="02040503050406030204" pitchFamily="18" charset="0"/>
                      </a:rPr>
                      <m:t>𝑥</m:t>
                    </m:r>
                    <m:r>
                      <a:rPr lang="en-GB" sz="12800" b="0" i="1" smtClean="0">
                        <a:latin typeface="Cambria Math" panose="02040503050406030204" pitchFamily="18" charset="0"/>
                      </a:rPr>
                      <m:t>=0, 1, 2, 3, …</m:t>
                    </m:r>
                  </m:oMath>
                </a14:m>
                <a:endParaRPr lang="en-GB" sz="12800" dirty="0"/>
              </a:p>
              <a:p>
                <a:endParaRPr lang="en-GB" dirty="0"/>
              </a:p>
            </p:txBody>
          </p:sp>
        </mc:Choice>
        <mc:Fallback xmlns="">
          <p:sp>
            <p:nvSpPr>
              <p:cNvPr id="11" name="TextBox 10">
                <a:extLst>
                  <a:ext uri="{FF2B5EF4-FFF2-40B4-BE49-F238E27FC236}">
                    <a16:creationId xmlns:a16="http://schemas.microsoft.com/office/drawing/2014/main" id="{6FB5FA9F-3D0E-5AAB-6678-C747F46BA518}"/>
                  </a:ext>
                </a:extLst>
              </p:cNvPr>
              <p:cNvSpPr txBox="1">
                <a:spLocks noRot="1" noChangeAspect="1" noMove="1" noResize="1" noEditPoints="1" noAdjustHandles="1" noChangeArrowheads="1" noChangeShapeType="1" noTextEdit="1"/>
              </p:cNvSpPr>
              <p:nvPr/>
            </p:nvSpPr>
            <p:spPr>
              <a:xfrm>
                <a:off x="1403648" y="3699602"/>
                <a:ext cx="2794193" cy="1558358"/>
              </a:xfrm>
              <a:prstGeom prst="rect">
                <a:avLst/>
              </a:prstGeom>
              <a:blipFill>
                <a:blip r:embed="rId3"/>
                <a:stretch>
                  <a:fillRect l="-218" r="-138344"/>
                </a:stretch>
              </a:blipFill>
            </p:spPr>
            <p:txBody>
              <a:bodyPr/>
              <a:lstStyle/>
              <a:p>
                <a:r>
                  <a:rPr lang="en-GB">
                    <a:noFill/>
                  </a:rPr>
                  <a:t> </a:t>
                </a:r>
              </a:p>
            </p:txBody>
          </p:sp>
        </mc:Fallback>
      </mc:AlternateContent>
    </p:spTree>
    <p:extLst>
      <p:ext uri="{BB962C8B-B14F-4D97-AF65-F5344CB8AC3E}">
        <p14:creationId xmlns:p14="http://schemas.microsoft.com/office/powerpoint/2010/main" val="1845001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0D7C4-E5EF-4B75-8716-3D30C2DF2282}"/>
              </a:ext>
            </a:extLst>
          </p:cNvPr>
          <p:cNvSpPr>
            <a:spLocks noGrp="1"/>
          </p:cNvSpPr>
          <p:nvPr>
            <p:ph type="title"/>
          </p:nvPr>
        </p:nvSpPr>
        <p:spPr/>
        <p:txBody>
          <a:bodyPr/>
          <a:lstStyle/>
          <a:p>
            <a:r>
              <a:rPr lang="en-GB" dirty="0"/>
              <a:t>Probability distribution</a:t>
            </a:r>
          </a:p>
        </p:txBody>
      </p:sp>
      <p:sp>
        <p:nvSpPr>
          <p:cNvPr id="4" name="Content Placeholder 3">
            <a:extLst>
              <a:ext uri="{FF2B5EF4-FFF2-40B4-BE49-F238E27FC236}">
                <a16:creationId xmlns:a16="http://schemas.microsoft.com/office/drawing/2014/main" id="{834C6D85-8DF5-4D47-AC4B-9695AECE4DE5}"/>
              </a:ext>
            </a:extLst>
          </p:cNvPr>
          <p:cNvSpPr>
            <a:spLocks noGrp="1"/>
          </p:cNvSpPr>
          <p:nvPr>
            <p:ph sz="half" idx="2"/>
          </p:nvPr>
        </p:nvSpPr>
        <p:spPr>
          <a:xfrm>
            <a:off x="457200" y="1404460"/>
            <a:ext cx="8280920" cy="3917032"/>
          </a:xfrm>
        </p:spPr>
        <p:txBody>
          <a:bodyPr/>
          <a:lstStyle/>
          <a:p>
            <a:r>
              <a:rPr lang="en-US" dirty="0"/>
              <a:t>“A probability distribution is… an equation that links each outcome of a statistical experiment with its probability of occurrence.”</a:t>
            </a:r>
          </a:p>
          <a:p>
            <a:r>
              <a:rPr lang="en-US" dirty="0"/>
              <a:t>It is the mathematical function describing the randomness of a random variable.</a:t>
            </a:r>
          </a:p>
          <a:p>
            <a:r>
              <a:rPr lang="en-US" dirty="0"/>
              <a:t>For instance, if X is used to denote the outcome of a coin toss ("the experiment"), then the probability distribution of X would take the value 0.5 (1 in 2 or 1/2) for X = heads, and 0.5 for X = tails (assuming that the coin is fair).</a:t>
            </a:r>
          </a:p>
          <a:p>
            <a:endParaRPr lang="en-GB" dirty="0"/>
          </a:p>
        </p:txBody>
      </p:sp>
      <p:sp>
        <p:nvSpPr>
          <p:cNvPr id="5" name="Slide Number Placeholder 4">
            <a:extLst>
              <a:ext uri="{FF2B5EF4-FFF2-40B4-BE49-F238E27FC236}">
                <a16:creationId xmlns:a16="http://schemas.microsoft.com/office/drawing/2014/main" id="{0D6D9C9C-BE44-4AAD-8F25-CE9752D6A9E6}"/>
              </a:ext>
            </a:extLst>
          </p:cNvPr>
          <p:cNvSpPr>
            <a:spLocks noGrp="1"/>
          </p:cNvSpPr>
          <p:nvPr>
            <p:ph type="sldNum" sz="quarter" idx="12"/>
          </p:nvPr>
        </p:nvSpPr>
        <p:spPr/>
        <p:txBody>
          <a:bodyPr/>
          <a:lstStyle/>
          <a:p>
            <a:fld id="{67D5DD6A-4F4B-48C0-931C-A060E8E98EED}" type="slidenum">
              <a:rPr lang="en-GB" smtClean="0"/>
              <a:t>7</a:t>
            </a:fld>
            <a:endParaRPr lang="en-GB"/>
          </a:p>
        </p:txBody>
      </p:sp>
      <p:sp>
        <p:nvSpPr>
          <p:cNvPr id="7" name="TextBox 6">
            <a:extLst>
              <a:ext uri="{FF2B5EF4-FFF2-40B4-BE49-F238E27FC236}">
                <a16:creationId xmlns:a16="http://schemas.microsoft.com/office/drawing/2014/main" id="{21E5EDF1-0F9A-412D-B315-E84BADF81A0F}"/>
              </a:ext>
            </a:extLst>
          </p:cNvPr>
          <p:cNvSpPr txBox="1"/>
          <p:nvPr/>
        </p:nvSpPr>
        <p:spPr>
          <a:xfrm>
            <a:off x="2123728" y="6122795"/>
            <a:ext cx="6264696" cy="276999"/>
          </a:xfrm>
          <a:prstGeom prst="rect">
            <a:avLst/>
          </a:prstGeom>
          <a:noFill/>
        </p:spPr>
        <p:txBody>
          <a:bodyPr wrap="square">
            <a:spAutoFit/>
          </a:bodyPr>
          <a:lstStyle/>
          <a:p>
            <a:pPr marL="0" lvl="0" indent="0" rtl="0">
              <a:spcBef>
                <a:spcPts val="0"/>
              </a:spcBef>
              <a:spcAft>
                <a:spcPts val="0"/>
              </a:spcAft>
              <a:buNone/>
            </a:pPr>
            <a:r>
              <a:rPr lang="en-US" sz="1200" dirty="0">
                <a:hlinkClick r:id="rId3"/>
              </a:rPr>
              <a:t>http://stattrek.com/probability-distributions/probability-distribution</a:t>
            </a:r>
            <a:r>
              <a:rPr lang="en-US" sz="1200">
                <a:hlinkClick r:id="rId3"/>
              </a:rPr>
              <a:t>.aspx</a:t>
            </a:r>
            <a:r>
              <a:rPr lang="en-US" sz="1200"/>
              <a:t> </a:t>
            </a:r>
            <a:endParaRPr lang="en-US" sz="1200" dirty="0"/>
          </a:p>
        </p:txBody>
      </p:sp>
      <p:sp>
        <p:nvSpPr>
          <p:cNvPr id="9" name="TextBox 8">
            <a:extLst>
              <a:ext uri="{FF2B5EF4-FFF2-40B4-BE49-F238E27FC236}">
                <a16:creationId xmlns:a16="http://schemas.microsoft.com/office/drawing/2014/main" id="{92E36BD9-4763-4591-A239-8C23D24DA971}"/>
              </a:ext>
            </a:extLst>
          </p:cNvPr>
          <p:cNvSpPr txBox="1"/>
          <p:nvPr/>
        </p:nvSpPr>
        <p:spPr>
          <a:xfrm>
            <a:off x="2123728" y="6399794"/>
            <a:ext cx="6048672" cy="276999"/>
          </a:xfrm>
          <a:prstGeom prst="rect">
            <a:avLst/>
          </a:prstGeom>
          <a:noFill/>
        </p:spPr>
        <p:txBody>
          <a:bodyPr wrap="square">
            <a:spAutoFit/>
          </a:bodyPr>
          <a:lstStyle/>
          <a:p>
            <a:r>
              <a:rPr lang="en-GB" sz="1200" dirty="0">
                <a:hlinkClick r:id="rId4"/>
              </a:rPr>
              <a:t>https://www.mygreatlearning.com/blog/</a:t>
            </a:r>
            <a:r>
              <a:rPr lang="en-GB" sz="1200">
                <a:hlinkClick r:id="rId4"/>
              </a:rPr>
              <a:t>inferential-statistics-an-overview/</a:t>
            </a:r>
            <a:r>
              <a:rPr lang="en-GB" sz="1200"/>
              <a:t> </a:t>
            </a:r>
            <a:endParaRPr lang="en-GB" sz="1200" dirty="0"/>
          </a:p>
        </p:txBody>
      </p:sp>
    </p:spTree>
    <p:extLst>
      <p:ext uri="{BB962C8B-B14F-4D97-AF65-F5344CB8AC3E}">
        <p14:creationId xmlns:p14="http://schemas.microsoft.com/office/powerpoint/2010/main" val="2524267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841F4-DD45-44DD-8A93-2ECADE2840B6}"/>
              </a:ext>
            </a:extLst>
          </p:cNvPr>
          <p:cNvSpPr>
            <a:spLocks noGrp="1"/>
          </p:cNvSpPr>
          <p:nvPr>
            <p:ph type="title"/>
          </p:nvPr>
        </p:nvSpPr>
        <p:spPr/>
        <p:txBody>
          <a:bodyPr/>
          <a:lstStyle/>
          <a:p>
            <a:r>
              <a:rPr lang="en-GB" dirty="0"/>
              <a:t>Poisson Distribution</a:t>
            </a:r>
          </a:p>
        </p:txBody>
      </p:sp>
      <p:sp>
        <p:nvSpPr>
          <p:cNvPr id="3" name="Content Placeholder 2">
            <a:extLst>
              <a:ext uri="{FF2B5EF4-FFF2-40B4-BE49-F238E27FC236}">
                <a16:creationId xmlns:a16="http://schemas.microsoft.com/office/drawing/2014/main" id="{8B9667C2-EF9C-4237-8331-FBD3ACCFD06C}"/>
              </a:ext>
            </a:extLst>
          </p:cNvPr>
          <p:cNvSpPr>
            <a:spLocks noGrp="1"/>
          </p:cNvSpPr>
          <p:nvPr>
            <p:ph sz="half" idx="1"/>
          </p:nvPr>
        </p:nvSpPr>
        <p:spPr/>
        <p:txBody>
          <a:bodyPr/>
          <a:lstStyle/>
          <a:p>
            <a:r>
              <a:rPr lang="en-US" dirty="0"/>
              <a:t>R functions</a:t>
            </a:r>
            <a:endParaRPr lang="en-GB" dirty="0"/>
          </a:p>
        </p:txBody>
      </p:sp>
      <p:sp>
        <p:nvSpPr>
          <p:cNvPr id="4" name="Content Placeholder 3">
            <a:extLst>
              <a:ext uri="{FF2B5EF4-FFF2-40B4-BE49-F238E27FC236}">
                <a16:creationId xmlns:a16="http://schemas.microsoft.com/office/drawing/2014/main" id="{473B7A3F-E8A0-4774-9621-5196A4397C34}"/>
              </a:ext>
            </a:extLst>
          </p:cNvPr>
          <p:cNvSpPr>
            <a:spLocks noGrp="1"/>
          </p:cNvSpPr>
          <p:nvPr>
            <p:ph sz="half" idx="2"/>
          </p:nvPr>
        </p:nvSpPr>
        <p:spPr/>
        <p:txBody>
          <a:bodyPr>
            <a:normAutofit fontScale="92500"/>
          </a:bodyPr>
          <a:lstStyle/>
          <a:p>
            <a:r>
              <a:rPr lang="en-US" dirty="0"/>
              <a:t>For Poisson distributions, R provides four different functions:</a:t>
            </a:r>
          </a:p>
          <a:p>
            <a:pPr lvl="1"/>
            <a:r>
              <a:rPr lang="en-US" dirty="0"/>
              <a:t>Poisson probability function </a:t>
            </a:r>
          </a:p>
          <a:p>
            <a:pPr marL="457200" lvl="1" indent="0">
              <a:buNone/>
            </a:pPr>
            <a:r>
              <a:rPr lang="en-US" dirty="0"/>
              <a:t>	</a:t>
            </a:r>
            <a:r>
              <a:rPr lang="en-US" dirty="0" err="1"/>
              <a:t>dpois</a:t>
            </a:r>
            <a:r>
              <a:rPr lang="en-US" dirty="0"/>
              <a:t>()</a:t>
            </a:r>
          </a:p>
          <a:p>
            <a:pPr lvl="1"/>
            <a:r>
              <a:rPr lang="fr-FR" dirty="0"/>
              <a:t>Poisson distribution (Cumulative distribution </a:t>
            </a:r>
            <a:r>
              <a:rPr lang="fr-FR" dirty="0" err="1"/>
              <a:t>function</a:t>
            </a:r>
            <a:r>
              <a:rPr lang="fr-FR" dirty="0"/>
              <a:t>)</a:t>
            </a:r>
          </a:p>
          <a:p>
            <a:pPr marL="457200" lvl="1" indent="0">
              <a:buNone/>
            </a:pPr>
            <a:r>
              <a:rPr lang="en-US" dirty="0"/>
              <a:t>	</a:t>
            </a:r>
            <a:r>
              <a:rPr lang="en-US" dirty="0" err="1"/>
              <a:t>ppois</a:t>
            </a:r>
            <a:r>
              <a:rPr lang="en-US" dirty="0"/>
              <a:t>()</a:t>
            </a:r>
          </a:p>
          <a:p>
            <a:pPr lvl="1"/>
            <a:r>
              <a:rPr lang="en-US" dirty="0"/>
              <a:t>Poisson quantile function</a:t>
            </a:r>
          </a:p>
          <a:p>
            <a:pPr marL="457200" lvl="1" indent="0">
              <a:buNone/>
            </a:pPr>
            <a:r>
              <a:rPr lang="en-US" dirty="0"/>
              <a:t>	</a:t>
            </a:r>
            <a:r>
              <a:rPr lang="en-US" dirty="0" err="1"/>
              <a:t>qpois</a:t>
            </a:r>
            <a:r>
              <a:rPr lang="en-US" dirty="0"/>
              <a:t>()</a:t>
            </a:r>
          </a:p>
          <a:p>
            <a:pPr lvl="1"/>
            <a:r>
              <a:rPr lang="en-US" dirty="0"/>
              <a:t>Poisson random number generator</a:t>
            </a:r>
          </a:p>
          <a:p>
            <a:pPr marL="457200" lvl="1" indent="0">
              <a:buNone/>
            </a:pPr>
            <a:r>
              <a:rPr lang="en-US" dirty="0"/>
              <a:t>	</a:t>
            </a:r>
            <a:r>
              <a:rPr lang="en-US" dirty="0" err="1"/>
              <a:t>rpois</a:t>
            </a:r>
            <a:r>
              <a:rPr lang="en-US" dirty="0"/>
              <a:t>()</a:t>
            </a:r>
          </a:p>
          <a:p>
            <a:endParaRPr lang="en-GB" dirty="0"/>
          </a:p>
        </p:txBody>
      </p:sp>
      <p:sp>
        <p:nvSpPr>
          <p:cNvPr id="5" name="Slide Number Placeholder 4">
            <a:extLst>
              <a:ext uri="{FF2B5EF4-FFF2-40B4-BE49-F238E27FC236}">
                <a16:creationId xmlns:a16="http://schemas.microsoft.com/office/drawing/2014/main" id="{FA06CC0B-D5D9-4B6B-A9D2-0AA5D4F232CB}"/>
              </a:ext>
            </a:extLst>
          </p:cNvPr>
          <p:cNvSpPr>
            <a:spLocks noGrp="1"/>
          </p:cNvSpPr>
          <p:nvPr>
            <p:ph type="sldNum" sz="quarter" idx="12"/>
          </p:nvPr>
        </p:nvSpPr>
        <p:spPr/>
        <p:txBody>
          <a:bodyPr/>
          <a:lstStyle/>
          <a:p>
            <a:fld id="{67D5DD6A-4F4B-48C0-931C-A060E8E98EED}" type="slidenum">
              <a:rPr lang="en-GB" smtClean="0"/>
              <a:t>70</a:t>
            </a:fld>
            <a:endParaRPr lang="en-GB"/>
          </a:p>
        </p:txBody>
      </p:sp>
    </p:spTree>
    <p:extLst>
      <p:ext uri="{BB962C8B-B14F-4D97-AF65-F5344CB8AC3E}">
        <p14:creationId xmlns:p14="http://schemas.microsoft.com/office/powerpoint/2010/main" val="1644420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841F4-DD45-44DD-8A93-2ECADE2840B6}"/>
              </a:ext>
            </a:extLst>
          </p:cNvPr>
          <p:cNvSpPr>
            <a:spLocks noGrp="1"/>
          </p:cNvSpPr>
          <p:nvPr>
            <p:ph type="title"/>
          </p:nvPr>
        </p:nvSpPr>
        <p:spPr/>
        <p:txBody>
          <a:bodyPr/>
          <a:lstStyle/>
          <a:p>
            <a:r>
              <a:rPr lang="en-GB" dirty="0"/>
              <a:t>Poisson Distribution</a:t>
            </a:r>
          </a:p>
        </p:txBody>
      </p:sp>
      <p:sp>
        <p:nvSpPr>
          <p:cNvPr id="3" name="Content Placeholder 2">
            <a:extLst>
              <a:ext uri="{FF2B5EF4-FFF2-40B4-BE49-F238E27FC236}">
                <a16:creationId xmlns:a16="http://schemas.microsoft.com/office/drawing/2014/main" id="{8B9667C2-EF9C-4237-8331-FBD3ACCFD06C}"/>
              </a:ext>
            </a:extLst>
          </p:cNvPr>
          <p:cNvSpPr>
            <a:spLocks noGrp="1"/>
          </p:cNvSpPr>
          <p:nvPr>
            <p:ph sz="half" idx="1"/>
          </p:nvPr>
        </p:nvSpPr>
        <p:spPr/>
        <p:txBody>
          <a:bodyPr/>
          <a:lstStyle/>
          <a:p>
            <a:r>
              <a:rPr lang="en-US" dirty="0"/>
              <a:t>Plot of the Poisson probability function in R</a:t>
            </a:r>
            <a:endParaRPr lang="en-GB" dirty="0"/>
          </a:p>
        </p:txBody>
      </p:sp>
      <p:sp>
        <p:nvSpPr>
          <p:cNvPr id="4" name="Content Placeholder 3">
            <a:extLst>
              <a:ext uri="{FF2B5EF4-FFF2-40B4-BE49-F238E27FC236}">
                <a16:creationId xmlns:a16="http://schemas.microsoft.com/office/drawing/2014/main" id="{473B7A3F-E8A0-4774-9621-5196A4397C34}"/>
              </a:ext>
            </a:extLst>
          </p:cNvPr>
          <p:cNvSpPr>
            <a:spLocks noGrp="1"/>
          </p:cNvSpPr>
          <p:nvPr>
            <p:ph sz="half" idx="2"/>
          </p:nvPr>
        </p:nvSpPr>
        <p:spPr>
          <a:xfrm>
            <a:off x="457200" y="1569281"/>
            <a:ext cx="8280920" cy="3917032"/>
          </a:xfrm>
        </p:spPr>
        <p:txBody>
          <a:bodyPr/>
          <a:lstStyle/>
          <a:p>
            <a:r>
              <a:rPr lang="en-US" dirty="0"/>
              <a:t>For example, suppose a given website receives an average of 5 visitors per hour. What is the </a:t>
            </a:r>
            <a:r>
              <a:rPr lang="en-US"/>
              <a:t>probability distribution for the number of visitors that </a:t>
            </a:r>
            <a:r>
              <a:rPr lang="en-US" dirty="0"/>
              <a:t>the website </a:t>
            </a:r>
            <a:r>
              <a:rPr lang="en-US"/>
              <a:t>receives per </a:t>
            </a:r>
            <a:r>
              <a:rPr lang="en-US" dirty="0"/>
              <a:t>hour?</a:t>
            </a:r>
            <a:endParaRPr lang="en-GB" dirty="0"/>
          </a:p>
        </p:txBody>
      </p:sp>
      <p:sp>
        <p:nvSpPr>
          <p:cNvPr id="5" name="Slide Number Placeholder 4">
            <a:extLst>
              <a:ext uri="{FF2B5EF4-FFF2-40B4-BE49-F238E27FC236}">
                <a16:creationId xmlns:a16="http://schemas.microsoft.com/office/drawing/2014/main" id="{FA06CC0B-D5D9-4B6B-A9D2-0AA5D4F232CB}"/>
              </a:ext>
            </a:extLst>
          </p:cNvPr>
          <p:cNvSpPr>
            <a:spLocks noGrp="1"/>
          </p:cNvSpPr>
          <p:nvPr>
            <p:ph type="sldNum" sz="quarter" idx="12"/>
          </p:nvPr>
        </p:nvSpPr>
        <p:spPr/>
        <p:txBody>
          <a:bodyPr/>
          <a:lstStyle/>
          <a:p>
            <a:fld id="{67D5DD6A-4F4B-48C0-931C-A060E8E98EED}" type="slidenum">
              <a:rPr lang="en-GB" smtClean="0"/>
              <a:t>71</a:t>
            </a:fld>
            <a:endParaRPr lang="en-GB"/>
          </a:p>
        </p:txBody>
      </p:sp>
      <p:sp>
        <p:nvSpPr>
          <p:cNvPr id="7" name="TextBox 6">
            <a:extLst>
              <a:ext uri="{FF2B5EF4-FFF2-40B4-BE49-F238E27FC236}">
                <a16:creationId xmlns:a16="http://schemas.microsoft.com/office/drawing/2014/main" id="{875DFA92-3CDC-4FF1-9A9C-A54E046F5BD0}"/>
              </a:ext>
            </a:extLst>
          </p:cNvPr>
          <p:cNvSpPr txBox="1"/>
          <p:nvPr/>
        </p:nvSpPr>
        <p:spPr>
          <a:xfrm>
            <a:off x="1043608" y="6113338"/>
            <a:ext cx="4572000" cy="276999"/>
          </a:xfrm>
          <a:prstGeom prst="rect">
            <a:avLst/>
          </a:prstGeom>
          <a:noFill/>
        </p:spPr>
        <p:txBody>
          <a:bodyPr wrap="square">
            <a:spAutoFit/>
          </a:bodyPr>
          <a:lstStyle/>
          <a:p>
            <a:r>
              <a:rPr lang="en-GB" sz="1200" dirty="0">
                <a:hlinkClick r:id="rId3"/>
              </a:rPr>
              <a:t>https://r-coder.com/</a:t>
            </a:r>
            <a:r>
              <a:rPr lang="en-GB" sz="1200">
                <a:hlinkClick r:id="rId3"/>
              </a:rPr>
              <a:t>poisson-distribution-r/</a:t>
            </a:r>
            <a:r>
              <a:rPr lang="en-GB" sz="1200"/>
              <a:t> </a:t>
            </a:r>
            <a:endParaRPr lang="en-GB" sz="1200" dirty="0"/>
          </a:p>
        </p:txBody>
      </p:sp>
      <p:sp>
        <p:nvSpPr>
          <p:cNvPr id="8" name="AutoShape 2">
            <a:extLst>
              <a:ext uri="{FF2B5EF4-FFF2-40B4-BE49-F238E27FC236}">
                <a16:creationId xmlns:a16="http://schemas.microsoft.com/office/drawing/2014/main" id="{7BAAD927-1E5B-4795-81CA-1F08165DBD3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2" name="Picture 11">
            <a:extLst>
              <a:ext uri="{FF2B5EF4-FFF2-40B4-BE49-F238E27FC236}">
                <a16:creationId xmlns:a16="http://schemas.microsoft.com/office/drawing/2014/main" id="{0B111410-545F-4E11-B0C8-80A262335EB8}"/>
              </a:ext>
            </a:extLst>
          </p:cNvPr>
          <p:cNvPicPr>
            <a:picLocks noChangeAspect="1"/>
          </p:cNvPicPr>
          <p:nvPr/>
        </p:nvPicPr>
        <p:blipFill>
          <a:blip r:embed="rId4"/>
          <a:stretch>
            <a:fillRect/>
          </a:stretch>
        </p:blipFill>
        <p:spPr>
          <a:xfrm>
            <a:off x="5190684" y="3265189"/>
            <a:ext cx="3833192" cy="3574090"/>
          </a:xfrm>
          <a:prstGeom prst="rect">
            <a:avLst/>
          </a:prstGeom>
        </p:spPr>
      </p:pic>
      <p:pic>
        <p:nvPicPr>
          <p:cNvPr id="9" name="Picture 8">
            <a:extLst>
              <a:ext uri="{FF2B5EF4-FFF2-40B4-BE49-F238E27FC236}">
                <a16:creationId xmlns:a16="http://schemas.microsoft.com/office/drawing/2014/main" id="{9D00FE04-C971-4CDA-8BE5-1D219D7A1EB2}"/>
              </a:ext>
            </a:extLst>
          </p:cNvPr>
          <p:cNvPicPr>
            <a:picLocks noChangeAspect="1"/>
          </p:cNvPicPr>
          <p:nvPr/>
        </p:nvPicPr>
        <p:blipFill>
          <a:blip r:embed="rId5"/>
          <a:stretch>
            <a:fillRect/>
          </a:stretch>
        </p:blipFill>
        <p:spPr>
          <a:xfrm>
            <a:off x="872817" y="3283591"/>
            <a:ext cx="4291092" cy="988126"/>
          </a:xfrm>
          <a:prstGeom prst="rect">
            <a:avLst/>
          </a:prstGeom>
        </p:spPr>
      </p:pic>
    </p:spTree>
    <p:extLst>
      <p:ext uri="{BB962C8B-B14F-4D97-AF65-F5344CB8AC3E}">
        <p14:creationId xmlns:p14="http://schemas.microsoft.com/office/powerpoint/2010/main" val="241662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841F4-DD45-44DD-8A93-2ECADE2840B6}"/>
              </a:ext>
            </a:extLst>
          </p:cNvPr>
          <p:cNvSpPr>
            <a:spLocks noGrp="1"/>
          </p:cNvSpPr>
          <p:nvPr>
            <p:ph type="title"/>
          </p:nvPr>
        </p:nvSpPr>
        <p:spPr/>
        <p:txBody>
          <a:bodyPr/>
          <a:lstStyle/>
          <a:p>
            <a:r>
              <a:rPr lang="en-GB" dirty="0"/>
              <a:t>Poisson Distribution</a:t>
            </a:r>
          </a:p>
        </p:txBody>
      </p:sp>
      <p:sp>
        <p:nvSpPr>
          <p:cNvPr id="3" name="Content Placeholder 2">
            <a:extLst>
              <a:ext uri="{FF2B5EF4-FFF2-40B4-BE49-F238E27FC236}">
                <a16:creationId xmlns:a16="http://schemas.microsoft.com/office/drawing/2014/main" id="{8B9667C2-EF9C-4237-8331-FBD3ACCFD06C}"/>
              </a:ext>
            </a:extLst>
          </p:cNvPr>
          <p:cNvSpPr>
            <a:spLocks noGrp="1"/>
          </p:cNvSpPr>
          <p:nvPr>
            <p:ph sz="half" idx="1"/>
          </p:nvPr>
        </p:nvSpPr>
        <p:spPr/>
        <p:txBody>
          <a:bodyPr/>
          <a:lstStyle/>
          <a:p>
            <a:r>
              <a:rPr lang="en-US" dirty="0"/>
              <a:t>Plot of the Poisson probability function in R</a:t>
            </a:r>
            <a:endParaRPr lang="en-GB" dirty="0"/>
          </a:p>
          <a:p>
            <a:endParaRPr lang="en-GB" dirty="0"/>
          </a:p>
        </p:txBody>
      </p:sp>
      <p:sp>
        <p:nvSpPr>
          <p:cNvPr id="4" name="Content Placeholder 3">
            <a:extLst>
              <a:ext uri="{FF2B5EF4-FFF2-40B4-BE49-F238E27FC236}">
                <a16:creationId xmlns:a16="http://schemas.microsoft.com/office/drawing/2014/main" id="{473B7A3F-E8A0-4774-9621-5196A4397C34}"/>
              </a:ext>
            </a:extLst>
          </p:cNvPr>
          <p:cNvSpPr>
            <a:spLocks noGrp="1"/>
          </p:cNvSpPr>
          <p:nvPr>
            <p:ph sz="half" idx="2"/>
          </p:nvPr>
        </p:nvSpPr>
        <p:spPr/>
        <p:txBody>
          <a:bodyPr/>
          <a:lstStyle/>
          <a:p>
            <a:r>
              <a:rPr lang="en-GB" dirty="0"/>
              <a:t>Poisson probability distribution of different </a:t>
            </a:r>
            <a:r>
              <a:rPr lang="en-US" dirty="0"/>
              <a:t>λ</a:t>
            </a:r>
            <a:endParaRPr lang="en-GB" dirty="0"/>
          </a:p>
        </p:txBody>
      </p:sp>
      <p:sp>
        <p:nvSpPr>
          <p:cNvPr id="5" name="Slide Number Placeholder 4">
            <a:extLst>
              <a:ext uri="{FF2B5EF4-FFF2-40B4-BE49-F238E27FC236}">
                <a16:creationId xmlns:a16="http://schemas.microsoft.com/office/drawing/2014/main" id="{FA06CC0B-D5D9-4B6B-A9D2-0AA5D4F232CB}"/>
              </a:ext>
            </a:extLst>
          </p:cNvPr>
          <p:cNvSpPr>
            <a:spLocks noGrp="1"/>
          </p:cNvSpPr>
          <p:nvPr>
            <p:ph type="sldNum" sz="quarter" idx="12"/>
          </p:nvPr>
        </p:nvSpPr>
        <p:spPr/>
        <p:txBody>
          <a:bodyPr/>
          <a:lstStyle/>
          <a:p>
            <a:fld id="{67D5DD6A-4F4B-48C0-931C-A060E8E98EED}" type="slidenum">
              <a:rPr lang="en-GB" smtClean="0"/>
              <a:t>72</a:t>
            </a:fld>
            <a:endParaRPr lang="en-GB"/>
          </a:p>
        </p:txBody>
      </p:sp>
      <p:sp>
        <p:nvSpPr>
          <p:cNvPr id="6" name="TextBox 5">
            <a:extLst>
              <a:ext uri="{FF2B5EF4-FFF2-40B4-BE49-F238E27FC236}">
                <a16:creationId xmlns:a16="http://schemas.microsoft.com/office/drawing/2014/main" id="{E423F8AD-4F8D-4226-83FA-F6E5CB42D591}"/>
              </a:ext>
            </a:extLst>
          </p:cNvPr>
          <p:cNvSpPr txBox="1"/>
          <p:nvPr/>
        </p:nvSpPr>
        <p:spPr>
          <a:xfrm>
            <a:off x="611560" y="6126986"/>
            <a:ext cx="4572000" cy="276999"/>
          </a:xfrm>
          <a:prstGeom prst="rect">
            <a:avLst/>
          </a:prstGeom>
          <a:noFill/>
        </p:spPr>
        <p:txBody>
          <a:bodyPr wrap="square">
            <a:spAutoFit/>
          </a:bodyPr>
          <a:lstStyle/>
          <a:p>
            <a:r>
              <a:rPr lang="en-GB" sz="1200" dirty="0">
                <a:hlinkClick r:id="rId2"/>
              </a:rPr>
              <a:t>https://r-coder.com/</a:t>
            </a:r>
            <a:r>
              <a:rPr lang="en-GB" sz="1200">
                <a:hlinkClick r:id="rId2"/>
              </a:rPr>
              <a:t>poisson-distribution-r/</a:t>
            </a:r>
            <a:r>
              <a:rPr lang="en-GB" sz="1200"/>
              <a:t> </a:t>
            </a:r>
            <a:endParaRPr lang="en-GB" sz="1200" dirty="0"/>
          </a:p>
        </p:txBody>
      </p:sp>
      <p:pic>
        <p:nvPicPr>
          <p:cNvPr id="7" name="Picture 6">
            <a:extLst>
              <a:ext uri="{FF2B5EF4-FFF2-40B4-BE49-F238E27FC236}">
                <a16:creationId xmlns:a16="http://schemas.microsoft.com/office/drawing/2014/main" id="{AA52B3F8-99F8-400F-9499-947B8B9A67D3}"/>
              </a:ext>
            </a:extLst>
          </p:cNvPr>
          <p:cNvPicPr>
            <a:picLocks noChangeAspect="1"/>
          </p:cNvPicPr>
          <p:nvPr/>
        </p:nvPicPr>
        <p:blipFill>
          <a:blip r:embed="rId3"/>
          <a:stretch>
            <a:fillRect/>
          </a:stretch>
        </p:blipFill>
        <p:spPr>
          <a:xfrm>
            <a:off x="4788024" y="2610260"/>
            <a:ext cx="4409256" cy="4111215"/>
          </a:xfrm>
          <a:prstGeom prst="rect">
            <a:avLst/>
          </a:prstGeom>
        </p:spPr>
      </p:pic>
      <p:pic>
        <p:nvPicPr>
          <p:cNvPr id="9" name="Picture 8">
            <a:extLst>
              <a:ext uri="{FF2B5EF4-FFF2-40B4-BE49-F238E27FC236}">
                <a16:creationId xmlns:a16="http://schemas.microsoft.com/office/drawing/2014/main" id="{3F9C117C-D277-41F7-B2F1-2F24D35AF34B}"/>
              </a:ext>
            </a:extLst>
          </p:cNvPr>
          <p:cNvPicPr>
            <a:picLocks noChangeAspect="1"/>
          </p:cNvPicPr>
          <p:nvPr/>
        </p:nvPicPr>
        <p:blipFill>
          <a:blip r:embed="rId4"/>
          <a:stretch>
            <a:fillRect/>
          </a:stretch>
        </p:blipFill>
        <p:spPr>
          <a:xfrm>
            <a:off x="143570" y="2444083"/>
            <a:ext cx="4499880" cy="2320082"/>
          </a:xfrm>
          <a:prstGeom prst="rect">
            <a:avLst/>
          </a:prstGeom>
        </p:spPr>
      </p:pic>
    </p:spTree>
    <p:extLst>
      <p:ext uri="{BB962C8B-B14F-4D97-AF65-F5344CB8AC3E}">
        <p14:creationId xmlns:p14="http://schemas.microsoft.com/office/powerpoint/2010/main" val="1736669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841F4-DD45-44DD-8A93-2ECADE2840B6}"/>
              </a:ext>
            </a:extLst>
          </p:cNvPr>
          <p:cNvSpPr>
            <a:spLocks noGrp="1"/>
          </p:cNvSpPr>
          <p:nvPr>
            <p:ph type="title"/>
          </p:nvPr>
        </p:nvSpPr>
        <p:spPr/>
        <p:txBody>
          <a:bodyPr/>
          <a:lstStyle/>
          <a:p>
            <a:r>
              <a:rPr lang="en-GB" dirty="0"/>
              <a:t>Poisson Distribution</a:t>
            </a:r>
          </a:p>
        </p:txBody>
      </p:sp>
      <p:sp>
        <p:nvSpPr>
          <p:cNvPr id="3" name="Content Placeholder 2">
            <a:extLst>
              <a:ext uri="{FF2B5EF4-FFF2-40B4-BE49-F238E27FC236}">
                <a16:creationId xmlns:a16="http://schemas.microsoft.com/office/drawing/2014/main" id="{8B9667C2-EF9C-4237-8331-FBD3ACCFD06C}"/>
              </a:ext>
            </a:extLst>
          </p:cNvPr>
          <p:cNvSpPr>
            <a:spLocks noGrp="1"/>
          </p:cNvSpPr>
          <p:nvPr>
            <p:ph sz="half" idx="1"/>
          </p:nvPr>
        </p:nvSpPr>
        <p:spPr/>
        <p:txBody>
          <a:bodyPr/>
          <a:lstStyle/>
          <a:p>
            <a:r>
              <a:rPr lang="en-US" dirty="0"/>
              <a:t>Example</a:t>
            </a:r>
            <a:endParaRPr lang="en-GB" dirty="0"/>
          </a:p>
        </p:txBody>
      </p:sp>
      <p:sp>
        <p:nvSpPr>
          <p:cNvPr id="4" name="Content Placeholder 3">
            <a:extLst>
              <a:ext uri="{FF2B5EF4-FFF2-40B4-BE49-F238E27FC236}">
                <a16:creationId xmlns:a16="http://schemas.microsoft.com/office/drawing/2014/main" id="{473B7A3F-E8A0-4774-9621-5196A4397C34}"/>
              </a:ext>
            </a:extLst>
          </p:cNvPr>
          <p:cNvSpPr>
            <a:spLocks noGrp="1"/>
          </p:cNvSpPr>
          <p:nvPr>
            <p:ph sz="half" idx="2"/>
          </p:nvPr>
        </p:nvSpPr>
        <p:spPr/>
        <p:txBody>
          <a:bodyPr/>
          <a:lstStyle/>
          <a:p>
            <a:r>
              <a:rPr lang="en-US" dirty="0"/>
              <a:t>If there are 50 customers arrive at the restaurant per hour on average, find the probability of having 60 or less customers arrive at the restaurant in a particular hour.</a:t>
            </a:r>
          </a:p>
          <a:p>
            <a:r>
              <a:rPr lang="en-GB" dirty="0"/>
              <a:t>Use the function </a:t>
            </a:r>
            <a:r>
              <a:rPr lang="en-GB" dirty="0" err="1"/>
              <a:t>ppois</a:t>
            </a:r>
            <a:r>
              <a:rPr lang="en-GB" dirty="0"/>
              <a:t>()</a:t>
            </a:r>
          </a:p>
          <a:p>
            <a:endParaRPr lang="en-GB" dirty="0"/>
          </a:p>
          <a:p>
            <a:endParaRPr lang="en-GB" dirty="0"/>
          </a:p>
          <a:p>
            <a:r>
              <a:rPr lang="en-US" dirty="0"/>
              <a:t>find the probability of having 45 or more customers arrive at the restaurant in a particular hour.</a:t>
            </a:r>
          </a:p>
          <a:p>
            <a:endParaRPr lang="en-US" dirty="0"/>
          </a:p>
          <a:p>
            <a:endParaRPr lang="en-GB" dirty="0"/>
          </a:p>
          <a:p>
            <a:endParaRPr lang="en-GB" dirty="0"/>
          </a:p>
        </p:txBody>
      </p:sp>
      <p:sp>
        <p:nvSpPr>
          <p:cNvPr id="5" name="Slide Number Placeholder 4">
            <a:extLst>
              <a:ext uri="{FF2B5EF4-FFF2-40B4-BE49-F238E27FC236}">
                <a16:creationId xmlns:a16="http://schemas.microsoft.com/office/drawing/2014/main" id="{FA06CC0B-D5D9-4B6B-A9D2-0AA5D4F232CB}"/>
              </a:ext>
            </a:extLst>
          </p:cNvPr>
          <p:cNvSpPr>
            <a:spLocks noGrp="1"/>
          </p:cNvSpPr>
          <p:nvPr>
            <p:ph type="sldNum" sz="quarter" idx="12"/>
          </p:nvPr>
        </p:nvSpPr>
        <p:spPr/>
        <p:txBody>
          <a:bodyPr/>
          <a:lstStyle/>
          <a:p>
            <a:fld id="{67D5DD6A-4F4B-48C0-931C-A060E8E98EED}" type="slidenum">
              <a:rPr lang="en-GB" smtClean="0"/>
              <a:t>73</a:t>
            </a:fld>
            <a:endParaRPr lang="en-GB"/>
          </a:p>
        </p:txBody>
      </p:sp>
      <p:pic>
        <p:nvPicPr>
          <p:cNvPr id="7" name="Picture 6">
            <a:extLst>
              <a:ext uri="{FF2B5EF4-FFF2-40B4-BE49-F238E27FC236}">
                <a16:creationId xmlns:a16="http://schemas.microsoft.com/office/drawing/2014/main" id="{DE3F1F26-9BB0-4C4B-AD80-4D223ABFFA9D}"/>
              </a:ext>
            </a:extLst>
          </p:cNvPr>
          <p:cNvPicPr>
            <a:picLocks noChangeAspect="1"/>
          </p:cNvPicPr>
          <p:nvPr/>
        </p:nvPicPr>
        <p:blipFill>
          <a:blip r:embed="rId2"/>
          <a:stretch>
            <a:fillRect/>
          </a:stretch>
        </p:blipFill>
        <p:spPr>
          <a:xfrm>
            <a:off x="899592" y="3284984"/>
            <a:ext cx="7125289" cy="819522"/>
          </a:xfrm>
          <a:prstGeom prst="rect">
            <a:avLst/>
          </a:prstGeom>
        </p:spPr>
      </p:pic>
      <p:pic>
        <p:nvPicPr>
          <p:cNvPr id="9" name="Picture 8">
            <a:extLst>
              <a:ext uri="{FF2B5EF4-FFF2-40B4-BE49-F238E27FC236}">
                <a16:creationId xmlns:a16="http://schemas.microsoft.com/office/drawing/2014/main" id="{C119157A-C933-4B8B-89D8-567A04BA39A1}"/>
              </a:ext>
            </a:extLst>
          </p:cNvPr>
          <p:cNvPicPr>
            <a:picLocks noChangeAspect="1"/>
          </p:cNvPicPr>
          <p:nvPr/>
        </p:nvPicPr>
        <p:blipFill>
          <a:blip r:embed="rId3"/>
          <a:stretch>
            <a:fillRect/>
          </a:stretch>
        </p:blipFill>
        <p:spPr>
          <a:xfrm>
            <a:off x="903251" y="4926831"/>
            <a:ext cx="7121630" cy="944304"/>
          </a:xfrm>
          <a:prstGeom prst="rect">
            <a:avLst/>
          </a:prstGeom>
        </p:spPr>
      </p:pic>
    </p:spTree>
    <p:extLst>
      <p:ext uri="{BB962C8B-B14F-4D97-AF65-F5344CB8AC3E}">
        <p14:creationId xmlns:p14="http://schemas.microsoft.com/office/powerpoint/2010/main" val="799062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3FB39-A61C-4B35-A7FD-52E4EF5906D8}"/>
              </a:ext>
            </a:extLst>
          </p:cNvPr>
          <p:cNvSpPr>
            <a:spLocks noGrp="1"/>
          </p:cNvSpPr>
          <p:nvPr>
            <p:ph type="title"/>
          </p:nvPr>
        </p:nvSpPr>
        <p:spPr/>
        <p:txBody>
          <a:bodyPr/>
          <a:lstStyle/>
          <a:p>
            <a:r>
              <a:rPr lang="en-US" dirty="0"/>
              <a:t>Further reading</a:t>
            </a:r>
            <a:endParaRPr lang="en-GB" dirty="0"/>
          </a:p>
        </p:txBody>
      </p:sp>
      <p:sp>
        <p:nvSpPr>
          <p:cNvPr id="4" name="Content Placeholder 3">
            <a:extLst>
              <a:ext uri="{FF2B5EF4-FFF2-40B4-BE49-F238E27FC236}">
                <a16:creationId xmlns:a16="http://schemas.microsoft.com/office/drawing/2014/main" id="{E83E4730-60F9-4020-BDD1-AA78CF61AF86}"/>
              </a:ext>
            </a:extLst>
          </p:cNvPr>
          <p:cNvSpPr>
            <a:spLocks noGrp="1"/>
          </p:cNvSpPr>
          <p:nvPr>
            <p:ph sz="half" idx="2"/>
          </p:nvPr>
        </p:nvSpPr>
        <p:spPr/>
        <p:txBody>
          <a:bodyPr>
            <a:normAutofit fontScale="92500" lnSpcReduction="10000"/>
          </a:bodyPr>
          <a:lstStyle/>
          <a:p>
            <a:r>
              <a:rPr lang="en-GB" dirty="0">
                <a:hlinkClick r:id="rId2"/>
              </a:rPr>
              <a:t>https://www.r-bloggers.com/normal-distribution-functions/</a:t>
            </a:r>
            <a:endParaRPr lang="en-GB" dirty="0"/>
          </a:p>
          <a:p>
            <a:endParaRPr lang="en-GB" dirty="0"/>
          </a:p>
          <a:p>
            <a:r>
              <a:rPr lang="en-GB" dirty="0">
                <a:hlinkClick r:id="rId3"/>
              </a:rPr>
              <a:t>https://www.r-bloggers.com/measures-of-skewness-and-kurtosis/</a:t>
            </a:r>
            <a:endParaRPr lang="en-GB" dirty="0"/>
          </a:p>
          <a:p>
            <a:endParaRPr lang="en-GB" dirty="0"/>
          </a:p>
          <a:p>
            <a:r>
              <a:rPr lang="en-GB" dirty="0">
                <a:hlinkClick r:id="rId4"/>
              </a:rPr>
              <a:t>http://www.r-tutor.com/elementary-statistics/probability-distributions</a:t>
            </a:r>
            <a:endParaRPr lang="en-GB" dirty="0"/>
          </a:p>
          <a:p>
            <a:endParaRPr lang="en-GB" dirty="0"/>
          </a:p>
          <a:p>
            <a:r>
              <a:rPr lang="en-US" b="0" i="0" dirty="0">
                <a:solidFill>
                  <a:srgbClr val="222222"/>
                </a:solidFill>
                <a:effectLst/>
                <a:latin typeface="Arial" panose="020B0604020202020204" pitchFamily="34" charset="0"/>
              </a:rPr>
              <a:t>Ott, R.L. and </a:t>
            </a:r>
            <a:r>
              <a:rPr lang="en-US" b="0" i="0" dirty="0" err="1">
                <a:solidFill>
                  <a:srgbClr val="222222"/>
                </a:solidFill>
                <a:effectLst/>
                <a:latin typeface="Arial" panose="020B0604020202020204" pitchFamily="34" charset="0"/>
              </a:rPr>
              <a:t>Longnecker</a:t>
            </a:r>
            <a:r>
              <a:rPr lang="en-US" b="0" i="0" dirty="0">
                <a:solidFill>
                  <a:srgbClr val="222222"/>
                </a:solidFill>
                <a:effectLst/>
                <a:latin typeface="Arial" panose="020B0604020202020204" pitchFamily="34" charset="0"/>
              </a:rPr>
              <a:t>, M.T., 2015. An introduction to statistical methods and data analysis. Cengage Learning.(Chapter 4)</a:t>
            </a:r>
            <a:endParaRPr lang="en-GB" dirty="0"/>
          </a:p>
          <a:p>
            <a:endParaRPr lang="en-GB" dirty="0"/>
          </a:p>
        </p:txBody>
      </p:sp>
      <p:sp>
        <p:nvSpPr>
          <p:cNvPr id="5" name="Slide Number Placeholder 4">
            <a:extLst>
              <a:ext uri="{FF2B5EF4-FFF2-40B4-BE49-F238E27FC236}">
                <a16:creationId xmlns:a16="http://schemas.microsoft.com/office/drawing/2014/main" id="{8FA88AE3-83B9-4DBC-9E60-AAA237808C11}"/>
              </a:ext>
            </a:extLst>
          </p:cNvPr>
          <p:cNvSpPr>
            <a:spLocks noGrp="1"/>
          </p:cNvSpPr>
          <p:nvPr>
            <p:ph type="sldNum" sz="quarter" idx="12"/>
          </p:nvPr>
        </p:nvSpPr>
        <p:spPr/>
        <p:txBody>
          <a:bodyPr/>
          <a:lstStyle/>
          <a:p>
            <a:fld id="{67D5DD6A-4F4B-48C0-931C-A060E8E98EED}" type="slidenum">
              <a:rPr lang="en-GB" smtClean="0"/>
              <a:t>74</a:t>
            </a:fld>
            <a:endParaRPr lang="en-GB"/>
          </a:p>
        </p:txBody>
      </p:sp>
    </p:spTree>
    <p:extLst>
      <p:ext uri="{BB962C8B-B14F-4D97-AF65-F5344CB8AC3E}">
        <p14:creationId xmlns:p14="http://schemas.microsoft.com/office/powerpoint/2010/main" val="1735012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54E0C-3949-4580-8C1E-C55AFA7E96BD}"/>
              </a:ext>
            </a:extLst>
          </p:cNvPr>
          <p:cNvSpPr>
            <a:spLocks noGrp="1"/>
          </p:cNvSpPr>
          <p:nvPr>
            <p:ph type="title"/>
          </p:nvPr>
        </p:nvSpPr>
        <p:spPr/>
        <p:txBody>
          <a:bodyPr/>
          <a:lstStyle/>
          <a:p>
            <a:r>
              <a:rPr lang="en-GB" dirty="0"/>
              <a:t>Discrete Probability Distribution</a:t>
            </a:r>
          </a:p>
        </p:txBody>
      </p:sp>
      <p:sp>
        <p:nvSpPr>
          <p:cNvPr id="4" name="Content Placeholder 3">
            <a:extLst>
              <a:ext uri="{FF2B5EF4-FFF2-40B4-BE49-F238E27FC236}">
                <a16:creationId xmlns:a16="http://schemas.microsoft.com/office/drawing/2014/main" id="{E8E4107A-4D0E-42A7-A4FC-2377D05E3312}"/>
              </a:ext>
            </a:extLst>
          </p:cNvPr>
          <p:cNvSpPr>
            <a:spLocks noGrp="1"/>
          </p:cNvSpPr>
          <p:nvPr>
            <p:ph sz="half" idx="2"/>
          </p:nvPr>
        </p:nvSpPr>
        <p:spPr/>
        <p:txBody>
          <a:bodyPr/>
          <a:lstStyle/>
          <a:p>
            <a:r>
              <a:rPr lang="en-US" dirty="0"/>
              <a:t>Suppose you flip a coin 2 times.</a:t>
            </a:r>
          </a:p>
          <a:p>
            <a:pPr lvl="1"/>
            <a:r>
              <a:rPr lang="en-US" dirty="0"/>
              <a:t>Possible outcomes: HH, HT, TH and TT</a:t>
            </a:r>
          </a:p>
          <a:p>
            <a:pPr lvl="1"/>
            <a:r>
              <a:rPr lang="en-US" dirty="0"/>
              <a:t>Probability distribution of the number of heads?</a:t>
            </a:r>
          </a:p>
          <a:p>
            <a:endParaRPr lang="en-GB" dirty="0"/>
          </a:p>
        </p:txBody>
      </p:sp>
      <p:sp>
        <p:nvSpPr>
          <p:cNvPr id="5" name="Slide Number Placeholder 4">
            <a:extLst>
              <a:ext uri="{FF2B5EF4-FFF2-40B4-BE49-F238E27FC236}">
                <a16:creationId xmlns:a16="http://schemas.microsoft.com/office/drawing/2014/main" id="{E9943DA8-C448-4146-9B12-2E5E55A9B942}"/>
              </a:ext>
            </a:extLst>
          </p:cNvPr>
          <p:cNvSpPr>
            <a:spLocks noGrp="1"/>
          </p:cNvSpPr>
          <p:nvPr>
            <p:ph type="sldNum" sz="quarter" idx="12"/>
          </p:nvPr>
        </p:nvSpPr>
        <p:spPr/>
        <p:txBody>
          <a:bodyPr/>
          <a:lstStyle/>
          <a:p>
            <a:fld id="{67D5DD6A-4F4B-48C0-931C-A060E8E98EED}" type="slidenum">
              <a:rPr lang="en-GB" smtClean="0"/>
              <a:t>8</a:t>
            </a:fld>
            <a:endParaRPr lang="en-GB"/>
          </a:p>
        </p:txBody>
      </p:sp>
      <p:grpSp>
        <p:nvGrpSpPr>
          <p:cNvPr id="9" name="Group 8">
            <a:extLst>
              <a:ext uri="{FF2B5EF4-FFF2-40B4-BE49-F238E27FC236}">
                <a16:creationId xmlns:a16="http://schemas.microsoft.com/office/drawing/2014/main" id="{2938DF3E-E1B3-4593-B187-ACFA29C0C503}"/>
              </a:ext>
            </a:extLst>
          </p:cNvPr>
          <p:cNvGrpSpPr/>
          <p:nvPr/>
        </p:nvGrpSpPr>
        <p:grpSpPr>
          <a:xfrm>
            <a:off x="379562" y="1844824"/>
            <a:ext cx="8154838" cy="3470124"/>
            <a:chOff x="379562" y="1844824"/>
            <a:chExt cx="8154838" cy="3470124"/>
          </a:xfrm>
        </p:grpSpPr>
        <p:pic>
          <p:nvPicPr>
            <p:cNvPr id="6" name="Graphic 5" descr="Coins with solid fill">
              <a:extLst>
                <a:ext uri="{FF2B5EF4-FFF2-40B4-BE49-F238E27FC236}">
                  <a16:creationId xmlns:a16="http://schemas.microsoft.com/office/drawing/2014/main" id="{AD9C8A49-9496-4D46-A2C0-8823057D44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00" y="1844824"/>
              <a:ext cx="914400" cy="914400"/>
            </a:xfrm>
            <a:prstGeom prst="rect">
              <a:avLst/>
            </a:prstGeom>
          </p:spPr>
        </p:pic>
        <p:pic>
          <p:nvPicPr>
            <p:cNvPr id="7" name="Shape 128">
              <a:extLst>
                <a:ext uri="{FF2B5EF4-FFF2-40B4-BE49-F238E27FC236}">
                  <a16:creationId xmlns:a16="http://schemas.microsoft.com/office/drawing/2014/main" id="{FCAE0CBD-3A69-4012-A7D9-B7265A602DD1}"/>
                </a:ext>
              </a:extLst>
            </p:cNvPr>
            <p:cNvPicPr preferRelativeResize="0"/>
            <p:nvPr/>
          </p:nvPicPr>
          <p:blipFill>
            <a:blip r:embed="rId4">
              <a:alphaModFix/>
            </a:blip>
            <a:stretch>
              <a:fillRect/>
            </a:stretch>
          </p:blipFill>
          <p:spPr>
            <a:xfrm>
              <a:off x="379562" y="3219448"/>
              <a:ext cx="3771900" cy="2095500"/>
            </a:xfrm>
            <a:prstGeom prst="rect">
              <a:avLst/>
            </a:prstGeom>
            <a:noFill/>
            <a:ln>
              <a:noFill/>
            </a:ln>
          </p:spPr>
        </p:pic>
        <p:pic>
          <p:nvPicPr>
            <p:cNvPr id="8" name="Shape 130">
              <a:extLst>
                <a:ext uri="{FF2B5EF4-FFF2-40B4-BE49-F238E27FC236}">
                  <a16:creationId xmlns:a16="http://schemas.microsoft.com/office/drawing/2014/main" id="{F137CA7B-7C82-4A64-93E0-B7A4F036C2F4}"/>
                </a:ext>
              </a:extLst>
            </p:cNvPr>
            <p:cNvPicPr preferRelativeResize="0"/>
            <p:nvPr/>
          </p:nvPicPr>
          <p:blipFill>
            <a:blip r:embed="rId5">
              <a:alphaModFix/>
            </a:blip>
            <a:stretch>
              <a:fillRect/>
            </a:stretch>
          </p:blipFill>
          <p:spPr>
            <a:xfrm>
              <a:off x="4714875" y="3267073"/>
              <a:ext cx="3676650" cy="2000250"/>
            </a:xfrm>
            <a:prstGeom prst="rect">
              <a:avLst/>
            </a:prstGeom>
            <a:noFill/>
            <a:ln>
              <a:noFill/>
            </a:ln>
          </p:spPr>
        </p:pic>
      </p:grpSp>
      <p:sp>
        <p:nvSpPr>
          <p:cNvPr id="10" name="TextBox 9">
            <a:extLst>
              <a:ext uri="{FF2B5EF4-FFF2-40B4-BE49-F238E27FC236}">
                <a16:creationId xmlns:a16="http://schemas.microsoft.com/office/drawing/2014/main" id="{17827A5A-F82A-4182-BF89-9FD35A385ECD}"/>
              </a:ext>
            </a:extLst>
          </p:cNvPr>
          <p:cNvSpPr txBox="1"/>
          <p:nvPr/>
        </p:nvSpPr>
        <p:spPr>
          <a:xfrm>
            <a:off x="1865462" y="5604478"/>
            <a:ext cx="5298826" cy="276999"/>
          </a:xfrm>
          <a:prstGeom prst="rect">
            <a:avLst/>
          </a:prstGeom>
          <a:noFill/>
        </p:spPr>
        <p:txBody>
          <a:bodyPr wrap="square">
            <a:spAutoFit/>
          </a:bodyPr>
          <a:lstStyle/>
          <a:p>
            <a:pPr marL="0" lvl="0" indent="0" rtl="0">
              <a:spcBef>
                <a:spcPts val="0"/>
              </a:spcBef>
              <a:spcAft>
                <a:spcPts val="0"/>
              </a:spcAft>
              <a:buNone/>
            </a:pPr>
            <a:r>
              <a:rPr lang="en-US" sz="1200" dirty="0">
                <a:hlinkClick r:id="rId6"/>
              </a:rPr>
              <a:t>http://stattrek.com/probability-distributions/probability-distribution</a:t>
            </a:r>
            <a:r>
              <a:rPr lang="en-US" sz="1200">
                <a:hlinkClick r:id="rId6"/>
              </a:rPr>
              <a:t>.aspx</a:t>
            </a:r>
            <a:r>
              <a:rPr lang="en-US" sz="1200"/>
              <a:t> </a:t>
            </a:r>
            <a:endParaRPr lang="en-US" sz="1200" dirty="0"/>
          </a:p>
        </p:txBody>
      </p:sp>
    </p:spTree>
    <p:extLst>
      <p:ext uri="{BB962C8B-B14F-4D97-AF65-F5344CB8AC3E}">
        <p14:creationId xmlns:p14="http://schemas.microsoft.com/office/powerpoint/2010/main" val="3195134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17BD-22C9-4DB5-9558-75FE0B116D7F}"/>
              </a:ext>
            </a:extLst>
          </p:cNvPr>
          <p:cNvSpPr>
            <a:spLocks noGrp="1"/>
          </p:cNvSpPr>
          <p:nvPr>
            <p:ph type="title"/>
          </p:nvPr>
        </p:nvSpPr>
        <p:spPr/>
        <p:txBody>
          <a:bodyPr/>
          <a:lstStyle/>
          <a:p>
            <a:r>
              <a:rPr lang="en-GB" dirty="0"/>
              <a:t>Cumulative probability</a:t>
            </a:r>
          </a:p>
        </p:txBody>
      </p:sp>
      <p:sp>
        <p:nvSpPr>
          <p:cNvPr id="4" name="Content Placeholder 3">
            <a:extLst>
              <a:ext uri="{FF2B5EF4-FFF2-40B4-BE49-F238E27FC236}">
                <a16:creationId xmlns:a16="http://schemas.microsoft.com/office/drawing/2014/main" id="{B456049C-B456-45F2-9168-F74FAC12F231}"/>
              </a:ext>
            </a:extLst>
          </p:cNvPr>
          <p:cNvSpPr>
            <a:spLocks noGrp="1"/>
          </p:cNvSpPr>
          <p:nvPr>
            <p:ph sz="half" idx="2"/>
          </p:nvPr>
        </p:nvSpPr>
        <p:spPr/>
        <p:txBody>
          <a:bodyPr/>
          <a:lstStyle/>
          <a:p>
            <a:r>
              <a:rPr lang="en-US" i="1" dirty="0"/>
              <a:t>“A cumulative probability refers to the probability that the value of a random variable falls within a specified range.”</a:t>
            </a:r>
          </a:p>
          <a:p>
            <a:endParaRPr lang="en-US" i="1" dirty="0"/>
          </a:p>
          <a:p>
            <a:r>
              <a:rPr lang="en-US" i="1" dirty="0"/>
              <a:t>Probability that 2 coin flips includes 1 or fewer heads? </a:t>
            </a:r>
          </a:p>
          <a:p>
            <a:pPr marL="457200" lvl="1" indent="0">
              <a:buNone/>
            </a:pPr>
            <a:r>
              <a:rPr lang="en-US" i="1" dirty="0"/>
              <a:t>P(X ≤ 1) = P(X = 0) + P(X = 1) </a:t>
            </a:r>
          </a:p>
          <a:p>
            <a:pPr marL="457200" lvl="1" indent="0">
              <a:buNone/>
            </a:pPr>
            <a:r>
              <a:rPr lang="en-US" i="1" dirty="0"/>
              <a:t>= 0.25 + 0.50 = 0.75</a:t>
            </a:r>
          </a:p>
          <a:p>
            <a:pPr lvl="1"/>
            <a:endParaRPr lang="en-US" i="1" dirty="0"/>
          </a:p>
          <a:p>
            <a:endParaRPr lang="en-GB" dirty="0"/>
          </a:p>
        </p:txBody>
      </p:sp>
      <p:sp>
        <p:nvSpPr>
          <p:cNvPr id="5" name="Slide Number Placeholder 4">
            <a:extLst>
              <a:ext uri="{FF2B5EF4-FFF2-40B4-BE49-F238E27FC236}">
                <a16:creationId xmlns:a16="http://schemas.microsoft.com/office/drawing/2014/main" id="{97005D68-CCED-4263-88C5-50EFBF7D24DC}"/>
              </a:ext>
            </a:extLst>
          </p:cNvPr>
          <p:cNvSpPr>
            <a:spLocks noGrp="1"/>
          </p:cNvSpPr>
          <p:nvPr>
            <p:ph type="sldNum" sz="quarter" idx="12"/>
          </p:nvPr>
        </p:nvSpPr>
        <p:spPr/>
        <p:txBody>
          <a:bodyPr/>
          <a:lstStyle/>
          <a:p>
            <a:fld id="{67D5DD6A-4F4B-48C0-931C-A060E8E98EED}" type="slidenum">
              <a:rPr lang="en-GB" smtClean="0"/>
              <a:t>9</a:t>
            </a:fld>
            <a:endParaRPr lang="en-GB"/>
          </a:p>
        </p:txBody>
      </p:sp>
      <p:sp>
        <p:nvSpPr>
          <p:cNvPr id="7" name="TextBox 6">
            <a:extLst>
              <a:ext uri="{FF2B5EF4-FFF2-40B4-BE49-F238E27FC236}">
                <a16:creationId xmlns:a16="http://schemas.microsoft.com/office/drawing/2014/main" id="{A38AAC67-814A-496C-B73B-DB35AC2CEE2F}"/>
              </a:ext>
            </a:extLst>
          </p:cNvPr>
          <p:cNvSpPr txBox="1"/>
          <p:nvPr/>
        </p:nvSpPr>
        <p:spPr>
          <a:xfrm>
            <a:off x="1758516" y="6261913"/>
            <a:ext cx="5616624" cy="276999"/>
          </a:xfrm>
          <a:prstGeom prst="rect">
            <a:avLst/>
          </a:prstGeom>
          <a:noFill/>
        </p:spPr>
        <p:txBody>
          <a:bodyPr wrap="square">
            <a:spAutoFit/>
          </a:bodyPr>
          <a:lstStyle/>
          <a:p>
            <a:r>
              <a:rPr lang="en-US" sz="1200" dirty="0">
                <a:hlinkClick r:id="rId2"/>
              </a:rPr>
              <a:t>https://stattrek.com/statistics/dictionary.aspx?definition=cumulative_probability</a:t>
            </a:r>
            <a:r>
              <a:rPr lang="en-US" sz="1200" dirty="0"/>
              <a:t> </a:t>
            </a:r>
          </a:p>
        </p:txBody>
      </p:sp>
    </p:spTree>
    <p:extLst>
      <p:ext uri="{BB962C8B-B14F-4D97-AF65-F5344CB8AC3E}">
        <p14:creationId xmlns:p14="http://schemas.microsoft.com/office/powerpoint/2010/main" val="23946363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ctr">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278DBB94084D4C9A0679D531AC6B0E" ma:contentTypeVersion="38" ma:contentTypeDescription="Create a new document." ma:contentTypeScope="" ma:versionID="907eecb5fb54bb88d2c3807ddf78affb">
  <xsd:schema xmlns:xsd="http://www.w3.org/2001/XMLSchema" xmlns:xs="http://www.w3.org/2001/XMLSchema" xmlns:p="http://schemas.microsoft.com/office/2006/metadata/properties" xmlns:ns1="http://schemas.microsoft.com/sharepoint/v3" xmlns:ns2="569a2196-f28b-47b1-90cc-75ca6d18cdc2" xmlns:ns3="4ea519ee-6f44-4748-a798-571801b58cf0" targetNamespace="http://schemas.microsoft.com/office/2006/metadata/properties" ma:root="true" ma:fieldsID="6cbbc5bc5e753bb9f33f7c5c0c9b139e" ns1:_="" ns2:_="" ns3:_="">
    <xsd:import namespace="http://schemas.microsoft.com/sharepoint/v3"/>
    <xsd:import namespace="569a2196-f28b-47b1-90cc-75ca6d18cdc2"/>
    <xsd:import namespace="4ea519ee-6f44-4748-a798-571801b58cf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element ref="ns3:MediaServiceAutoKeyPoints" minOccurs="0"/>
                <xsd:element ref="ns3:MediaServiceKeyPoints" minOccurs="0"/>
                <xsd:element ref="ns3:MediaLengthInSeconds" minOccurs="0"/>
                <xsd:element ref="ns1:_ip_UnifiedCompliancePolicyProperties" minOccurs="0"/>
                <xsd:element ref="ns1:_ip_UnifiedCompliancePolicyUIAction" minOccurs="0"/>
                <xsd:element ref="ns3:lcf76f155ced4ddcb4097134ff3c332f" minOccurs="0"/>
                <xsd:element ref="ns2:TaxCatchAll" minOccurs="0"/>
                <xsd:element ref="ns3:noeleen" minOccurs="0"/>
                <xsd:element ref="ns3:MediaServiceObjectDetectorVersions" minOccurs="0"/>
                <xsd:element ref="ns3:MediaServiceSearchProperties" minOccurs="0"/>
                <xsd:element ref="ns3:Status" minOccurs="0"/>
                <xsd:element ref="ns3:Completed" minOccurs="0"/>
                <xsd:element ref="ns3:status0" minOccurs="0"/>
                <xsd:element ref="ns3:Contents" minOccurs="0"/>
                <xsd:element ref="ns3:Com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9a2196-f28b-47b1-90cc-75ca6d18cdc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5" nillable="true" ma:displayName="Taxonomy Catch All Column" ma:hidden="true" ma:list="{2ce4adca-5a86-4266-87e9-32e1e34f0ec7}" ma:internalName="TaxCatchAll" ma:showField="CatchAllData" ma:web="569a2196-f28b-47b1-90cc-75ca6d18cdc2">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ea519ee-6f44-4748-a798-571801b58cf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143269b3-1d89-4217-9ccd-9475142879ec" ma:termSetId="09814cd3-568e-fe90-9814-8d621ff8fb84" ma:anchorId="fba54fb3-c3e1-fe81-a776-ca4b69148c4d" ma:open="true" ma:isKeyword="false">
      <xsd:complexType>
        <xsd:sequence>
          <xsd:element ref="pc:Terms" minOccurs="0" maxOccurs="1"/>
        </xsd:sequence>
      </xsd:complexType>
    </xsd:element>
    <xsd:element name="noeleen" ma:index="26" nillable="true" ma:displayName="Noeleen / Sharon" ma:default="Not Started" ma:format="Dropdown" ma:internalName="noeleen">
      <xsd:simpleType>
        <xsd:restriction base="dms:Choice">
          <xsd:enumeration value="Not Started"/>
          <xsd:enumeration value="Marks Entered"/>
          <xsd:enumeration value="Awaiting Moderation"/>
          <xsd:enumeration value="Awaiting Final Sign-off"/>
          <xsd:enumeration value="Complete"/>
        </xsd:restriction>
      </xsd:simpleType>
    </xsd:element>
    <xsd:element name="MediaServiceObjectDetectorVersions" ma:index="27"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8" nillable="true" ma:displayName="MediaServiceSearchProperties" ma:hidden="true" ma:internalName="MediaServiceSearchProperties" ma:readOnly="true">
      <xsd:simpleType>
        <xsd:restriction base="dms:Note"/>
      </xsd:simpleType>
    </xsd:element>
    <xsd:element name="Status" ma:index="29" nillable="true" ma:displayName="Status" ma:format="Dropdown" ma:indexed="true" ma:internalName="Status">
      <xsd:simpleType>
        <xsd:restriction base="dms:Choice">
          <xsd:enumeration value="Completed"/>
        </xsd:restriction>
      </xsd:simpleType>
    </xsd:element>
    <xsd:element name="Completed" ma:index="30" nillable="true" ma:displayName="Completed" ma:default="0" ma:description="Completed" ma:format="Dropdown" ma:internalName="Completed">
      <xsd:simpleType>
        <xsd:restriction base="dms:Boolean"/>
      </xsd:simpleType>
    </xsd:element>
    <xsd:element name="status0" ma:index="31" nillable="true" ma:displayName="status" ma:format="Dropdown" ma:internalName="status0">
      <xsd:simpleType>
        <xsd:restriction base="dms:Text">
          <xsd:maxLength value="255"/>
        </xsd:restriction>
      </xsd:simpleType>
    </xsd:element>
    <xsd:element name="Contents" ma:index="32" nillable="true" ma:displayName="Contents" ma:description="Description of folder contents and functions." ma:format="Dropdown" ma:internalName="Contents">
      <xsd:simpleType>
        <xsd:restriction base="dms:Note">
          <xsd:maxLength value="255"/>
        </xsd:restriction>
      </xsd:simpleType>
    </xsd:element>
    <xsd:element name="Comment" ma:index="33" nillable="true" ma:displayName="Comment" ma:description="Comments from Module Team" ma:format="Dropdown" ma:internalName="Comment">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569a2196-f28b-47b1-90cc-75ca6d18cdc2" xsi:nil="true"/>
    <lcf76f155ced4ddcb4097134ff3c332f xmlns="4ea519ee-6f44-4748-a798-571801b58cf0">
      <Terms xmlns="http://schemas.microsoft.com/office/infopath/2007/PartnerControls"/>
    </lcf76f155ced4ddcb4097134ff3c332f>
    <noeleen xmlns="4ea519ee-6f44-4748-a798-571801b58cf0">Not Started</noeleen>
    <status0 xmlns="4ea519ee-6f44-4748-a798-571801b58cf0" xsi:nil="true"/>
    <Completed xmlns="4ea519ee-6f44-4748-a798-571801b58cf0">false</Completed>
    <Status xmlns="4ea519ee-6f44-4748-a798-571801b58cf0" xsi:nil="true"/>
    <Contents xmlns="4ea519ee-6f44-4748-a798-571801b58cf0" xsi:nil="true"/>
    <Comment xmlns="4ea519ee-6f44-4748-a798-571801b58cf0" xsi:nil="true"/>
  </documentManagement>
</p:properties>
</file>

<file path=customXml/itemProps1.xml><?xml version="1.0" encoding="utf-8"?>
<ds:datastoreItem xmlns:ds="http://schemas.openxmlformats.org/officeDocument/2006/customXml" ds:itemID="{89A3DDD1-6F6C-47EF-9C27-09AA6D1A17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69a2196-f28b-47b1-90cc-75ca6d18cdc2"/>
    <ds:schemaRef ds:uri="4ea519ee-6f44-4748-a798-571801b58c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D1BBCC7-8BA4-4ADD-8D45-206AA206F415}">
  <ds:schemaRefs>
    <ds:schemaRef ds:uri="http://schemas.microsoft.com/sharepoint/v3/contenttype/forms"/>
  </ds:schemaRefs>
</ds:datastoreItem>
</file>

<file path=customXml/itemProps3.xml><?xml version="1.0" encoding="utf-8"?>
<ds:datastoreItem xmlns:ds="http://schemas.openxmlformats.org/officeDocument/2006/customXml" ds:itemID="{BC9C6E3D-CC1E-4873-8F18-9C561856A8EC}">
  <ds:schemaRefs>
    <ds:schemaRef ds:uri="http://schemas.microsoft.com/office/2006/metadata/properties"/>
    <ds:schemaRef ds:uri="http://schemas.microsoft.com/office/infopath/2007/PartnerControls"/>
    <ds:schemaRef ds:uri="http://schemas.microsoft.com/sharepoint/v3"/>
    <ds:schemaRef ds:uri="569a2196-f28b-47b1-90cc-75ca6d18cdc2"/>
    <ds:schemaRef ds:uri="4ea519ee-6f44-4748-a798-571801b58cf0"/>
  </ds:schemaRefs>
</ds:datastoreItem>
</file>

<file path=docProps/app.xml><?xml version="1.0" encoding="utf-8"?>
<Properties xmlns="http://schemas.openxmlformats.org/officeDocument/2006/extended-properties" xmlns:vt="http://schemas.openxmlformats.org/officeDocument/2006/docPropsVTypes">
  <Template>TM10001115[[fn=Parcel]]</Template>
  <TotalTime>2131</TotalTime>
  <Words>3225</Words>
  <Application>Microsoft Office PowerPoint</Application>
  <PresentationFormat>On-screen Show (4:3)</PresentationFormat>
  <Paragraphs>444</Paragraphs>
  <Slides>74</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74</vt:i4>
      </vt:variant>
    </vt:vector>
  </HeadingPairs>
  <TitlesOfParts>
    <vt:vector size="86" baseType="lpstr">
      <vt:lpstr>Aptos</vt:lpstr>
      <vt:lpstr>Aptos Display</vt:lpstr>
      <vt:lpstr>Arial</vt:lpstr>
      <vt:lpstr>Arial Hebrew</vt:lpstr>
      <vt:lpstr>Calibri</vt:lpstr>
      <vt:lpstr>Cambria</vt:lpstr>
      <vt:lpstr>Cambria Math</vt:lpstr>
      <vt:lpstr>Helvetica Neue</vt:lpstr>
      <vt:lpstr>Lato</vt:lpstr>
      <vt:lpstr>Menlo</vt:lpstr>
      <vt:lpstr>Roboto</vt:lpstr>
      <vt:lpstr>Office Theme</vt:lpstr>
      <vt:lpstr>PowerPoint Presentation</vt:lpstr>
      <vt:lpstr>Week 4</vt:lpstr>
      <vt:lpstr>Inferential statistics</vt:lpstr>
      <vt:lpstr>Inferential statistics</vt:lpstr>
      <vt:lpstr>Probability theory</vt:lpstr>
      <vt:lpstr>Probability theory</vt:lpstr>
      <vt:lpstr>Probability distribution</vt:lpstr>
      <vt:lpstr>Discrete Probability Distribution</vt:lpstr>
      <vt:lpstr>Cumulative probability</vt:lpstr>
      <vt:lpstr>Cumulative probability</vt:lpstr>
      <vt:lpstr>Continuous random variables</vt:lpstr>
      <vt:lpstr>Quantisation of continuous variables</vt:lpstr>
      <vt:lpstr>Quantisation of continuous variables</vt:lpstr>
      <vt:lpstr>Quantisation of continuous variables</vt:lpstr>
      <vt:lpstr>Quantisation of continuous variables</vt:lpstr>
      <vt:lpstr>Quantisation of continuous variables</vt:lpstr>
      <vt:lpstr>Quantisation of continuous variables</vt:lpstr>
      <vt:lpstr>Continuous Probability Distribution</vt:lpstr>
      <vt:lpstr>Continuous Probability Distribution</vt:lpstr>
      <vt:lpstr>Continuous Probability Distribution</vt:lpstr>
      <vt:lpstr>Cumulative distribution function (CDF)</vt:lpstr>
      <vt:lpstr>Cumulative distribution function (CDF)</vt:lpstr>
      <vt:lpstr>Cumulative distribution function (CDF)</vt:lpstr>
      <vt:lpstr>Cumulative distribution function (CDF)</vt:lpstr>
      <vt:lpstr>Cumulative distribution function (CDF)</vt:lpstr>
      <vt:lpstr>Central limit theorem</vt:lpstr>
      <vt:lpstr>Central limit theorem</vt:lpstr>
      <vt:lpstr>Central limit theorem</vt:lpstr>
      <vt:lpstr>Central limit theorem</vt:lpstr>
      <vt:lpstr>Normal distribution</vt:lpstr>
      <vt:lpstr>Normal distribution</vt:lpstr>
      <vt:lpstr>Standardization and Z-Scores</vt:lpstr>
      <vt:lpstr>Standardization and Z-Scores</vt:lpstr>
      <vt:lpstr>Z-scores</vt:lpstr>
      <vt:lpstr>Z-scores</vt:lpstr>
      <vt:lpstr>Z-scores</vt:lpstr>
      <vt:lpstr>T scores</vt:lpstr>
      <vt:lpstr>Z Scores vs T Scores</vt:lpstr>
      <vt:lpstr>Different distributions</vt:lpstr>
      <vt:lpstr>Distribution measures</vt:lpstr>
      <vt:lpstr>Distribution measures</vt:lpstr>
      <vt:lpstr>Measures of skewness and kurtosis</vt:lpstr>
      <vt:lpstr>Types of distributions</vt:lpstr>
      <vt:lpstr>Normal Distribution R Functions</vt:lpstr>
      <vt:lpstr>Generating a Normal Distribution of a Random Variable</vt:lpstr>
      <vt:lpstr>Setting the seed</vt:lpstr>
      <vt:lpstr>Random Sampling - Bootstrapping</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Binomial Distribution</vt:lpstr>
      <vt:lpstr>Binomial Distribution</vt:lpstr>
      <vt:lpstr>Binomial Distribution</vt:lpstr>
      <vt:lpstr>Binomial Distribution</vt:lpstr>
      <vt:lpstr>Binomial Distribution</vt:lpstr>
      <vt:lpstr>Binomial Distribution</vt:lpstr>
      <vt:lpstr>Binomial Distribution</vt:lpstr>
      <vt:lpstr>Binomial Distribution</vt:lpstr>
      <vt:lpstr>Poisson Distribution</vt:lpstr>
      <vt:lpstr>Poisson Distribution</vt:lpstr>
      <vt:lpstr>Poisson Distribution</vt:lpstr>
      <vt:lpstr>Poisson Distribution</vt:lpstr>
      <vt:lpstr>Poisson Distribution</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COM662  Data Analytics</dc:title>
  <dc:creator>Lu Bai</dc:creator>
  <cp:lastModifiedBy>Glass, David</cp:lastModifiedBy>
  <cp:revision>2</cp:revision>
  <dcterms:created xsi:type="dcterms:W3CDTF">2018-12-04T15:00:56Z</dcterms:created>
  <dcterms:modified xsi:type="dcterms:W3CDTF">2025-02-16T21:34:34Z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0x01010082278DBB94084D4C9A0679D531AC6B0E</vt:lpwstr>
  </property>
  <property fmtid="{D5CDD505-2E9C-101B-9397-08002B2CF9AE}" pid="3" name="MediaServiceImageTags">
    <vt:lpwstr/>
  </property>
</Properties>
</file>