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7"/>
  </p:notesMasterIdLst>
  <p:sldIdLst>
    <p:sldId id="270" r:id="rId5"/>
    <p:sldId id="561" r:id="rId6"/>
    <p:sldId id="734" r:id="rId7"/>
    <p:sldId id="575" r:id="rId8"/>
    <p:sldId id="736" r:id="rId9"/>
    <p:sldId id="737" r:id="rId10"/>
    <p:sldId id="739" r:id="rId11"/>
    <p:sldId id="740" r:id="rId12"/>
    <p:sldId id="743" r:id="rId13"/>
    <p:sldId id="744" r:id="rId14"/>
    <p:sldId id="747" r:id="rId15"/>
    <p:sldId id="746" r:id="rId16"/>
    <p:sldId id="742" r:id="rId17"/>
    <p:sldId id="803" r:id="rId18"/>
    <p:sldId id="804" r:id="rId19"/>
    <p:sldId id="800" r:id="rId20"/>
    <p:sldId id="832" r:id="rId21"/>
    <p:sldId id="752" r:id="rId22"/>
    <p:sldId id="764" r:id="rId23"/>
    <p:sldId id="753" r:id="rId24"/>
    <p:sldId id="755" r:id="rId25"/>
    <p:sldId id="801" r:id="rId26"/>
    <p:sldId id="754" r:id="rId27"/>
    <p:sldId id="802" r:id="rId28"/>
    <p:sldId id="759" r:id="rId29"/>
    <p:sldId id="805" r:id="rId30"/>
    <p:sldId id="806" r:id="rId31"/>
    <p:sldId id="833" r:id="rId32"/>
    <p:sldId id="807" r:id="rId33"/>
    <p:sldId id="748" r:id="rId34"/>
    <p:sldId id="808" r:id="rId35"/>
    <p:sldId id="827" r:id="rId36"/>
    <p:sldId id="760" r:id="rId37"/>
    <p:sldId id="761" r:id="rId38"/>
    <p:sldId id="763" r:id="rId39"/>
    <p:sldId id="762" r:id="rId40"/>
    <p:sldId id="758" r:id="rId41"/>
    <p:sldId id="813" r:id="rId42"/>
    <p:sldId id="795" r:id="rId43"/>
    <p:sldId id="756" r:id="rId44"/>
    <p:sldId id="819" r:id="rId45"/>
    <p:sldId id="820" r:id="rId46"/>
    <p:sldId id="830" r:id="rId47"/>
    <p:sldId id="831" r:id="rId48"/>
    <p:sldId id="757" r:id="rId49"/>
    <p:sldId id="765" r:id="rId50"/>
    <p:sldId id="767" r:id="rId51"/>
    <p:sldId id="768" r:id="rId52"/>
    <p:sldId id="770" r:id="rId53"/>
    <p:sldId id="771" r:id="rId54"/>
    <p:sldId id="812" r:id="rId55"/>
    <p:sldId id="821" r:id="rId56"/>
    <p:sldId id="823" r:id="rId57"/>
    <p:sldId id="824" r:id="rId58"/>
    <p:sldId id="822" r:id="rId59"/>
    <p:sldId id="784" r:id="rId60"/>
    <p:sldId id="785" r:id="rId61"/>
    <p:sldId id="786" r:id="rId62"/>
    <p:sldId id="825" r:id="rId63"/>
    <p:sldId id="826" r:id="rId64"/>
    <p:sldId id="788" r:id="rId65"/>
    <p:sldId id="789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114F"/>
    <a:srgbClr val="0DB4E6"/>
    <a:srgbClr val="4F81BD"/>
    <a:srgbClr val="D65E06"/>
    <a:srgbClr val="005C73"/>
    <a:srgbClr val="8D8C8D"/>
    <a:srgbClr val="1A2A4F"/>
    <a:srgbClr val="BBA461"/>
    <a:srgbClr val="4A4A49"/>
    <a:srgbClr val="752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9CEF6D-491D-48EF-84CA-97711A0DF73F}" v="7" dt="2025-03-08T15:52:53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79651" autoAdjust="0"/>
  </p:normalViewPr>
  <p:slideViewPr>
    <p:cSldViewPr>
      <p:cViewPr varScale="1">
        <p:scale>
          <a:sx n="70" d="100"/>
          <a:sy n="70" d="100"/>
        </p:scale>
        <p:origin x="16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8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i, Lu" userId="365cff9c-9192-451d-b72d-eb41caba823e" providerId="ADAL" clId="{51F2CAB1-4E47-402B-AE76-DE1FD0F5C739}"/>
    <pc:docChg chg="undo custSel addSld delSld modSld sldOrd">
      <pc:chgData name="Bai, Lu" userId="365cff9c-9192-451d-b72d-eb41caba823e" providerId="ADAL" clId="{51F2CAB1-4E47-402B-AE76-DE1FD0F5C739}" dt="2021-11-25T17:02:28.766" v="1576"/>
      <pc:docMkLst>
        <pc:docMk/>
      </pc:docMkLst>
      <pc:sldChg chg="add del">
        <pc:chgData name="Bai, Lu" userId="365cff9c-9192-451d-b72d-eb41caba823e" providerId="ADAL" clId="{51F2CAB1-4E47-402B-AE76-DE1FD0F5C739}" dt="2021-11-23T14:51:09.986" v="65" actId="47"/>
        <pc:sldMkLst>
          <pc:docMk/>
          <pc:sldMk cId="4074573366" sldId="376"/>
        </pc:sldMkLst>
      </pc:sldChg>
      <pc:sldChg chg="modSp add del mod">
        <pc:chgData name="Bai, Lu" userId="365cff9c-9192-451d-b72d-eb41caba823e" providerId="ADAL" clId="{51F2CAB1-4E47-402B-AE76-DE1FD0F5C739}" dt="2021-11-23T14:51:10.368" v="66" actId="47"/>
        <pc:sldMkLst>
          <pc:docMk/>
          <pc:sldMk cId="1536129915" sldId="466"/>
        </pc:sldMkLst>
      </pc:sldChg>
      <pc:sldChg chg="modSp add del mod">
        <pc:chgData name="Bai, Lu" userId="365cff9c-9192-451d-b72d-eb41caba823e" providerId="ADAL" clId="{51F2CAB1-4E47-402B-AE76-DE1FD0F5C739}" dt="2021-11-23T14:51:14.379" v="68" actId="20577"/>
        <pc:sldMkLst>
          <pc:docMk/>
          <pc:sldMk cId="3083170289" sldId="561"/>
        </pc:sldMkLst>
      </pc:sldChg>
      <pc:sldChg chg="del">
        <pc:chgData name="Bai, Lu" userId="365cff9c-9192-451d-b72d-eb41caba823e" providerId="ADAL" clId="{51F2CAB1-4E47-402B-AE76-DE1FD0F5C739}" dt="2021-11-23T14:51:04.735" v="6" actId="47"/>
        <pc:sldMkLst>
          <pc:docMk/>
          <pc:sldMk cId="907628075" sldId="562"/>
        </pc:sldMkLst>
      </pc:sldChg>
      <pc:sldChg chg="addSp delSp modSp new del mod">
        <pc:chgData name="Bai, Lu" userId="365cff9c-9192-451d-b72d-eb41caba823e" providerId="ADAL" clId="{51F2CAB1-4E47-402B-AE76-DE1FD0F5C739}" dt="2021-11-23T15:01:50.979" v="152" actId="47"/>
        <pc:sldMkLst>
          <pc:docMk/>
          <pc:sldMk cId="2258497328" sldId="562"/>
        </pc:sldMkLst>
      </pc:sldChg>
      <pc:sldChg chg="addSp delSp modSp new mod modNotesTx">
        <pc:chgData name="Bai, Lu" userId="365cff9c-9192-451d-b72d-eb41caba823e" providerId="ADAL" clId="{51F2CAB1-4E47-402B-AE76-DE1FD0F5C739}" dt="2021-11-23T15:06:57.013" v="291" actId="27636"/>
        <pc:sldMkLst>
          <pc:docMk/>
          <pc:sldMk cId="1237396702" sldId="563"/>
        </pc:sldMkLst>
      </pc:sldChg>
      <pc:sldChg chg="addSp modSp new mod modNotesTx">
        <pc:chgData name="Bai, Lu" userId="365cff9c-9192-451d-b72d-eb41caba823e" providerId="ADAL" clId="{51F2CAB1-4E47-402B-AE76-DE1FD0F5C739}" dt="2021-11-23T15:09:49.950" v="322"/>
        <pc:sldMkLst>
          <pc:docMk/>
          <pc:sldMk cId="252426759" sldId="564"/>
        </pc:sldMkLst>
      </pc:sldChg>
      <pc:sldChg chg="addSp modSp new mod">
        <pc:chgData name="Bai, Lu" userId="365cff9c-9192-451d-b72d-eb41caba823e" providerId="ADAL" clId="{51F2CAB1-4E47-402B-AE76-DE1FD0F5C739}" dt="2021-11-23T16:37:03.459" v="359" actId="255"/>
        <pc:sldMkLst>
          <pc:docMk/>
          <pc:sldMk cId="319513447" sldId="565"/>
        </pc:sldMkLst>
      </pc:sldChg>
      <pc:sldChg chg="addSp modSp new mod">
        <pc:chgData name="Bai, Lu" userId="365cff9c-9192-451d-b72d-eb41caba823e" providerId="ADAL" clId="{51F2CAB1-4E47-402B-AE76-DE1FD0F5C739}" dt="2021-11-23T16:42:34.558" v="381" actId="20577"/>
        <pc:sldMkLst>
          <pc:docMk/>
          <pc:sldMk cId="2394636373" sldId="566"/>
        </pc:sldMkLst>
      </pc:sldChg>
      <pc:sldChg chg="addSp modSp new mod">
        <pc:chgData name="Bai, Lu" userId="365cff9c-9192-451d-b72d-eb41caba823e" providerId="ADAL" clId="{51F2CAB1-4E47-402B-AE76-DE1FD0F5C739}" dt="2021-11-23T16:43:27.186" v="386" actId="1076"/>
        <pc:sldMkLst>
          <pc:docMk/>
          <pc:sldMk cId="2289539514" sldId="567"/>
        </pc:sldMkLst>
      </pc:sldChg>
      <pc:sldChg chg="modSp new mod">
        <pc:chgData name="Bai, Lu" userId="365cff9c-9192-451d-b72d-eb41caba823e" providerId="ADAL" clId="{51F2CAB1-4E47-402B-AE76-DE1FD0F5C739}" dt="2021-11-23T16:44:27.750" v="400" actId="15"/>
        <pc:sldMkLst>
          <pc:docMk/>
          <pc:sldMk cId="708120755" sldId="568"/>
        </pc:sldMkLst>
      </pc:sldChg>
      <pc:sldChg chg="addSp modSp new mod">
        <pc:chgData name="Bai, Lu" userId="365cff9c-9192-451d-b72d-eb41caba823e" providerId="ADAL" clId="{51F2CAB1-4E47-402B-AE76-DE1FD0F5C739}" dt="2021-11-23T16:47:52.592" v="412" actId="790"/>
        <pc:sldMkLst>
          <pc:docMk/>
          <pc:sldMk cId="1407887015" sldId="569"/>
        </pc:sldMkLst>
      </pc:sldChg>
      <pc:sldChg chg="addSp modSp new mod">
        <pc:chgData name="Bai, Lu" userId="365cff9c-9192-451d-b72d-eb41caba823e" providerId="ADAL" clId="{51F2CAB1-4E47-402B-AE76-DE1FD0F5C739}" dt="2021-11-23T16:48:27.316" v="422" actId="255"/>
        <pc:sldMkLst>
          <pc:docMk/>
          <pc:sldMk cId="1527912073" sldId="570"/>
        </pc:sldMkLst>
      </pc:sldChg>
      <pc:sldChg chg="addSp delSp modSp add mod">
        <pc:chgData name="Bai, Lu" userId="365cff9c-9192-451d-b72d-eb41caba823e" providerId="ADAL" clId="{51F2CAB1-4E47-402B-AE76-DE1FD0F5C739}" dt="2021-11-23T16:48:54.044" v="429" actId="1076"/>
        <pc:sldMkLst>
          <pc:docMk/>
          <pc:sldMk cId="377786758" sldId="571"/>
        </pc:sldMkLst>
      </pc:sldChg>
      <pc:sldChg chg="addSp modSp new mod">
        <pc:chgData name="Bai, Lu" userId="365cff9c-9192-451d-b72d-eb41caba823e" providerId="ADAL" clId="{51F2CAB1-4E47-402B-AE76-DE1FD0F5C739}" dt="2021-11-23T16:54:50.217" v="444" actId="1076"/>
        <pc:sldMkLst>
          <pc:docMk/>
          <pc:sldMk cId="3622664688" sldId="572"/>
        </pc:sldMkLst>
      </pc:sldChg>
      <pc:sldChg chg="addSp delSp modSp new mod">
        <pc:chgData name="Bai, Lu" userId="365cff9c-9192-451d-b72d-eb41caba823e" providerId="ADAL" clId="{51F2CAB1-4E47-402B-AE76-DE1FD0F5C739}" dt="2021-11-23T16:56:52.877" v="463" actId="1076"/>
        <pc:sldMkLst>
          <pc:docMk/>
          <pc:sldMk cId="105898058" sldId="573"/>
        </pc:sldMkLst>
      </pc:sldChg>
      <pc:sldChg chg="addSp delSp modSp new mod modNotesTx">
        <pc:chgData name="Bai, Lu" userId="365cff9c-9192-451d-b72d-eb41caba823e" providerId="ADAL" clId="{51F2CAB1-4E47-402B-AE76-DE1FD0F5C739}" dt="2021-11-25T09:33:06.344" v="784"/>
        <pc:sldMkLst>
          <pc:docMk/>
          <pc:sldMk cId="3189713184" sldId="574"/>
        </pc:sldMkLst>
      </pc:sldChg>
      <pc:sldChg chg="modSp new mod">
        <pc:chgData name="Bai, Lu" userId="365cff9c-9192-451d-b72d-eb41caba823e" providerId="ADAL" clId="{51F2CAB1-4E47-402B-AE76-DE1FD0F5C739}" dt="2021-11-25T08:32:34.610" v="753" actId="20577"/>
        <pc:sldMkLst>
          <pc:docMk/>
          <pc:sldMk cId="3255461517" sldId="575"/>
        </pc:sldMkLst>
      </pc:sldChg>
      <pc:sldChg chg="addSp delSp modSp new del mod modNotesTx">
        <pc:chgData name="Bai, Lu" userId="365cff9c-9192-451d-b72d-eb41caba823e" providerId="ADAL" clId="{51F2CAB1-4E47-402B-AE76-DE1FD0F5C739}" dt="2021-11-25T14:52:26.580" v="1103" actId="2696"/>
        <pc:sldMkLst>
          <pc:docMk/>
          <pc:sldMk cId="1410386649" sldId="576"/>
        </pc:sldMkLst>
      </pc:sldChg>
      <pc:sldChg chg="del">
        <pc:chgData name="Bai, Lu" userId="365cff9c-9192-451d-b72d-eb41caba823e" providerId="ADAL" clId="{51F2CAB1-4E47-402B-AE76-DE1FD0F5C739}" dt="2021-11-23T14:51:04.652" v="3" actId="47"/>
        <pc:sldMkLst>
          <pc:docMk/>
          <pc:sldMk cId="2749490930" sldId="601"/>
        </pc:sldMkLst>
      </pc:sldChg>
      <pc:sldChg chg="del">
        <pc:chgData name="Bai, Lu" userId="365cff9c-9192-451d-b72d-eb41caba823e" providerId="ADAL" clId="{51F2CAB1-4E47-402B-AE76-DE1FD0F5C739}" dt="2021-11-23T14:51:04.837" v="8" actId="47"/>
        <pc:sldMkLst>
          <pc:docMk/>
          <pc:sldMk cId="1911477083" sldId="602"/>
        </pc:sldMkLst>
      </pc:sldChg>
      <pc:sldChg chg="del">
        <pc:chgData name="Bai, Lu" userId="365cff9c-9192-451d-b72d-eb41caba823e" providerId="ADAL" clId="{51F2CAB1-4E47-402B-AE76-DE1FD0F5C739}" dt="2021-11-23T14:51:05.016" v="15" actId="47"/>
        <pc:sldMkLst>
          <pc:docMk/>
          <pc:sldMk cId="1040627217" sldId="603"/>
        </pc:sldMkLst>
      </pc:sldChg>
      <pc:sldChg chg="del">
        <pc:chgData name="Bai, Lu" userId="365cff9c-9192-451d-b72d-eb41caba823e" providerId="ADAL" clId="{51F2CAB1-4E47-402B-AE76-DE1FD0F5C739}" dt="2021-11-23T14:51:05.103" v="18" actId="47"/>
        <pc:sldMkLst>
          <pc:docMk/>
          <pc:sldMk cId="703498254" sldId="604"/>
        </pc:sldMkLst>
      </pc:sldChg>
      <pc:sldChg chg="del">
        <pc:chgData name="Bai, Lu" userId="365cff9c-9192-451d-b72d-eb41caba823e" providerId="ADAL" clId="{51F2CAB1-4E47-402B-AE76-DE1FD0F5C739}" dt="2021-11-23T14:51:05.182" v="20" actId="47"/>
        <pc:sldMkLst>
          <pc:docMk/>
          <pc:sldMk cId="4108421226" sldId="605"/>
        </pc:sldMkLst>
      </pc:sldChg>
      <pc:sldChg chg="del">
        <pc:chgData name="Bai, Lu" userId="365cff9c-9192-451d-b72d-eb41caba823e" providerId="ADAL" clId="{51F2CAB1-4E47-402B-AE76-DE1FD0F5C739}" dt="2021-11-23T14:51:05.260" v="23" actId="47"/>
        <pc:sldMkLst>
          <pc:docMk/>
          <pc:sldMk cId="2121967697" sldId="606"/>
        </pc:sldMkLst>
      </pc:sldChg>
      <pc:sldChg chg="del">
        <pc:chgData name="Bai, Lu" userId="365cff9c-9192-451d-b72d-eb41caba823e" providerId="ADAL" clId="{51F2CAB1-4E47-402B-AE76-DE1FD0F5C739}" dt="2021-11-23T14:51:05.616" v="35" actId="47"/>
        <pc:sldMkLst>
          <pc:docMk/>
          <pc:sldMk cId="1645346291" sldId="607"/>
        </pc:sldMkLst>
      </pc:sldChg>
      <pc:sldChg chg="del">
        <pc:chgData name="Bai, Lu" userId="365cff9c-9192-451d-b72d-eb41caba823e" providerId="ADAL" clId="{51F2CAB1-4E47-402B-AE76-DE1FD0F5C739}" dt="2021-11-23T14:51:05.588" v="34" actId="47"/>
        <pc:sldMkLst>
          <pc:docMk/>
          <pc:sldMk cId="1812973743" sldId="608"/>
        </pc:sldMkLst>
      </pc:sldChg>
      <pc:sldChg chg="del">
        <pc:chgData name="Bai, Lu" userId="365cff9c-9192-451d-b72d-eb41caba823e" providerId="ADAL" clId="{51F2CAB1-4E47-402B-AE76-DE1FD0F5C739}" dt="2021-11-23T14:51:05.343" v="26" actId="47"/>
        <pc:sldMkLst>
          <pc:docMk/>
          <pc:sldMk cId="2557390245" sldId="609"/>
        </pc:sldMkLst>
      </pc:sldChg>
      <pc:sldChg chg="del">
        <pc:chgData name="Bai, Lu" userId="365cff9c-9192-451d-b72d-eb41caba823e" providerId="ADAL" clId="{51F2CAB1-4E47-402B-AE76-DE1FD0F5C739}" dt="2021-11-23T14:51:05.749" v="39" actId="47"/>
        <pc:sldMkLst>
          <pc:docMk/>
          <pc:sldMk cId="2944663640" sldId="612"/>
        </pc:sldMkLst>
      </pc:sldChg>
      <pc:sldChg chg="del">
        <pc:chgData name="Bai, Lu" userId="365cff9c-9192-451d-b72d-eb41caba823e" providerId="ADAL" clId="{51F2CAB1-4E47-402B-AE76-DE1FD0F5C739}" dt="2021-11-23T14:51:05.722" v="38" actId="47"/>
        <pc:sldMkLst>
          <pc:docMk/>
          <pc:sldMk cId="2638132516" sldId="613"/>
        </pc:sldMkLst>
      </pc:sldChg>
      <pc:sldChg chg="del">
        <pc:chgData name="Bai, Lu" userId="365cff9c-9192-451d-b72d-eb41caba823e" providerId="ADAL" clId="{51F2CAB1-4E47-402B-AE76-DE1FD0F5C739}" dt="2021-11-23T14:51:05.780" v="40" actId="47"/>
        <pc:sldMkLst>
          <pc:docMk/>
          <pc:sldMk cId="2283521273" sldId="615"/>
        </pc:sldMkLst>
      </pc:sldChg>
      <pc:sldChg chg="del">
        <pc:chgData name="Bai, Lu" userId="365cff9c-9192-451d-b72d-eb41caba823e" providerId="ADAL" clId="{51F2CAB1-4E47-402B-AE76-DE1FD0F5C739}" dt="2021-11-23T14:51:04.887" v="11" actId="47"/>
        <pc:sldMkLst>
          <pc:docMk/>
          <pc:sldMk cId="204292157" sldId="617"/>
        </pc:sldMkLst>
      </pc:sldChg>
      <pc:sldChg chg="del">
        <pc:chgData name="Bai, Lu" userId="365cff9c-9192-451d-b72d-eb41caba823e" providerId="ADAL" clId="{51F2CAB1-4E47-402B-AE76-DE1FD0F5C739}" dt="2021-11-23T14:51:05.870" v="43" actId="47"/>
        <pc:sldMkLst>
          <pc:docMk/>
          <pc:sldMk cId="7459178" sldId="618"/>
        </pc:sldMkLst>
      </pc:sldChg>
      <pc:sldChg chg="del">
        <pc:chgData name="Bai, Lu" userId="365cff9c-9192-451d-b72d-eb41caba823e" providerId="ADAL" clId="{51F2CAB1-4E47-402B-AE76-DE1FD0F5C739}" dt="2021-11-23T14:51:05.903" v="44" actId="47"/>
        <pc:sldMkLst>
          <pc:docMk/>
          <pc:sldMk cId="607940361" sldId="619"/>
        </pc:sldMkLst>
      </pc:sldChg>
      <pc:sldChg chg="del">
        <pc:chgData name="Bai, Lu" userId="365cff9c-9192-451d-b72d-eb41caba823e" providerId="ADAL" clId="{51F2CAB1-4E47-402B-AE76-DE1FD0F5C739}" dt="2021-11-23T14:51:05.930" v="45" actId="47"/>
        <pc:sldMkLst>
          <pc:docMk/>
          <pc:sldMk cId="1103683427" sldId="620"/>
        </pc:sldMkLst>
      </pc:sldChg>
      <pc:sldChg chg="del">
        <pc:chgData name="Bai, Lu" userId="365cff9c-9192-451d-b72d-eb41caba823e" providerId="ADAL" clId="{51F2CAB1-4E47-402B-AE76-DE1FD0F5C739}" dt="2021-11-23T14:51:07.247" v="50" actId="47"/>
        <pc:sldMkLst>
          <pc:docMk/>
          <pc:sldMk cId="1280505282" sldId="621"/>
        </pc:sldMkLst>
      </pc:sldChg>
      <pc:sldChg chg="del">
        <pc:chgData name="Bai, Lu" userId="365cff9c-9192-451d-b72d-eb41caba823e" providerId="ADAL" clId="{51F2CAB1-4E47-402B-AE76-DE1FD0F5C739}" dt="2021-11-23T14:51:07.473" v="51" actId="47"/>
        <pc:sldMkLst>
          <pc:docMk/>
          <pc:sldMk cId="1023669144" sldId="622"/>
        </pc:sldMkLst>
      </pc:sldChg>
      <pc:sldChg chg="del">
        <pc:chgData name="Bai, Lu" userId="365cff9c-9192-451d-b72d-eb41caba823e" providerId="ADAL" clId="{51F2CAB1-4E47-402B-AE76-DE1FD0F5C739}" dt="2021-11-23T14:51:04.638" v="2" actId="47"/>
        <pc:sldMkLst>
          <pc:docMk/>
          <pc:sldMk cId="1123643598" sldId="623"/>
        </pc:sldMkLst>
      </pc:sldChg>
      <pc:sldChg chg="del">
        <pc:chgData name="Bai, Lu" userId="365cff9c-9192-451d-b72d-eb41caba823e" providerId="ADAL" clId="{51F2CAB1-4E47-402B-AE76-DE1FD0F5C739}" dt="2021-11-23T14:51:05.045" v="16" actId="47"/>
        <pc:sldMkLst>
          <pc:docMk/>
          <pc:sldMk cId="1712824142" sldId="624"/>
        </pc:sldMkLst>
      </pc:sldChg>
      <pc:sldChg chg="del">
        <pc:chgData name="Bai, Lu" userId="365cff9c-9192-451d-b72d-eb41caba823e" providerId="ADAL" clId="{51F2CAB1-4E47-402B-AE76-DE1FD0F5C739}" dt="2021-11-23T14:51:05.137" v="19" actId="47"/>
        <pc:sldMkLst>
          <pc:docMk/>
          <pc:sldMk cId="3452208730" sldId="625"/>
        </pc:sldMkLst>
      </pc:sldChg>
      <pc:sldChg chg="del">
        <pc:chgData name="Bai, Lu" userId="365cff9c-9192-451d-b72d-eb41caba823e" providerId="ADAL" clId="{51F2CAB1-4E47-402B-AE76-DE1FD0F5C739}" dt="2021-11-23T14:51:05.191" v="21" actId="47"/>
        <pc:sldMkLst>
          <pc:docMk/>
          <pc:sldMk cId="2980214639" sldId="626"/>
        </pc:sldMkLst>
      </pc:sldChg>
      <pc:sldChg chg="del">
        <pc:chgData name="Bai, Lu" userId="365cff9c-9192-451d-b72d-eb41caba823e" providerId="ADAL" clId="{51F2CAB1-4E47-402B-AE76-DE1FD0F5C739}" dt="2021-11-23T14:51:05.227" v="22" actId="47"/>
        <pc:sldMkLst>
          <pc:docMk/>
          <pc:sldMk cId="2356278300" sldId="627"/>
        </pc:sldMkLst>
      </pc:sldChg>
      <pc:sldChg chg="del">
        <pc:chgData name="Bai, Lu" userId="365cff9c-9192-451d-b72d-eb41caba823e" providerId="ADAL" clId="{51F2CAB1-4E47-402B-AE76-DE1FD0F5C739}" dt="2021-11-23T14:51:05.316" v="25" actId="47"/>
        <pc:sldMkLst>
          <pc:docMk/>
          <pc:sldMk cId="3296958793" sldId="628"/>
        </pc:sldMkLst>
      </pc:sldChg>
      <pc:sldChg chg="del">
        <pc:chgData name="Bai, Lu" userId="365cff9c-9192-451d-b72d-eb41caba823e" providerId="ADAL" clId="{51F2CAB1-4E47-402B-AE76-DE1FD0F5C739}" dt="2021-11-23T14:51:05.303" v="24" actId="47"/>
        <pc:sldMkLst>
          <pc:docMk/>
          <pc:sldMk cId="3480452558" sldId="629"/>
        </pc:sldMkLst>
      </pc:sldChg>
      <pc:sldChg chg="del">
        <pc:chgData name="Bai, Lu" userId="365cff9c-9192-451d-b72d-eb41caba823e" providerId="ADAL" clId="{51F2CAB1-4E47-402B-AE76-DE1FD0F5C739}" dt="2021-11-23T14:51:05.813" v="41" actId="47"/>
        <pc:sldMkLst>
          <pc:docMk/>
          <pc:sldMk cId="1325207157" sldId="630"/>
        </pc:sldMkLst>
      </pc:sldChg>
      <pc:sldChg chg="del">
        <pc:chgData name="Bai, Lu" userId="365cff9c-9192-451d-b72d-eb41caba823e" providerId="ADAL" clId="{51F2CAB1-4E47-402B-AE76-DE1FD0F5C739}" dt="2021-11-23T14:51:04.122" v="1" actId="47"/>
        <pc:sldMkLst>
          <pc:docMk/>
          <pc:sldMk cId="2329765523" sldId="631"/>
        </pc:sldMkLst>
      </pc:sldChg>
      <pc:sldChg chg="del">
        <pc:chgData name="Bai, Lu" userId="365cff9c-9192-451d-b72d-eb41caba823e" providerId="ADAL" clId="{51F2CAB1-4E47-402B-AE76-DE1FD0F5C739}" dt="2021-11-23T14:51:04.702" v="5" actId="47"/>
        <pc:sldMkLst>
          <pc:docMk/>
          <pc:sldMk cId="362776057" sldId="632"/>
        </pc:sldMkLst>
      </pc:sldChg>
      <pc:sldChg chg="del">
        <pc:chgData name="Bai, Lu" userId="365cff9c-9192-451d-b72d-eb41caba823e" providerId="ADAL" clId="{51F2CAB1-4E47-402B-AE76-DE1FD0F5C739}" dt="2021-11-23T14:51:04.850" v="9" actId="47"/>
        <pc:sldMkLst>
          <pc:docMk/>
          <pc:sldMk cId="2951743802" sldId="633"/>
        </pc:sldMkLst>
      </pc:sldChg>
      <pc:sldChg chg="del">
        <pc:chgData name="Bai, Lu" userId="365cff9c-9192-451d-b72d-eb41caba823e" providerId="ADAL" clId="{51F2CAB1-4E47-402B-AE76-DE1FD0F5C739}" dt="2021-11-23T14:51:04.861" v="10" actId="47"/>
        <pc:sldMkLst>
          <pc:docMk/>
          <pc:sldMk cId="4066961312" sldId="634"/>
        </pc:sldMkLst>
      </pc:sldChg>
      <pc:sldChg chg="del">
        <pc:chgData name="Bai, Lu" userId="365cff9c-9192-451d-b72d-eb41caba823e" providerId="ADAL" clId="{51F2CAB1-4E47-402B-AE76-DE1FD0F5C739}" dt="2021-11-23T14:51:04.773" v="7" actId="47"/>
        <pc:sldMkLst>
          <pc:docMk/>
          <pc:sldMk cId="3396140486" sldId="635"/>
        </pc:sldMkLst>
      </pc:sldChg>
      <pc:sldChg chg="del">
        <pc:chgData name="Bai, Lu" userId="365cff9c-9192-451d-b72d-eb41caba823e" providerId="ADAL" clId="{51F2CAB1-4E47-402B-AE76-DE1FD0F5C739}" dt="2021-11-23T14:51:04.668" v="4" actId="47"/>
        <pc:sldMkLst>
          <pc:docMk/>
          <pc:sldMk cId="120563840" sldId="636"/>
        </pc:sldMkLst>
      </pc:sldChg>
      <pc:sldChg chg="del">
        <pc:chgData name="Bai, Lu" userId="365cff9c-9192-451d-b72d-eb41caba823e" providerId="ADAL" clId="{51F2CAB1-4E47-402B-AE76-DE1FD0F5C739}" dt="2021-11-23T14:51:04.915" v="12" actId="47"/>
        <pc:sldMkLst>
          <pc:docMk/>
          <pc:sldMk cId="3592959553" sldId="637"/>
        </pc:sldMkLst>
      </pc:sldChg>
      <pc:sldChg chg="del">
        <pc:chgData name="Bai, Lu" userId="365cff9c-9192-451d-b72d-eb41caba823e" providerId="ADAL" clId="{51F2CAB1-4E47-402B-AE76-DE1FD0F5C739}" dt="2021-11-23T14:51:04.958" v="13" actId="47"/>
        <pc:sldMkLst>
          <pc:docMk/>
          <pc:sldMk cId="3602254813" sldId="638"/>
        </pc:sldMkLst>
      </pc:sldChg>
      <pc:sldChg chg="del">
        <pc:chgData name="Bai, Lu" userId="365cff9c-9192-451d-b72d-eb41caba823e" providerId="ADAL" clId="{51F2CAB1-4E47-402B-AE76-DE1FD0F5C739}" dt="2021-11-23T14:51:04.990" v="14" actId="47"/>
        <pc:sldMkLst>
          <pc:docMk/>
          <pc:sldMk cId="2946553038" sldId="639"/>
        </pc:sldMkLst>
      </pc:sldChg>
      <pc:sldChg chg="del">
        <pc:chgData name="Bai, Lu" userId="365cff9c-9192-451d-b72d-eb41caba823e" providerId="ADAL" clId="{51F2CAB1-4E47-402B-AE76-DE1FD0F5C739}" dt="2021-11-23T14:51:05.374" v="27" actId="47"/>
        <pc:sldMkLst>
          <pc:docMk/>
          <pc:sldMk cId="2994351778" sldId="640"/>
        </pc:sldMkLst>
      </pc:sldChg>
      <pc:sldChg chg="del">
        <pc:chgData name="Bai, Lu" userId="365cff9c-9192-451d-b72d-eb41caba823e" providerId="ADAL" clId="{51F2CAB1-4E47-402B-AE76-DE1FD0F5C739}" dt="2021-11-23T14:51:05.410" v="28" actId="47"/>
        <pc:sldMkLst>
          <pc:docMk/>
          <pc:sldMk cId="4118762305" sldId="641"/>
        </pc:sldMkLst>
      </pc:sldChg>
      <pc:sldChg chg="del">
        <pc:chgData name="Bai, Lu" userId="365cff9c-9192-451d-b72d-eb41caba823e" providerId="ADAL" clId="{51F2CAB1-4E47-402B-AE76-DE1FD0F5C739}" dt="2021-11-23T14:51:05.440" v="29" actId="47"/>
        <pc:sldMkLst>
          <pc:docMk/>
          <pc:sldMk cId="3440161625" sldId="642"/>
        </pc:sldMkLst>
      </pc:sldChg>
      <pc:sldChg chg="del">
        <pc:chgData name="Bai, Lu" userId="365cff9c-9192-451d-b72d-eb41caba823e" providerId="ADAL" clId="{51F2CAB1-4E47-402B-AE76-DE1FD0F5C739}" dt="2021-11-23T14:51:05.463" v="30" actId="47"/>
        <pc:sldMkLst>
          <pc:docMk/>
          <pc:sldMk cId="714278089" sldId="643"/>
        </pc:sldMkLst>
      </pc:sldChg>
      <pc:sldChg chg="del">
        <pc:chgData name="Bai, Lu" userId="365cff9c-9192-451d-b72d-eb41caba823e" providerId="ADAL" clId="{51F2CAB1-4E47-402B-AE76-DE1FD0F5C739}" dt="2021-11-23T14:51:05.505" v="31" actId="47"/>
        <pc:sldMkLst>
          <pc:docMk/>
          <pc:sldMk cId="3122442132" sldId="644"/>
        </pc:sldMkLst>
      </pc:sldChg>
      <pc:sldChg chg="del">
        <pc:chgData name="Bai, Lu" userId="365cff9c-9192-451d-b72d-eb41caba823e" providerId="ADAL" clId="{51F2CAB1-4E47-402B-AE76-DE1FD0F5C739}" dt="2021-11-23T14:51:05.535" v="32" actId="47"/>
        <pc:sldMkLst>
          <pc:docMk/>
          <pc:sldMk cId="3033830551" sldId="645"/>
        </pc:sldMkLst>
      </pc:sldChg>
      <pc:sldChg chg="del">
        <pc:chgData name="Bai, Lu" userId="365cff9c-9192-451d-b72d-eb41caba823e" providerId="ADAL" clId="{51F2CAB1-4E47-402B-AE76-DE1FD0F5C739}" dt="2021-11-23T14:51:05.570" v="33" actId="47"/>
        <pc:sldMkLst>
          <pc:docMk/>
          <pc:sldMk cId="987643583" sldId="646"/>
        </pc:sldMkLst>
      </pc:sldChg>
      <pc:sldChg chg="del">
        <pc:chgData name="Bai, Lu" userId="365cff9c-9192-451d-b72d-eb41caba823e" providerId="ADAL" clId="{51F2CAB1-4E47-402B-AE76-DE1FD0F5C739}" dt="2021-11-23T14:51:05.069" v="17" actId="47"/>
        <pc:sldMkLst>
          <pc:docMk/>
          <pc:sldMk cId="3620089802" sldId="647"/>
        </pc:sldMkLst>
      </pc:sldChg>
      <pc:sldChg chg="del">
        <pc:chgData name="Bai, Lu" userId="365cff9c-9192-451d-b72d-eb41caba823e" providerId="ADAL" clId="{51F2CAB1-4E47-402B-AE76-DE1FD0F5C739}" dt="2021-11-23T14:51:05.840" v="42" actId="47"/>
        <pc:sldMkLst>
          <pc:docMk/>
          <pc:sldMk cId="269880775" sldId="648"/>
        </pc:sldMkLst>
      </pc:sldChg>
      <pc:sldChg chg="del">
        <pc:chgData name="Bai, Lu" userId="365cff9c-9192-451d-b72d-eb41caba823e" providerId="ADAL" clId="{51F2CAB1-4E47-402B-AE76-DE1FD0F5C739}" dt="2021-11-23T14:51:06.330" v="46" actId="47"/>
        <pc:sldMkLst>
          <pc:docMk/>
          <pc:sldMk cId="1140636608" sldId="649"/>
        </pc:sldMkLst>
      </pc:sldChg>
      <pc:sldChg chg="del">
        <pc:chgData name="Bai, Lu" userId="365cff9c-9192-451d-b72d-eb41caba823e" providerId="ADAL" clId="{51F2CAB1-4E47-402B-AE76-DE1FD0F5C739}" dt="2021-11-23T14:51:06.570" v="47" actId="47"/>
        <pc:sldMkLst>
          <pc:docMk/>
          <pc:sldMk cId="1180689553" sldId="650"/>
        </pc:sldMkLst>
      </pc:sldChg>
      <pc:sldChg chg="del">
        <pc:chgData name="Bai, Lu" userId="365cff9c-9192-451d-b72d-eb41caba823e" providerId="ADAL" clId="{51F2CAB1-4E47-402B-AE76-DE1FD0F5C739}" dt="2021-11-23T14:51:06.808" v="48" actId="47"/>
        <pc:sldMkLst>
          <pc:docMk/>
          <pc:sldMk cId="647781889" sldId="651"/>
        </pc:sldMkLst>
      </pc:sldChg>
      <pc:sldChg chg="del">
        <pc:chgData name="Bai, Lu" userId="365cff9c-9192-451d-b72d-eb41caba823e" providerId="ADAL" clId="{51F2CAB1-4E47-402B-AE76-DE1FD0F5C739}" dt="2021-11-23T14:51:07.008" v="49" actId="47"/>
        <pc:sldMkLst>
          <pc:docMk/>
          <pc:sldMk cId="2247890827" sldId="652"/>
        </pc:sldMkLst>
      </pc:sldChg>
      <pc:sldChg chg="del">
        <pc:chgData name="Bai, Lu" userId="365cff9c-9192-451d-b72d-eb41caba823e" providerId="ADAL" clId="{51F2CAB1-4E47-402B-AE76-DE1FD0F5C739}" dt="2021-11-23T14:51:07.740" v="52" actId="47"/>
        <pc:sldMkLst>
          <pc:docMk/>
          <pc:sldMk cId="2729795963" sldId="653"/>
        </pc:sldMkLst>
      </pc:sldChg>
      <pc:sldChg chg="del">
        <pc:chgData name="Bai, Lu" userId="365cff9c-9192-451d-b72d-eb41caba823e" providerId="ADAL" clId="{51F2CAB1-4E47-402B-AE76-DE1FD0F5C739}" dt="2021-11-23T14:51:08.443" v="60" actId="47"/>
        <pc:sldMkLst>
          <pc:docMk/>
          <pc:sldMk cId="3469736605" sldId="654"/>
        </pc:sldMkLst>
      </pc:sldChg>
      <pc:sldChg chg="del">
        <pc:chgData name="Bai, Lu" userId="365cff9c-9192-451d-b72d-eb41caba823e" providerId="ADAL" clId="{51F2CAB1-4E47-402B-AE76-DE1FD0F5C739}" dt="2021-11-23T14:51:08.224" v="53" actId="47"/>
        <pc:sldMkLst>
          <pc:docMk/>
          <pc:sldMk cId="4173797858" sldId="655"/>
        </pc:sldMkLst>
      </pc:sldChg>
      <pc:sldChg chg="del">
        <pc:chgData name="Bai, Lu" userId="365cff9c-9192-451d-b72d-eb41caba823e" providerId="ADAL" clId="{51F2CAB1-4E47-402B-AE76-DE1FD0F5C739}" dt="2021-11-23T14:51:08.261" v="54" actId="47"/>
        <pc:sldMkLst>
          <pc:docMk/>
          <pc:sldMk cId="2546601992" sldId="656"/>
        </pc:sldMkLst>
      </pc:sldChg>
      <pc:sldChg chg="del">
        <pc:chgData name="Bai, Lu" userId="365cff9c-9192-451d-b72d-eb41caba823e" providerId="ADAL" clId="{51F2CAB1-4E47-402B-AE76-DE1FD0F5C739}" dt="2021-11-23T14:51:08.292" v="55" actId="47"/>
        <pc:sldMkLst>
          <pc:docMk/>
          <pc:sldMk cId="2838107914" sldId="657"/>
        </pc:sldMkLst>
      </pc:sldChg>
      <pc:sldChg chg="del">
        <pc:chgData name="Bai, Lu" userId="365cff9c-9192-451d-b72d-eb41caba823e" providerId="ADAL" clId="{51F2CAB1-4E47-402B-AE76-DE1FD0F5C739}" dt="2021-11-23T14:51:08.321" v="56" actId="47"/>
        <pc:sldMkLst>
          <pc:docMk/>
          <pc:sldMk cId="1792202150" sldId="659"/>
        </pc:sldMkLst>
      </pc:sldChg>
      <pc:sldChg chg="del">
        <pc:chgData name="Bai, Lu" userId="365cff9c-9192-451d-b72d-eb41caba823e" providerId="ADAL" clId="{51F2CAB1-4E47-402B-AE76-DE1FD0F5C739}" dt="2021-11-23T14:51:08.351" v="57" actId="47"/>
        <pc:sldMkLst>
          <pc:docMk/>
          <pc:sldMk cId="1214256035" sldId="660"/>
        </pc:sldMkLst>
      </pc:sldChg>
      <pc:sldChg chg="del">
        <pc:chgData name="Bai, Lu" userId="365cff9c-9192-451d-b72d-eb41caba823e" providerId="ADAL" clId="{51F2CAB1-4E47-402B-AE76-DE1FD0F5C739}" dt="2021-11-23T14:51:08.385" v="58" actId="47"/>
        <pc:sldMkLst>
          <pc:docMk/>
          <pc:sldMk cId="914496069" sldId="661"/>
        </pc:sldMkLst>
      </pc:sldChg>
      <pc:sldChg chg="del">
        <pc:chgData name="Bai, Lu" userId="365cff9c-9192-451d-b72d-eb41caba823e" providerId="ADAL" clId="{51F2CAB1-4E47-402B-AE76-DE1FD0F5C739}" dt="2021-11-23T14:51:08.413" v="59" actId="47"/>
        <pc:sldMkLst>
          <pc:docMk/>
          <pc:sldMk cId="3437429939" sldId="662"/>
        </pc:sldMkLst>
      </pc:sldChg>
      <pc:sldChg chg="del">
        <pc:chgData name="Bai, Lu" userId="365cff9c-9192-451d-b72d-eb41caba823e" providerId="ADAL" clId="{51F2CAB1-4E47-402B-AE76-DE1FD0F5C739}" dt="2021-11-23T14:51:08.475" v="61" actId="47"/>
        <pc:sldMkLst>
          <pc:docMk/>
          <pc:sldMk cId="2500408688" sldId="663"/>
        </pc:sldMkLst>
      </pc:sldChg>
      <pc:sldChg chg="del">
        <pc:chgData name="Bai, Lu" userId="365cff9c-9192-451d-b72d-eb41caba823e" providerId="ADAL" clId="{51F2CAB1-4E47-402B-AE76-DE1FD0F5C739}" dt="2021-11-23T14:51:05.648" v="36" actId="47"/>
        <pc:sldMkLst>
          <pc:docMk/>
          <pc:sldMk cId="2047717888" sldId="664"/>
        </pc:sldMkLst>
      </pc:sldChg>
      <pc:sldChg chg="del">
        <pc:chgData name="Bai, Lu" userId="365cff9c-9192-451d-b72d-eb41caba823e" providerId="ADAL" clId="{51F2CAB1-4E47-402B-AE76-DE1FD0F5C739}" dt="2021-11-23T14:51:05.677" v="37" actId="47"/>
        <pc:sldMkLst>
          <pc:docMk/>
          <pc:sldMk cId="1111490522" sldId="665"/>
        </pc:sldMkLst>
      </pc:sldChg>
      <pc:sldChg chg="addSp delSp modSp add mod modTransition modAnim modNotesTx">
        <pc:chgData name="Bai, Lu" userId="365cff9c-9192-451d-b72d-eb41caba823e" providerId="ADAL" clId="{51F2CAB1-4E47-402B-AE76-DE1FD0F5C739}" dt="2021-11-25T10:08:59.545" v="822"/>
        <pc:sldMkLst>
          <pc:docMk/>
          <pc:sldMk cId="2087131258" sldId="699"/>
        </pc:sldMkLst>
      </pc:sldChg>
      <pc:sldChg chg="addSp delSp modSp add mod modNotesTx">
        <pc:chgData name="Bai, Lu" userId="365cff9c-9192-451d-b72d-eb41caba823e" providerId="ADAL" clId="{51F2CAB1-4E47-402B-AE76-DE1FD0F5C739}" dt="2021-11-25T09:38:00.805" v="801" actId="1076"/>
        <pc:sldMkLst>
          <pc:docMk/>
          <pc:sldMk cId="3417345898" sldId="700"/>
        </pc:sldMkLst>
      </pc:sldChg>
      <pc:sldChg chg="add">
        <pc:chgData name="Bai, Lu" userId="365cff9c-9192-451d-b72d-eb41caba823e" providerId="ADAL" clId="{51F2CAB1-4E47-402B-AE76-DE1FD0F5C739}" dt="2021-11-25T10:01:26.709" v="802"/>
        <pc:sldMkLst>
          <pc:docMk/>
          <pc:sldMk cId="4215112700" sldId="701"/>
        </pc:sldMkLst>
      </pc:sldChg>
      <pc:sldChg chg="addSp delSp modSp new mod">
        <pc:chgData name="Bai, Lu" userId="365cff9c-9192-451d-b72d-eb41caba823e" providerId="ADAL" clId="{51F2CAB1-4E47-402B-AE76-DE1FD0F5C739}" dt="2021-11-25T10:08:16.423" v="814" actId="255"/>
        <pc:sldMkLst>
          <pc:docMk/>
          <pc:sldMk cId="613577783" sldId="702"/>
        </pc:sldMkLst>
      </pc:sldChg>
      <pc:sldChg chg="addSp delSp modSp new mod">
        <pc:chgData name="Bai, Lu" userId="365cff9c-9192-451d-b72d-eb41caba823e" providerId="ADAL" clId="{51F2CAB1-4E47-402B-AE76-DE1FD0F5C739}" dt="2021-11-25T10:19:15.793" v="834"/>
        <pc:sldMkLst>
          <pc:docMk/>
          <pc:sldMk cId="372492795" sldId="703"/>
        </pc:sldMkLst>
      </pc:sldChg>
      <pc:sldChg chg="addSp modSp new mod">
        <pc:chgData name="Bai, Lu" userId="365cff9c-9192-451d-b72d-eb41caba823e" providerId="ADAL" clId="{51F2CAB1-4E47-402B-AE76-DE1FD0F5C739}" dt="2021-11-25T10:53:41.075" v="854" actId="1076"/>
        <pc:sldMkLst>
          <pc:docMk/>
          <pc:sldMk cId="1363566092" sldId="704"/>
        </pc:sldMkLst>
      </pc:sldChg>
      <pc:sldChg chg="addSp delSp modSp new mod modAnim">
        <pc:chgData name="Bai, Lu" userId="365cff9c-9192-451d-b72d-eb41caba823e" providerId="ADAL" clId="{51F2CAB1-4E47-402B-AE76-DE1FD0F5C739}" dt="2021-11-25T14:28:39.670" v="1001" actId="20577"/>
        <pc:sldMkLst>
          <pc:docMk/>
          <pc:sldMk cId="2712061133" sldId="705"/>
        </pc:sldMkLst>
      </pc:sldChg>
      <pc:sldChg chg="addSp modSp new mod">
        <pc:chgData name="Bai, Lu" userId="365cff9c-9192-451d-b72d-eb41caba823e" providerId="ADAL" clId="{51F2CAB1-4E47-402B-AE76-DE1FD0F5C739}" dt="2021-11-25T14:30:09.249" v="1032" actId="5793"/>
        <pc:sldMkLst>
          <pc:docMk/>
          <pc:sldMk cId="2303680571" sldId="706"/>
        </pc:sldMkLst>
      </pc:sldChg>
      <pc:sldChg chg="modSp new mod ord">
        <pc:chgData name="Bai, Lu" userId="365cff9c-9192-451d-b72d-eb41caba823e" providerId="ADAL" clId="{51F2CAB1-4E47-402B-AE76-DE1FD0F5C739}" dt="2021-11-25T14:29:08.343" v="1020"/>
        <pc:sldMkLst>
          <pc:docMk/>
          <pc:sldMk cId="2866080841" sldId="707"/>
        </pc:sldMkLst>
      </pc:sldChg>
      <pc:sldChg chg="modSp new mod">
        <pc:chgData name="Bai, Lu" userId="365cff9c-9192-451d-b72d-eb41caba823e" providerId="ADAL" clId="{51F2CAB1-4E47-402B-AE76-DE1FD0F5C739}" dt="2021-11-25T14:36:38.052" v="1035" actId="5793"/>
        <pc:sldMkLst>
          <pc:docMk/>
          <pc:sldMk cId="1681716564" sldId="708"/>
        </pc:sldMkLst>
      </pc:sldChg>
      <pc:sldChg chg="addSp delSp modSp new mod">
        <pc:chgData name="Bai, Lu" userId="365cff9c-9192-451d-b72d-eb41caba823e" providerId="ADAL" clId="{51F2CAB1-4E47-402B-AE76-DE1FD0F5C739}" dt="2021-11-25T14:28:49.659" v="1017" actId="20577"/>
        <pc:sldMkLst>
          <pc:docMk/>
          <pc:sldMk cId="3918506160" sldId="709"/>
        </pc:sldMkLst>
      </pc:sldChg>
      <pc:sldChg chg="addSp modSp new mod">
        <pc:chgData name="Bai, Lu" userId="365cff9c-9192-451d-b72d-eb41caba823e" providerId="ADAL" clId="{51F2CAB1-4E47-402B-AE76-DE1FD0F5C739}" dt="2021-11-25T14:28:06.040" v="968" actId="20577"/>
        <pc:sldMkLst>
          <pc:docMk/>
          <pc:sldMk cId="159596810" sldId="710"/>
        </pc:sldMkLst>
      </pc:sldChg>
      <pc:sldChg chg="modSp new mod">
        <pc:chgData name="Bai, Lu" userId="365cff9c-9192-451d-b72d-eb41caba823e" providerId="ADAL" clId="{51F2CAB1-4E47-402B-AE76-DE1FD0F5C739}" dt="2021-11-25T14:30:04.561" v="1031"/>
        <pc:sldMkLst>
          <pc:docMk/>
          <pc:sldMk cId="3832646322" sldId="711"/>
        </pc:sldMkLst>
      </pc:sldChg>
      <pc:sldChg chg="addSp modSp new mod">
        <pc:chgData name="Bai, Lu" userId="365cff9c-9192-451d-b72d-eb41caba823e" providerId="ADAL" clId="{51F2CAB1-4E47-402B-AE76-DE1FD0F5C739}" dt="2021-11-25T14:39:00.350" v="1041" actId="255"/>
        <pc:sldMkLst>
          <pc:docMk/>
          <pc:sldMk cId="2267825546" sldId="712"/>
        </pc:sldMkLst>
      </pc:sldChg>
      <pc:sldChg chg="addSp modSp new mod">
        <pc:chgData name="Bai, Lu" userId="365cff9c-9192-451d-b72d-eb41caba823e" providerId="ADAL" clId="{51F2CAB1-4E47-402B-AE76-DE1FD0F5C739}" dt="2021-11-25T14:50:26.853" v="1095" actId="20577"/>
        <pc:sldMkLst>
          <pc:docMk/>
          <pc:sldMk cId="3285478862" sldId="713"/>
        </pc:sldMkLst>
      </pc:sldChg>
      <pc:sldChg chg="addSp modSp new mod">
        <pc:chgData name="Bai, Lu" userId="365cff9c-9192-451d-b72d-eb41caba823e" providerId="ADAL" clId="{51F2CAB1-4E47-402B-AE76-DE1FD0F5C739}" dt="2021-11-25T14:50:31.666" v="1096"/>
        <pc:sldMkLst>
          <pc:docMk/>
          <pc:sldMk cId="1179944786" sldId="714"/>
        </pc:sldMkLst>
      </pc:sldChg>
      <pc:sldChg chg="addSp modSp new mod">
        <pc:chgData name="Bai, Lu" userId="365cff9c-9192-451d-b72d-eb41caba823e" providerId="ADAL" clId="{51F2CAB1-4E47-402B-AE76-DE1FD0F5C739}" dt="2021-11-25T14:49:26.195" v="1074" actId="1076"/>
        <pc:sldMkLst>
          <pc:docMk/>
          <pc:sldMk cId="2014078790" sldId="715"/>
        </pc:sldMkLst>
      </pc:sldChg>
      <pc:sldChg chg="addSp modSp new mod ord">
        <pc:chgData name="Bai, Lu" userId="365cff9c-9192-451d-b72d-eb41caba823e" providerId="ADAL" clId="{51F2CAB1-4E47-402B-AE76-DE1FD0F5C739}" dt="2021-11-25T16:52:15.108" v="1481"/>
        <pc:sldMkLst>
          <pc:docMk/>
          <pc:sldMk cId="3372333904" sldId="716"/>
        </pc:sldMkLst>
      </pc:sldChg>
      <pc:sldChg chg="modSp new mod">
        <pc:chgData name="Bai, Lu" userId="365cff9c-9192-451d-b72d-eb41caba823e" providerId="ADAL" clId="{51F2CAB1-4E47-402B-AE76-DE1FD0F5C739}" dt="2021-11-25T15:00:07.667" v="1127" actId="404"/>
        <pc:sldMkLst>
          <pc:docMk/>
          <pc:sldMk cId="3583749383" sldId="717"/>
        </pc:sldMkLst>
      </pc:sldChg>
      <pc:sldChg chg="addSp modSp new mod">
        <pc:chgData name="Bai, Lu" userId="365cff9c-9192-451d-b72d-eb41caba823e" providerId="ADAL" clId="{51F2CAB1-4E47-402B-AE76-DE1FD0F5C739}" dt="2021-11-25T15:15:52.046" v="1240" actId="1076"/>
        <pc:sldMkLst>
          <pc:docMk/>
          <pc:sldMk cId="2867067602" sldId="718"/>
        </pc:sldMkLst>
      </pc:sldChg>
      <pc:sldChg chg="addSp delSp modSp new mod">
        <pc:chgData name="Bai, Lu" userId="365cff9c-9192-451d-b72d-eb41caba823e" providerId="ADAL" clId="{51F2CAB1-4E47-402B-AE76-DE1FD0F5C739}" dt="2021-11-25T15:18:10.537" v="1251" actId="1076"/>
        <pc:sldMkLst>
          <pc:docMk/>
          <pc:sldMk cId="2373017462" sldId="719"/>
        </pc:sldMkLst>
      </pc:sldChg>
      <pc:sldChg chg="addSp delSp modSp new mod">
        <pc:chgData name="Bai, Lu" userId="365cff9c-9192-451d-b72d-eb41caba823e" providerId="ADAL" clId="{51F2CAB1-4E47-402B-AE76-DE1FD0F5C739}" dt="2021-11-25T15:20:13.456" v="1273" actId="1076"/>
        <pc:sldMkLst>
          <pc:docMk/>
          <pc:sldMk cId="1424707324" sldId="720"/>
        </pc:sldMkLst>
      </pc:sldChg>
      <pc:sldChg chg="addSp modSp add mod ord">
        <pc:chgData name="Bai, Lu" userId="365cff9c-9192-451d-b72d-eb41caba823e" providerId="ADAL" clId="{51F2CAB1-4E47-402B-AE76-DE1FD0F5C739}" dt="2021-11-25T16:52:40.405" v="1491"/>
        <pc:sldMkLst>
          <pc:docMk/>
          <pc:sldMk cId="754304209" sldId="721"/>
        </pc:sldMkLst>
      </pc:sldChg>
      <pc:sldChg chg="addSp delSp modSp new mod">
        <pc:chgData name="Bai, Lu" userId="365cff9c-9192-451d-b72d-eb41caba823e" providerId="ADAL" clId="{51F2CAB1-4E47-402B-AE76-DE1FD0F5C739}" dt="2021-11-25T15:26:40.786" v="1292" actId="1076"/>
        <pc:sldMkLst>
          <pc:docMk/>
          <pc:sldMk cId="213764367" sldId="722"/>
        </pc:sldMkLst>
      </pc:sldChg>
      <pc:sldChg chg="addSp delSp modSp new mod">
        <pc:chgData name="Bai, Lu" userId="365cff9c-9192-451d-b72d-eb41caba823e" providerId="ADAL" clId="{51F2CAB1-4E47-402B-AE76-DE1FD0F5C739}" dt="2021-11-25T15:30:53.370" v="1302" actId="1076"/>
        <pc:sldMkLst>
          <pc:docMk/>
          <pc:sldMk cId="2370756546" sldId="723"/>
        </pc:sldMkLst>
      </pc:sldChg>
      <pc:sldChg chg="addSp delSp modSp new mod">
        <pc:chgData name="Bai, Lu" userId="365cff9c-9192-451d-b72d-eb41caba823e" providerId="ADAL" clId="{51F2CAB1-4E47-402B-AE76-DE1FD0F5C739}" dt="2021-11-25T15:35:04.477" v="1313" actId="1076"/>
        <pc:sldMkLst>
          <pc:docMk/>
          <pc:sldMk cId="1181291579" sldId="724"/>
        </pc:sldMkLst>
      </pc:sldChg>
      <pc:sldChg chg="addSp modSp new mod">
        <pc:chgData name="Bai, Lu" userId="365cff9c-9192-451d-b72d-eb41caba823e" providerId="ADAL" clId="{51F2CAB1-4E47-402B-AE76-DE1FD0F5C739}" dt="2021-11-25T15:36:32.206" v="1320" actId="1076"/>
        <pc:sldMkLst>
          <pc:docMk/>
          <pc:sldMk cId="552304455" sldId="725"/>
        </pc:sldMkLst>
      </pc:sldChg>
      <pc:sldChg chg="addSp modSp new mod">
        <pc:chgData name="Bai, Lu" userId="365cff9c-9192-451d-b72d-eb41caba823e" providerId="ADAL" clId="{51F2CAB1-4E47-402B-AE76-DE1FD0F5C739}" dt="2021-11-25T15:37:59.974" v="1327" actId="14100"/>
        <pc:sldMkLst>
          <pc:docMk/>
          <pc:sldMk cId="2841253435" sldId="726"/>
        </pc:sldMkLst>
      </pc:sldChg>
      <pc:sldChg chg="addSp delSp modSp new mod">
        <pc:chgData name="Bai, Lu" userId="365cff9c-9192-451d-b72d-eb41caba823e" providerId="ADAL" clId="{51F2CAB1-4E47-402B-AE76-DE1FD0F5C739}" dt="2021-11-25T16:44:54.614" v="1455" actId="1076"/>
        <pc:sldMkLst>
          <pc:docMk/>
          <pc:sldMk cId="3252844247" sldId="727"/>
        </pc:sldMkLst>
      </pc:sldChg>
      <pc:sldChg chg="addSp modSp new mod">
        <pc:chgData name="Bai, Lu" userId="365cff9c-9192-451d-b72d-eb41caba823e" providerId="ADAL" clId="{51F2CAB1-4E47-402B-AE76-DE1FD0F5C739}" dt="2021-11-25T16:44:31.821" v="1452" actId="5793"/>
        <pc:sldMkLst>
          <pc:docMk/>
          <pc:sldMk cId="533018970" sldId="728"/>
        </pc:sldMkLst>
      </pc:sldChg>
      <pc:sldChg chg="addSp delSp modSp new mod">
        <pc:chgData name="Bai, Lu" userId="365cff9c-9192-451d-b72d-eb41caba823e" providerId="ADAL" clId="{51F2CAB1-4E47-402B-AE76-DE1FD0F5C739}" dt="2021-11-25T16:51:22.395" v="1475" actId="1076"/>
        <pc:sldMkLst>
          <pc:docMk/>
          <pc:sldMk cId="3718486117" sldId="729"/>
        </pc:sldMkLst>
      </pc:sldChg>
      <pc:sldChg chg="addSp modSp new mod">
        <pc:chgData name="Bai, Lu" userId="365cff9c-9192-451d-b72d-eb41caba823e" providerId="ADAL" clId="{51F2CAB1-4E47-402B-AE76-DE1FD0F5C739}" dt="2021-11-25T16:54:55.914" v="1504" actId="14100"/>
        <pc:sldMkLst>
          <pc:docMk/>
          <pc:sldMk cId="3598091504" sldId="730"/>
        </pc:sldMkLst>
      </pc:sldChg>
      <pc:sldChg chg="addSp modSp new mod">
        <pc:chgData name="Bai, Lu" userId="365cff9c-9192-451d-b72d-eb41caba823e" providerId="ADAL" clId="{51F2CAB1-4E47-402B-AE76-DE1FD0F5C739}" dt="2021-11-25T16:56:34.930" v="1512" actId="20577"/>
        <pc:sldMkLst>
          <pc:docMk/>
          <pc:sldMk cId="2415439809" sldId="731"/>
        </pc:sldMkLst>
      </pc:sldChg>
      <pc:sldChg chg="addSp modSp new mod">
        <pc:chgData name="Bai, Lu" userId="365cff9c-9192-451d-b72d-eb41caba823e" providerId="ADAL" clId="{51F2CAB1-4E47-402B-AE76-DE1FD0F5C739}" dt="2021-11-25T17:00:23.848" v="1556" actId="113"/>
        <pc:sldMkLst>
          <pc:docMk/>
          <pc:sldMk cId="729783156" sldId="732"/>
        </pc:sldMkLst>
      </pc:sldChg>
      <pc:sldChg chg="modSp new mod">
        <pc:chgData name="Bai, Lu" userId="365cff9c-9192-451d-b72d-eb41caba823e" providerId="ADAL" clId="{51F2CAB1-4E47-402B-AE76-DE1FD0F5C739}" dt="2021-11-25T17:02:28.766" v="1576"/>
        <pc:sldMkLst>
          <pc:docMk/>
          <pc:sldMk cId="1735012033" sldId="733"/>
        </pc:sldMkLst>
      </pc:sldChg>
    </pc:docChg>
  </pc:docChgLst>
  <pc:docChgLst>
    <pc:chgData name="Bai, Lu" userId="365cff9c-9192-451d-b72d-eb41caba823e" providerId="ADAL" clId="{5BB20CCD-F063-4061-A9D7-B8FFFCFD89FF}"/>
    <pc:docChg chg="undo custSel addSld delSld modSld sldOrd">
      <pc:chgData name="Bai, Lu" userId="365cff9c-9192-451d-b72d-eb41caba823e" providerId="ADAL" clId="{5BB20CCD-F063-4061-A9D7-B8FFFCFD89FF}" dt="2022-02-23T10:25:55.796" v="2318" actId="20577"/>
      <pc:docMkLst>
        <pc:docMk/>
      </pc:docMkLst>
      <pc:sldChg chg="modSp mod">
        <pc:chgData name="Bai, Lu" userId="365cff9c-9192-451d-b72d-eb41caba823e" providerId="ADAL" clId="{5BB20CCD-F063-4061-A9D7-B8FFFCFD89FF}" dt="2022-02-02T13:19:28.645" v="1674" actId="20577"/>
        <pc:sldMkLst>
          <pc:docMk/>
          <pc:sldMk cId="1536129915" sldId="466"/>
        </pc:sldMkLst>
      </pc:sldChg>
      <pc:sldChg chg="modSp mod">
        <pc:chgData name="Bai, Lu" userId="365cff9c-9192-451d-b72d-eb41caba823e" providerId="ADAL" clId="{5BB20CCD-F063-4061-A9D7-B8FFFCFD89FF}" dt="2022-02-14T13:34:31.972" v="1750" actId="20577"/>
        <pc:sldMkLst>
          <pc:docMk/>
          <pc:sldMk cId="3083170289" sldId="561"/>
        </pc:sldMkLst>
      </pc:sldChg>
      <pc:sldChg chg="del">
        <pc:chgData name="Bai, Lu" userId="365cff9c-9192-451d-b72d-eb41caba823e" providerId="ADAL" clId="{5BB20CCD-F063-4061-A9D7-B8FFFCFD89FF}" dt="2021-11-25T17:17:18.843" v="80" actId="47"/>
        <pc:sldMkLst>
          <pc:docMk/>
          <pc:sldMk cId="1237396702" sldId="563"/>
        </pc:sldMkLst>
      </pc:sldChg>
      <pc:sldChg chg="del">
        <pc:chgData name="Bai, Lu" userId="365cff9c-9192-451d-b72d-eb41caba823e" providerId="ADAL" clId="{5BB20CCD-F063-4061-A9D7-B8FFFCFD89FF}" dt="2021-11-25T17:17:19.310" v="81" actId="47"/>
        <pc:sldMkLst>
          <pc:docMk/>
          <pc:sldMk cId="252426759" sldId="564"/>
        </pc:sldMkLst>
      </pc:sldChg>
      <pc:sldChg chg="del">
        <pc:chgData name="Bai, Lu" userId="365cff9c-9192-451d-b72d-eb41caba823e" providerId="ADAL" clId="{5BB20CCD-F063-4061-A9D7-B8FFFCFD89FF}" dt="2021-11-25T17:17:19.338" v="82" actId="47"/>
        <pc:sldMkLst>
          <pc:docMk/>
          <pc:sldMk cId="319513447" sldId="565"/>
        </pc:sldMkLst>
      </pc:sldChg>
      <pc:sldChg chg="del">
        <pc:chgData name="Bai, Lu" userId="365cff9c-9192-451d-b72d-eb41caba823e" providerId="ADAL" clId="{5BB20CCD-F063-4061-A9D7-B8FFFCFD89FF}" dt="2021-11-25T17:17:19.372" v="83" actId="47"/>
        <pc:sldMkLst>
          <pc:docMk/>
          <pc:sldMk cId="2394636373" sldId="566"/>
        </pc:sldMkLst>
      </pc:sldChg>
      <pc:sldChg chg="del">
        <pc:chgData name="Bai, Lu" userId="365cff9c-9192-451d-b72d-eb41caba823e" providerId="ADAL" clId="{5BB20CCD-F063-4061-A9D7-B8FFFCFD89FF}" dt="2021-11-25T17:17:19.404" v="84" actId="47"/>
        <pc:sldMkLst>
          <pc:docMk/>
          <pc:sldMk cId="2289539514" sldId="567"/>
        </pc:sldMkLst>
      </pc:sldChg>
      <pc:sldChg chg="del">
        <pc:chgData name="Bai, Lu" userId="365cff9c-9192-451d-b72d-eb41caba823e" providerId="ADAL" clId="{5BB20CCD-F063-4061-A9D7-B8FFFCFD89FF}" dt="2021-11-25T17:17:19.435" v="85" actId="47"/>
        <pc:sldMkLst>
          <pc:docMk/>
          <pc:sldMk cId="708120755" sldId="568"/>
        </pc:sldMkLst>
      </pc:sldChg>
      <pc:sldChg chg="del">
        <pc:chgData name="Bai, Lu" userId="365cff9c-9192-451d-b72d-eb41caba823e" providerId="ADAL" clId="{5BB20CCD-F063-4061-A9D7-B8FFFCFD89FF}" dt="2021-11-25T17:17:19.472" v="86" actId="47"/>
        <pc:sldMkLst>
          <pc:docMk/>
          <pc:sldMk cId="1407887015" sldId="569"/>
        </pc:sldMkLst>
      </pc:sldChg>
      <pc:sldChg chg="del">
        <pc:chgData name="Bai, Lu" userId="365cff9c-9192-451d-b72d-eb41caba823e" providerId="ADAL" clId="{5BB20CCD-F063-4061-A9D7-B8FFFCFD89FF}" dt="2021-11-25T17:17:19.526" v="87" actId="47"/>
        <pc:sldMkLst>
          <pc:docMk/>
          <pc:sldMk cId="1527912073" sldId="570"/>
        </pc:sldMkLst>
      </pc:sldChg>
      <pc:sldChg chg="del">
        <pc:chgData name="Bai, Lu" userId="365cff9c-9192-451d-b72d-eb41caba823e" providerId="ADAL" clId="{5BB20CCD-F063-4061-A9D7-B8FFFCFD89FF}" dt="2021-11-25T17:17:19.540" v="88" actId="47"/>
        <pc:sldMkLst>
          <pc:docMk/>
          <pc:sldMk cId="377786758" sldId="571"/>
        </pc:sldMkLst>
      </pc:sldChg>
      <pc:sldChg chg="del">
        <pc:chgData name="Bai, Lu" userId="365cff9c-9192-451d-b72d-eb41caba823e" providerId="ADAL" clId="{5BB20CCD-F063-4061-A9D7-B8FFFCFD89FF}" dt="2021-11-25T17:17:19.562" v="89" actId="47"/>
        <pc:sldMkLst>
          <pc:docMk/>
          <pc:sldMk cId="3622664688" sldId="572"/>
        </pc:sldMkLst>
      </pc:sldChg>
      <pc:sldChg chg="del">
        <pc:chgData name="Bai, Lu" userId="365cff9c-9192-451d-b72d-eb41caba823e" providerId="ADAL" clId="{5BB20CCD-F063-4061-A9D7-B8FFFCFD89FF}" dt="2021-11-25T17:17:19.590" v="90" actId="47"/>
        <pc:sldMkLst>
          <pc:docMk/>
          <pc:sldMk cId="105898058" sldId="573"/>
        </pc:sldMkLst>
      </pc:sldChg>
      <pc:sldChg chg="del">
        <pc:chgData name="Bai, Lu" userId="365cff9c-9192-451d-b72d-eb41caba823e" providerId="ADAL" clId="{5BB20CCD-F063-4061-A9D7-B8FFFCFD89FF}" dt="2021-11-25T17:17:19.630" v="91" actId="47"/>
        <pc:sldMkLst>
          <pc:docMk/>
          <pc:sldMk cId="3189713184" sldId="574"/>
        </pc:sldMkLst>
      </pc:sldChg>
      <pc:sldChg chg="modSp add del mod ord modNotesTx">
        <pc:chgData name="Bai, Lu" userId="365cff9c-9192-451d-b72d-eb41caba823e" providerId="ADAL" clId="{5BB20CCD-F063-4061-A9D7-B8FFFCFD89FF}" dt="2022-02-22T16:13:09.997" v="2063" actId="6549"/>
        <pc:sldMkLst>
          <pc:docMk/>
          <pc:sldMk cId="3255461517" sldId="575"/>
        </pc:sldMkLst>
      </pc:sldChg>
      <pc:sldChg chg="del">
        <pc:chgData name="Bai, Lu" userId="365cff9c-9192-451d-b72d-eb41caba823e" providerId="ADAL" clId="{5BB20CCD-F063-4061-A9D7-B8FFFCFD89FF}" dt="2021-11-25T17:17:19.763" v="95" actId="47"/>
        <pc:sldMkLst>
          <pc:docMk/>
          <pc:sldMk cId="2087131258" sldId="699"/>
        </pc:sldMkLst>
      </pc:sldChg>
      <pc:sldChg chg="del">
        <pc:chgData name="Bai, Lu" userId="365cff9c-9192-451d-b72d-eb41caba823e" providerId="ADAL" clId="{5BB20CCD-F063-4061-A9D7-B8FFFCFD89FF}" dt="2021-11-25T17:17:19.657" v="92" actId="47"/>
        <pc:sldMkLst>
          <pc:docMk/>
          <pc:sldMk cId="3417345898" sldId="700"/>
        </pc:sldMkLst>
      </pc:sldChg>
      <pc:sldChg chg="del">
        <pc:chgData name="Bai, Lu" userId="365cff9c-9192-451d-b72d-eb41caba823e" providerId="ADAL" clId="{5BB20CCD-F063-4061-A9D7-B8FFFCFD89FF}" dt="2021-11-25T17:17:19.681" v="93" actId="47"/>
        <pc:sldMkLst>
          <pc:docMk/>
          <pc:sldMk cId="4215112700" sldId="701"/>
        </pc:sldMkLst>
      </pc:sldChg>
      <pc:sldChg chg="del">
        <pc:chgData name="Bai, Lu" userId="365cff9c-9192-451d-b72d-eb41caba823e" providerId="ADAL" clId="{5BB20CCD-F063-4061-A9D7-B8FFFCFD89FF}" dt="2021-11-25T17:17:19.717" v="94" actId="47"/>
        <pc:sldMkLst>
          <pc:docMk/>
          <pc:sldMk cId="613577783" sldId="702"/>
        </pc:sldMkLst>
      </pc:sldChg>
      <pc:sldChg chg="del">
        <pc:chgData name="Bai, Lu" userId="365cff9c-9192-451d-b72d-eb41caba823e" providerId="ADAL" clId="{5BB20CCD-F063-4061-A9D7-B8FFFCFD89FF}" dt="2021-11-25T17:17:19.778" v="96" actId="47"/>
        <pc:sldMkLst>
          <pc:docMk/>
          <pc:sldMk cId="372492795" sldId="703"/>
        </pc:sldMkLst>
      </pc:sldChg>
      <pc:sldChg chg="del">
        <pc:chgData name="Bai, Lu" userId="365cff9c-9192-451d-b72d-eb41caba823e" providerId="ADAL" clId="{5BB20CCD-F063-4061-A9D7-B8FFFCFD89FF}" dt="2021-11-25T17:17:19.813" v="97" actId="47"/>
        <pc:sldMkLst>
          <pc:docMk/>
          <pc:sldMk cId="1363566092" sldId="704"/>
        </pc:sldMkLst>
      </pc:sldChg>
      <pc:sldChg chg="del">
        <pc:chgData name="Bai, Lu" userId="365cff9c-9192-451d-b72d-eb41caba823e" providerId="ADAL" clId="{5BB20CCD-F063-4061-A9D7-B8FFFCFD89FF}" dt="2021-11-25T17:17:19.833" v="98" actId="47"/>
        <pc:sldMkLst>
          <pc:docMk/>
          <pc:sldMk cId="2712061133" sldId="705"/>
        </pc:sldMkLst>
      </pc:sldChg>
      <pc:sldChg chg="del">
        <pc:chgData name="Bai, Lu" userId="365cff9c-9192-451d-b72d-eb41caba823e" providerId="ADAL" clId="{5BB20CCD-F063-4061-A9D7-B8FFFCFD89FF}" dt="2021-11-25T17:17:19.940" v="101" actId="47"/>
        <pc:sldMkLst>
          <pc:docMk/>
          <pc:sldMk cId="2303680571" sldId="706"/>
        </pc:sldMkLst>
      </pc:sldChg>
      <pc:sldChg chg="del">
        <pc:chgData name="Bai, Lu" userId="365cff9c-9192-451d-b72d-eb41caba823e" providerId="ADAL" clId="{5BB20CCD-F063-4061-A9D7-B8FFFCFD89FF}" dt="2021-11-25T17:17:19.895" v="100" actId="47"/>
        <pc:sldMkLst>
          <pc:docMk/>
          <pc:sldMk cId="2866080841" sldId="707"/>
        </pc:sldMkLst>
      </pc:sldChg>
      <pc:sldChg chg="del">
        <pc:chgData name="Bai, Lu" userId="365cff9c-9192-451d-b72d-eb41caba823e" providerId="ADAL" clId="{5BB20CCD-F063-4061-A9D7-B8FFFCFD89FF}" dt="2021-11-25T17:17:21.100" v="104" actId="47"/>
        <pc:sldMkLst>
          <pc:docMk/>
          <pc:sldMk cId="1681716564" sldId="708"/>
        </pc:sldMkLst>
      </pc:sldChg>
      <pc:sldChg chg="del">
        <pc:chgData name="Bai, Lu" userId="365cff9c-9192-451d-b72d-eb41caba823e" providerId="ADAL" clId="{5BB20CCD-F063-4061-A9D7-B8FFFCFD89FF}" dt="2021-11-25T17:17:19.872" v="99" actId="47"/>
        <pc:sldMkLst>
          <pc:docMk/>
          <pc:sldMk cId="3918506160" sldId="709"/>
        </pc:sldMkLst>
      </pc:sldChg>
      <pc:sldChg chg="del">
        <pc:chgData name="Bai, Lu" userId="365cff9c-9192-451d-b72d-eb41caba823e" providerId="ADAL" clId="{5BB20CCD-F063-4061-A9D7-B8FFFCFD89FF}" dt="2021-11-25T17:17:20.564" v="102" actId="47"/>
        <pc:sldMkLst>
          <pc:docMk/>
          <pc:sldMk cId="159596810" sldId="710"/>
        </pc:sldMkLst>
      </pc:sldChg>
      <pc:sldChg chg="del">
        <pc:chgData name="Bai, Lu" userId="365cff9c-9192-451d-b72d-eb41caba823e" providerId="ADAL" clId="{5BB20CCD-F063-4061-A9D7-B8FFFCFD89FF}" dt="2021-11-25T17:17:21.052" v="103" actId="47"/>
        <pc:sldMkLst>
          <pc:docMk/>
          <pc:sldMk cId="3832646322" sldId="711"/>
        </pc:sldMkLst>
      </pc:sldChg>
      <pc:sldChg chg="del">
        <pc:chgData name="Bai, Lu" userId="365cff9c-9192-451d-b72d-eb41caba823e" providerId="ADAL" clId="{5BB20CCD-F063-4061-A9D7-B8FFFCFD89FF}" dt="2021-11-25T17:17:21.113" v="105" actId="47"/>
        <pc:sldMkLst>
          <pc:docMk/>
          <pc:sldMk cId="2267825546" sldId="712"/>
        </pc:sldMkLst>
      </pc:sldChg>
      <pc:sldChg chg="del">
        <pc:chgData name="Bai, Lu" userId="365cff9c-9192-451d-b72d-eb41caba823e" providerId="ADAL" clId="{5BB20CCD-F063-4061-A9D7-B8FFFCFD89FF}" dt="2021-11-25T17:17:21.157" v="106" actId="47"/>
        <pc:sldMkLst>
          <pc:docMk/>
          <pc:sldMk cId="3285478862" sldId="713"/>
        </pc:sldMkLst>
      </pc:sldChg>
      <pc:sldChg chg="del">
        <pc:chgData name="Bai, Lu" userId="365cff9c-9192-451d-b72d-eb41caba823e" providerId="ADAL" clId="{5BB20CCD-F063-4061-A9D7-B8FFFCFD89FF}" dt="2021-11-25T17:17:21.605" v="107" actId="47"/>
        <pc:sldMkLst>
          <pc:docMk/>
          <pc:sldMk cId="1179944786" sldId="714"/>
        </pc:sldMkLst>
      </pc:sldChg>
      <pc:sldChg chg="del">
        <pc:chgData name="Bai, Lu" userId="365cff9c-9192-451d-b72d-eb41caba823e" providerId="ADAL" clId="{5BB20CCD-F063-4061-A9D7-B8FFFCFD89FF}" dt="2021-11-25T17:17:22.099" v="108" actId="47"/>
        <pc:sldMkLst>
          <pc:docMk/>
          <pc:sldMk cId="2014078790" sldId="715"/>
        </pc:sldMkLst>
      </pc:sldChg>
      <pc:sldChg chg="del">
        <pc:chgData name="Bai, Lu" userId="365cff9c-9192-451d-b72d-eb41caba823e" providerId="ADAL" clId="{5BB20CCD-F063-4061-A9D7-B8FFFCFD89FF}" dt="2021-11-25T17:17:22.356" v="117" actId="47"/>
        <pc:sldMkLst>
          <pc:docMk/>
          <pc:sldMk cId="3372333904" sldId="716"/>
        </pc:sldMkLst>
      </pc:sldChg>
      <pc:sldChg chg="del">
        <pc:chgData name="Bai, Lu" userId="365cff9c-9192-451d-b72d-eb41caba823e" providerId="ADAL" clId="{5BB20CCD-F063-4061-A9D7-B8FFFCFD89FF}" dt="2021-11-25T17:17:22.305" v="115" actId="47"/>
        <pc:sldMkLst>
          <pc:docMk/>
          <pc:sldMk cId="3583749383" sldId="717"/>
        </pc:sldMkLst>
      </pc:sldChg>
      <pc:sldChg chg="del">
        <pc:chgData name="Bai, Lu" userId="365cff9c-9192-451d-b72d-eb41caba823e" providerId="ADAL" clId="{5BB20CCD-F063-4061-A9D7-B8FFFCFD89FF}" dt="2021-11-25T17:17:22.202" v="112" actId="47"/>
        <pc:sldMkLst>
          <pc:docMk/>
          <pc:sldMk cId="2867067602" sldId="718"/>
        </pc:sldMkLst>
      </pc:sldChg>
      <pc:sldChg chg="del">
        <pc:chgData name="Bai, Lu" userId="365cff9c-9192-451d-b72d-eb41caba823e" providerId="ADAL" clId="{5BB20CCD-F063-4061-A9D7-B8FFFCFD89FF}" dt="2021-11-25T17:17:22.233" v="113" actId="47"/>
        <pc:sldMkLst>
          <pc:docMk/>
          <pc:sldMk cId="2373017462" sldId="719"/>
        </pc:sldMkLst>
      </pc:sldChg>
      <pc:sldChg chg="del">
        <pc:chgData name="Bai, Lu" userId="365cff9c-9192-451d-b72d-eb41caba823e" providerId="ADAL" clId="{5BB20CCD-F063-4061-A9D7-B8FFFCFD89FF}" dt="2021-11-25T17:17:22.267" v="114" actId="47"/>
        <pc:sldMkLst>
          <pc:docMk/>
          <pc:sldMk cId="1424707324" sldId="720"/>
        </pc:sldMkLst>
      </pc:sldChg>
      <pc:sldChg chg="del">
        <pc:chgData name="Bai, Lu" userId="365cff9c-9192-451d-b72d-eb41caba823e" providerId="ADAL" clId="{5BB20CCD-F063-4061-A9D7-B8FFFCFD89FF}" dt="2021-11-25T17:17:22.328" v="116" actId="47"/>
        <pc:sldMkLst>
          <pc:docMk/>
          <pc:sldMk cId="754304209" sldId="721"/>
        </pc:sldMkLst>
      </pc:sldChg>
      <pc:sldChg chg="del">
        <pc:chgData name="Bai, Lu" userId="365cff9c-9192-451d-b72d-eb41caba823e" providerId="ADAL" clId="{5BB20CCD-F063-4061-A9D7-B8FFFCFD89FF}" dt="2021-11-25T17:17:22.386" v="118" actId="47"/>
        <pc:sldMkLst>
          <pc:docMk/>
          <pc:sldMk cId="213764367" sldId="722"/>
        </pc:sldMkLst>
      </pc:sldChg>
      <pc:sldChg chg="del">
        <pc:chgData name="Bai, Lu" userId="365cff9c-9192-451d-b72d-eb41caba823e" providerId="ADAL" clId="{5BB20CCD-F063-4061-A9D7-B8FFFCFD89FF}" dt="2021-11-25T17:17:22.430" v="119" actId="47"/>
        <pc:sldMkLst>
          <pc:docMk/>
          <pc:sldMk cId="2370756546" sldId="723"/>
        </pc:sldMkLst>
      </pc:sldChg>
      <pc:sldChg chg="del">
        <pc:chgData name="Bai, Lu" userId="365cff9c-9192-451d-b72d-eb41caba823e" providerId="ADAL" clId="{5BB20CCD-F063-4061-A9D7-B8FFFCFD89FF}" dt="2021-11-25T17:17:22.445" v="120" actId="47"/>
        <pc:sldMkLst>
          <pc:docMk/>
          <pc:sldMk cId="1181291579" sldId="724"/>
        </pc:sldMkLst>
      </pc:sldChg>
      <pc:sldChg chg="del">
        <pc:chgData name="Bai, Lu" userId="365cff9c-9192-451d-b72d-eb41caba823e" providerId="ADAL" clId="{5BB20CCD-F063-4061-A9D7-B8FFFCFD89FF}" dt="2021-11-25T17:17:22.478" v="121" actId="47"/>
        <pc:sldMkLst>
          <pc:docMk/>
          <pc:sldMk cId="552304455" sldId="725"/>
        </pc:sldMkLst>
      </pc:sldChg>
      <pc:sldChg chg="del">
        <pc:chgData name="Bai, Lu" userId="365cff9c-9192-451d-b72d-eb41caba823e" providerId="ADAL" clId="{5BB20CCD-F063-4061-A9D7-B8FFFCFD89FF}" dt="2021-11-25T17:17:22.511" v="122" actId="47"/>
        <pc:sldMkLst>
          <pc:docMk/>
          <pc:sldMk cId="2841253435" sldId="726"/>
        </pc:sldMkLst>
      </pc:sldChg>
      <pc:sldChg chg="del">
        <pc:chgData name="Bai, Lu" userId="365cff9c-9192-451d-b72d-eb41caba823e" providerId="ADAL" clId="{5BB20CCD-F063-4061-A9D7-B8FFFCFD89FF}" dt="2021-11-25T17:17:22.537" v="123" actId="47"/>
        <pc:sldMkLst>
          <pc:docMk/>
          <pc:sldMk cId="3252844247" sldId="727"/>
        </pc:sldMkLst>
      </pc:sldChg>
      <pc:sldChg chg="del">
        <pc:chgData name="Bai, Lu" userId="365cff9c-9192-451d-b72d-eb41caba823e" providerId="ADAL" clId="{5BB20CCD-F063-4061-A9D7-B8FFFCFD89FF}" dt="2021-11-25T17:17:22.575" v="124" actId="47"/>
        <pc:sldMkLst>
          <pc:docMk/>
          <pc:sldMk cId="533018970" sldId="728"/>
        </pc:sldMkLst>
      </pc:sldChg>
      <pc:sldChg chg="del">
        <pc:chgData name="Bai, Lu" userId="365cff9c-9192-451d-b72d-eb41caba823e" providerId="ADAL" clId="{5BB20CCD-F063-4061-A9D7-B8FFFCFD89FF}" dt="2021-11-25T17:17:22.612" v="125" actId="47"/>
        <pc:sldMkLst>
          <pc:docMk/>
          <pc:sldMk cId="3718486117" sldId="729"/>
        </pc:sldMkLst>
      </pc:sldChg>
      <pc:sldChg chg="del">
        <pc:chgData name="Bai, Lu" userId="365cff9c-9192-451d-b72d-eb41caba823e" providerId="ADAL" clId="{5BB20CCD-F063-4061-A9D7-B8FFFCFD89FF}" dt="2021-11-25T17:17:22.112" v="109" actId="47"/>
        <pc:sldMkLst>
          <pc:docMk/>
          <pc:sldMk cId="3598091504" sldId="730"/>
        </pc:sldMkLst>
      </pc:sldChg>
      <pc:sldChg chg="del">
        <pc:chgData name="Bai, Lu" userId="365cff9c-9192-451d-b72d-eb41caba823e" providerId="ADAL" clId="{5BB20CCD-F063-4061-A9D7-B8FFFCFD89FF}" dt="2021-11-25T17:17:22.145" v="110" actId="47"/>
        <pc:sldMkLst>
          <pc:docMk/>
          <pc:sldMk cId="2415439809" sldId="731"/>
        </pc:sldMkLst>
      </pc:sldChg>
      <pc:sldChg chg="del">
        <pc:chgData name="Bai, Lu" userId="365cff9c-9192-451d-b72d-eb41caba823e" providerId="ADAL" clId="{5BB20CCD-F063-4061-A9D7-B8FFFCFD89FF}" dt="2021-11-25T17:17:22.173" v="111" actId="47"/>
        <pc:sldMkLst>
          <pc:docMk/>
          <pc:sldMk cId="729783156" sldId="732"/>
        </pc:sldMkLst>
      </pc:sldChg>
      <pc:sldChg chg="del">
        <pc:chgData name="Bai, Lu" userId="365cff9c-9192-451d-b72d-eb41caba823e" providerId="ADAL" clId="{5BB20CCD-F063-4061-A9D7-B8FFFCFD89FF}" dt="2021-11-25T17:17:22.995" v="126" actId="47"/>
        <pc:sldMkLst>
          <pc:docMk/>
          <pc:sldMk cId="1735012033" sldId="733"/>
        </pc:sldMkLst>
      </pc:sldChg>
      <pc:sldChg chg="addSp modSp new mod">
        <pc:chgData name="Bai, Lu" userId="365cff9c-9192-451d-b72d-eb41caba823e" providerId="ADAL" clId="{5BB20CCD-F063-4061-A9D7-B8FFFCFD89FF}" dt="2022-02-02T13:23:51.330" v="1676" actId="164"/>
        <pc:sldMkLst>
          <pc:docMk/>
          <pc:sldMk cId="3252717564" sldId="734"/>
        </pc:sldMkLst>
      </pc:sldChg>
      <pc:sldChg chg="addSp modSp new del mod">
        <pc:chgData name="Bai, Lu" userId="365cff9c-9192-451d-b72d-eb41caba823e" providerId="ADAL" clId="{5BB20CCD-F063-4061-A9D7-B8FFFCFD89FF}" dt="2022-02-02T13:24:12.765" v="1677" actId="47"/>
        <pc:sldMkLst>
          <pc:docMk/>
          <pc:sldMk cId="1921102049" sldId="735"/>
        </pc:sldMkLst>
      </pc:sldChg>
      <pc:sldChg chg="addSp delSp modSp new mod">
        <pc:chgData name="Bai, Lu" userId="365cff9c-9192-451d-b72d-eb41caba823e" providerId="ADAL" clId="{5BB20CCD-F063-4061-A9D7-B8FFFCFD89FF}" dt="2021-11-25T17:18:19.434" v="153"/>
        <pc:sldMkLst>
          <pc:docMk/>
          <pc:sldMk cId="71849602" sldId="736"/>
        </pc:sldMkLst>
      </pc:sldChg>
      <pc:sldChg chg="modSp new mod">
        <pc:chgData name="Bai, Lu" userId="365cff9c-9192-451d-b72d-eb41caba823e" providerId="ADAL" clId="{5BB20CCD-F063-4061-A9D7-B8FFFCFD89FF}" dt="2021-11-25T17:21:24.749" v="162"/>
        <pc:sldMkLst>
          <pc:docMk/>
          <pc:sldMk cId="1210680382" sldId="737"/>
        </pc:sldMkLst>
      </pc:sldChg>
      <pc:sldChg chg="modSp new mod">
        <pc:chgData name="Bai, Lu" userId="365cff9c-9192-451d-b72d-eb41caba823e" providerId="ADAL" clId="{5BB20CCD-F063-4061-A9D7-B8FFFCFD89FF}" dt="2021-11-25T17:21:44.409" v="167" actId="15"/>
        <pc:sldMkLst>
          <pc:docMk/>
          <pc:sldMk cId="480813324" sldId="738"/>
        </pc:sldMkLst>
      </pc:sldChg>
      <pc:sldChg chg="modSp new mod">
        <pc:chgData name="Bai, Lu" userId="365cff9c-9192-451d-b72d-eb41caba823e" providerId="ADAL" clId="{5BB20CCD-F063-4061-A9D7-B8FFFCFD89FF}" dt="2021-11-25T17:22:35.127" v="175" actId="15"/>
        <pc:sldMkLst>
          <pc:docMk/>
          <pc:sldMk cId="3749667886" sldId="739"/>
        </pc:sldMkLst>
      </pc:sldChg>
      <pc:sldChg chg="addSp modSp new mod">
        <pc:chgData name="Bai, Lu" userId="365cff9c-9192-451d-b72d-eb41caba823e" providerId="ADAL" clId="{5BB20CCD-F063-4061-A9D7-B8FFFCFD89FF}" dt="2021-11-25T17:23:44.428" v="184" actId="1076"/>
        <pc:sldMkLst>
          <pc:docMk/>
          <pc:sldMk cId="2554190140" sldId="740"/>
        </pc:sldMkLst>
      </pc:sldChg>
      <pc:sldChg chg="addSp modSp new del mod">
        <pc:chgData name="Bai, Lu" userId="365cff9c-9192-451d-b72d-eb41caba823e" providerId="ADAL" clId="{5BB20CCD-F063-4061-A9D7-B8FFFCFD89FF}" dt="2022-02-14T13:42:13.179" v="1751" actId="47"/>
        <pc:sldMkLst>
          <pc:docMk/>
          <pc:sldMk cId="4225569385" sldId="741"/>
        </pc:sldMkLst>
      </pc:sldChg>
      <pc:sldChg chg="modSp new mod modNotesTx">
        <pc:chgData name="Bai, Lu" userId="365cff9c-9192-451d-b72d-eb41caba823e" providerId="ADAL" clId="{5BB20CCD-F063-4061-A9D7-B8FFFCFD89FF}" dt="2022-02-02T15:05:24.571" v="1690" actId="15"/>
        <pc:sldMkLst>
          <pc:docMk/>
          <pc:sldMk cId="358523748" sldId="742"/>
        </pc:sldMkLst>
      </pc:sldChg>
      <pc:sldChg chg="addSp modSp new mod">
        <pc:chgData name="Bai, Lu" userId="365cff9c-9192-451d-b72d-eb41caba823e" providerId="ADAL" clId="{5BB20CCD-F063-4061-A9D7-B8FFFCFD89FF}" dt="2022-02-02T13:46:11.357" v="1678" actId="164"/>
        <pc:sldMkLst>
          <pc:docMk/>
          <pc:sldMk cId="2861009121" sldId="743"/>
        </pc:sldMkLst>
      </pc:sldChg>
      <pc:sldChg chg="addSp delSp modSp new mod">
        <pc:chgData name="Bai, Lu" userId="365cff9c-9192-451d-b72d-eb41caba823e" providerId="ADAL" clId="{5BB20CCD-F063-4061-A9D7-B8FFFCFD89FF}" dt="2022-02-02T13:48:08.156" v="1679" actId="164"/>
        <pc:sldMkLst>
          <pc:docMk/>
          <pc:sldMk cId="3144070621" sldId="744"/>
        </pc:sldMkLst>
      </pc:sldChg>
      <pc:sldChg chg="addSp delSp modSp new mod">
        <pc:chgData name="Bai, Lu" userId="365cff9c-9192-451d-b72d-eb41caba823e" providerId="ADAL" clId="{5BB20CCD-F063-4061-A9D7-B8FFFCFD89FF}" dt="2022-02-14T13:50:02.868" v="1793" actId="164"/>
        <pc:sldMkLst>
          <pc:docMk/>
          <pc:sldMk cId="467231041" sldId="745"/>
        </pc:sldMkLst>
      </pc:sldChg>
      <pc:sldChg chg="addSp modSp new mod">
        <pc:chgData name="Bai, Lu" userId="365cff9c-9192-451d-b72d-eb41caba823e" providerId="ADAL" clId="{5BB20CCD-F063-4061-A9D7-B8FFFCFD89FF}" dt="2022-02-02T14:21:29.922" v="1680" actId="1076"/>
        <pc:sldMkLst>
          <pc:docMk/>
          <pc:sldMk cId="779083436" sldId="746"/>
        </pc:sldMkLst>
      </pc:sldChg>
      <pc:sldChg chg="modSp add mod">
        <pc:chgData name="Bai, Lu" userId="365cff9c-9192-451d-b72d-eb41caba823e" providerId="ADAL" clId="{5BB20CCD-F063-4061-A9D7-B8FFFCFD89FF}" dt="2021-11-26T10:07:08.105" v="393" actId="5793"/>
        <pc:sldMkLst>
          <pc:docMk/>
          <pc:sldMk cId="1492295842" sldId="747"/>
        </pc:sldMkLst>
      </pc:sldChg>
      <pc:sldChg chg="addSp modSp new mod">
        <pc:chgData name="Bai, Lu" userId="365cff9c-9192-451d-b72d-eb41caba823e" providerId="ADAL" clId="{5BB20CCD-F063-4061-A9D7-B8FFFCFD89FF}" dt="2022-02-02T14:22:55.425" v="1681" actId="164"/>
        <pc:sldMkLst>
          <pc:docMk/>
          <pc:sldMk cId="4171348686" sldId="748"/>
        </pc:sldMkLst>
      </pc:sldChg>
      <pc:sldChg chg="addSp delSp modSp add mod">
        <pc:chgData name="Bai, Lu" userId="365cff9c-9192-451d-b72d-eb41caba823e" providerId="ADAL" clId="{5BB20CCD-F063-4061-A9D7-B8FFFCFD89FF}" dt="2021-11-26T10:14:36.009" v="471" actId="1076"/>
        <pc:sldMkLst>
          <pc:docMk/>
          <pc:sldMk cId="2516085925" sldId="749"/>
        </pc:sldMkLst>
      </pc:sldChg>
      <pc:sldChg chg="modSp new mod">
        <pc:chgData name="Bai, Lu" userId="365cff9c-9192-451d-b72d-eb41caba823e" providerId="ADAL" clId="{5BB20CCD-F063-4061-A9D7-B8FFFCFD89FF}" dt="2021-11-26T10:12:24.950" v="436"/>
        <pc:sldMkLst>
          <pc:docMk/>
          <pc:sldMk cId="1541754089" sldId="750"/>
        </pc:sldMkLst>
      </pc:sldChg>
      <pc:sldChg chg="modSp new mod">
        <pc:chgData name="Bai, Lu" userId="365cff9c-9192-451d-b72d-eb41caba823e" providerId="ADAL" clId="{5BB20CCD-F063-4061-A9D7-B8FFFCFD89FF}" dt="2021-11-26T10:13:34.788" v="439"/>
        <pc:sldMkLst>
          <pc:docMk/>
          <pc:sldMk cId="3233961487" sldId="751"/>
        </pc:sldMkLst>
      </pc:sldChg>
      <pc:sldChg chg="modSp new mod">
        <pc:chgData name="Bai, Lu" userId="365cff9c-9192-451d-b72d-eb41caba823e" providerId="ADAL" clId="{5BB20CCD-F063-4061-A9D7-B8FFFCFD89FF}" dt="2022-02-02T15:11:05.120" v="1694" actId="20577"/>
        <pc:sldMkLst>
          <pc:docMk/>
          <pc:sldMk cId="407922238" sldId="752"/>
        </pc:sldMkLst>
      </pc:sldChg>
      <pc:sldChg chg="new del">
        <pc:chgData name="Bai, Lu" userId="365cff9c-9192-451d-b72d-eb41caba823e" providerId="ADAL" clId="{5BB20CCD-F063-4061-A9D7-B8FFFCFD89FF}" dt="2021-11-26T10:14:39.146" v="472" actId="47"/>
        <pc:sldMkLst>
          <pc:docMk/>
          <pc:sldMk cId="2915571168" sldId="752"/>
        </pc:sldMkLst>
      </pc:sldChg>
      <pc:sldChg chg="modSp new mod">
        <pc:chgData name="Bai, Lu" userId="365cff9c-9192-451d-b72d-eb41caba823e" providerId="ADAL" clId="{5BB20CCD-F063-4061-A9D7-B8FFFCFD89FF}" dt="2022-02-02T15:18:33.362" v="1700" actId="6549"/>
        <pc:sldMkLst>
          <pc:docMk/>
          <pc:sldMk cId="1555621506" sldId="753"/>
        </pc:sldMkLst>
      </pc:sldChg>
      <pc:sldChg chg="modSp new mod modNotesTx">
        <pc:chgData name="Bai, Lu" userId="365cff9c-9192-451d-b72d-eb41caba823e" providerId="ADAL" clId="{5BB20CCD-F063-4061-A9D7-B8FFFCFD89FF}" dt="2021-12-27T13:32:58.163" v="1525" actId="20577"/>
        <pc:sldMkLst>
          <pc:docMk/>
          <pc:sldMk cId="792493280" sldId="754"/>
        </pc:sldMkLst>
      </pc:sldChg>
      <pc:sldChg chg="addSp modSp new mod">
        <pc:chgData name="Bai, Lu" userId="365cff9c-9192-451d-b72d-eb41caba823e" providerId="ADAL" clId="{5BB20CCD-F063-4061-A9D7-B8FFFCFD89FF}" dt="2021-12-10T10:17:56.256" v="1425" actId="1076"/>
        <pc:sldMkLst>
          <pc:docMk/>
          <pc:sldMk cId="673009323" sldId="755"/>
        </pc:sldMkLst>
      </pc:sldChg>
      <pc:sldChg chg="modSp new mod">
        <pc:chgData name="Bai, Lu" userId="365cff9c-9192-451d-b72d-eb41caba823e" providerId="ADAL" clId="{5BB20CCD-F063-4061-A9D7-B8FFFCFD89FF}" dt="2022-02-02T15:18:39.152" v="1703" actId="27636"/>
        <pc:sldMkLst>
          <pc:docMk/>
          <pc:sldMk cId="2992100847" sldId="756"/>
        </pc:sldMkLst>
      </pc:sldChg>
      <pc:sldChg chg="modSp new mod ord">
        <pc:chgData name="Bai, Lu" userId="365cff9c-9192-451d-b72d-eb41caba823e" providerId="ADAL" clId="{5BB20CCD-F063-4061-A9D7-B8FFFCFD89FF}" dt="2021-11-26T10:57:42.322" v="727" actId="6549"/>
        <pc:sldMkLst>
          <pc:docMk/>
          <pc:sldMk cId="79732040" sldId="757"/>
        </pc:sldMkLst>
      </pc:sldChg>
      <pc:sldChg chg="addSp modSp mod">
        <pc:chgData name="Bai, Lu" userId="365cff9c-9192-451d-b72d-eb41caba823e" providerId="ADAL" clId="{5BB20CCD-F063-4061-A9D7-B8FFFCFD89FF}" dt="2022-02-14T16:41:00.015" v="1819" actId="27636"/>
        <pc:sldMkLst>
          <pc:docMk/>
          <pc:sldMk cId="608232101" sldId="757"/>
        </pc:sldMkLst>
      </pc:sldChg>
      <pc:sldChg chg="addSp delSp modSp new mod ord modNotesTx">
        <pc:chgData name="Bai, Lu" userId="365cff9c-9192-451d-b72d-eb41caba823e" providerId="ADAL" clId="{5BB20CCD-F063-4061-A9D7-B8FFFCFD89FF}" dt="2021-11-26T13:20:59.964" v="910" actId="1076"/>
        <pc:sldMkLst>
          <pc:docMk/>
          <pc:sldMk cId="2011198411" sldId="758"/>
        </pc:sldMkLst>
      </pc:sldChg>
      <pc:sldChg chg="addSp delSp modSp new mod">
        <pc:chgData name="Bai, Lu" userId="365cff9c-9192-451d-b72d-eb41caba823e" providerId="ADAL" clId="{5BB20CCD-F063-4061-A9D7-B8FFFCFD89FF}" dt="2021-11-26T10:59:20.785" v="737" actId="1076"/>
        <pc:sldMkLst>
          <pc:docMk/>
          <pc:sldMk cId="1931652938" sldId="759"/>
        </pc:sldMkLst>
      </pc:sldChg>
      <pc:sldChg chg="addSp modSp new mod">
        <pc:chgData name="Bai, Lu" userId="365cff9c-9192-451d-b72d-eb41caba823e" providerId="ADAL" clId="{5BB20CCD-F063-4061-A9D7-B8FFFCFD89FF}" dt="2021-11-26T11:00:02.873" v="742" actId="1076"/>
        <pc:sldMkLst>
          <pc:docMk/>
          <pc:sldMk cId="324083654" sldId="760"/>
        </pc:sldMkLst>
      </pc:sldChg>
      <pc:sldChg chg="addSp modSp new mod modNotesTx">
        <pc:chgData name="Bai, Lu" userId="365cff9c-9192-451d-b72d-eb41caba823e" providerId="ADAL" clId="{5BB20CCD-F063-4061-A9D7-B8FFFCFD89FF}" dt="2021-11-26T13:18:59.661" v="886" actId="27636"/>
        <pc:sldMkLst>
          <pc:docMk/>
          <pc:sldMk cId="1312971616" sldId="761"/>
        </pc:sldMkLst>
      </pc:sldChg>
      <pc:sldChg chg="addSp delSp modSp new mod">
        <pc:chgData name="Bai, Lu" userId="365cff9c-9192-451d-b72d-eb41caba823e" providerId="ADAL" clId="{5BB20CCD-F063-4061-A9D7-B8FFFCFD89FF}" dt="2021-11-26T13:20:11.968" v="898" actId="21"/>
        <pc:sldMkLst>
          <pc:docMk/>
          <pc:sldMk cId="728536377" sldId="762"/>
        </pc:sldMkLst>
      </pc:sldChg>
      <pc:sldChg chg="addSp modSp new mod">
        <pc:chgData name="Bai, Lu" userId="365cff9c-9192-451d-b72d-eb41caba823e" providerId="ADAL" clId="{5BB20CCD-F063-4061-A9D7-B8FFFCFD89FF}" dt="2021-11-26T13:19:08.126" v="887"/>
        <pc:sldMkLst>
          <pc:docMk/>
          <pc:sldMk cId="444942848" sldId="763"/>
        </pc:sldMkLst>
      </pc:sldChg>
      <pc:sldChg chg="addSp modSp new mod">
        <pc:chgData name="Bai, Lu" userId="365cff9c-9192-451d-b72d-eb41caba823e" providerId="ADAL" clId="{5BB20CCD-F063-4061-A9D7-B8FFFCFD89FF}" dt="2022-02-02T15:11:44.118" v="1697" actId="164"/>
        <pc:sldMkLst>
          <pc:docMk/>
          <pc:sldMk cId="3050956716" sldId="764"/>
        </pc:sldMkLst>
      </pc:sldChg>
      <pc:sldChg chg="del">
        <pc:chgData name="Bai, Lu" userId="365cff9c-9192-451d-b72d-eb41caba823e" providerId="ADAL" clId="{5BB20CCD-F063-4061-A9D7-B8FFFCFD89FF}" dt="2022-02-22T14:41:09.109" v="2027" actId="2696"/>
        <pc:sldMkLst>
          <pc:docMk/>
          <pc:sldMk cId="1181097518" sldId="765"/>
        </pc:sldMkLst>
      </pc:sldChg>
      <pc:sldChg chg="add">
        <pc:chgData name="Bai, Lu" userId="365cff9c-9192-451d-b72d-eb41caba823e" providerId="ADAL" clId="{5BB20CCD-F063-4061-A9D7-B8FFFCFD89FF}" dt="2022-02-22T14:41:43.636" v="2028"/>
        <pc:sldMkLst>
          <pc:docMk/>
          <pc:sldMk cId="2240757436" sldId="765"/>
        </pc:sldMkLst>
      </pc:sldChg>
      <pc:sldChg chg="addSp delSp modSp new mod">
        <pc:chgData name="Bai, Lu" userId="365cff9c-9192-451d-b72d-eb41caba823e" providerId="ADAL" clId="{5BB20CCD-F063-4061-A9D7-B8FFFCFD89FF}" dt="2021-11-26T13:27:12.711" v="921" actId="5793"/>
        <pc:sldMkLst>
          <pc:docMk/>
          <pc:sldMk cId="2488229517" sldId="765"/>
        </pc:sldMkLst>
      </pc:sldChg>
      <pc:sldChg chg="modSp new mod">
        <pc:chgData name="Bai, Lu" userId="365cff9c-9192-451d-b72d-eb41caba823e" providerId="ADAL" clId="{5BB20CCD-F063-4061-A9D7-B8FFFCFD89FF}" dt="2021-11-26T13:42:31.442" v="944" actId="115"/>
        <pc:sldMkLst>
          <pc:docMk/>
          <pc:sldMk cId="1036675158" sldId="766"/>
        </pc:sldMkLst>
      </pc:sldChg>
      <pc:sldChg chg="modSp add mod">
        <pc:chgData name="Bai, Lu" userId="365cff9c-9192-451d-b72d-eb41caba823e" providerId="ADAL" clId="{5BB20CCD-F063-4061-A9D7-B8FFFCFD89FF}" dt="2021-11-26T13:27:51.300" v="928" actId="207"/>
        <pc:sldMkLst>
          <pc:docMk/>
          <pc:sldMk cId="1224551316" sldId="767"/>
        </pc:sldMkLst>
      </pc:sldChg>
      <pc:sldChg chg="del">
        <pc:chgData name="Bai, Lu" userId="365cff9c-9192-451d-b72d-eb41caba823e" providerId="ADAL" clId="{5BB20CCD-F063-4061-A9D7-B8FFFCFD89FF}" dt="2022-02-22T14:41:09.109" v="2027" actId="2696"/>
        <pc:sldMkLst>
          <pc:docMk/>
          <pc:sldMk cId="2568379323" sldId="767"/>
        </pc:sldMkLst>
      </pc:sldChg>
      <pc:sldChg chg="add">
        <pc:chgData name="Bai, Lu" userId="365cff9c-9192-451d-b72d-eb41caba823e" providerId="ADAL" clId="{5BB20CCD-F063-4061-A9D7-B8FFFCFD89FF}" dt="2022-02-22T14:41:43.636" v="2028"/>
        <pc:sldMkLst>
          <pc:docMk/>
          <pc:sldMk cId="4125756576" sldId="767"/>
        </pc:sldMkLst>
      </pc:sldChg>
      <pc:sldChg chg="addSp modSp add mod">
        <pc:chgData name="Bai, Lu" userId="365cff9c-9192-451d-b72d-eb41caba823e" providerId="ADAL" clId="{5BB20CCD-F063-4061-A9D7-B8FFFCFD89FF}" dt="2021-12-10T10:18:20.220" v="1426" actId="255"/>
        <pc:sldMkLst>
          <pc:docMk/>
          <pc:sldMk cId="1849338808" sldId="768"/>
        </pc:sldMkLst>
      </pc:sldChg>
      <pc:sldChg chg="add">
        <pc:chgData name="Bai, Lu" userId="365cff9c-9192-451d-b72d-eb41caba823e" providerId="ADAL" clId="{5BB20CCD-F063-4061-A9D7-B8FFFCFD89FF}" dt="2022-02-22T14:41:43.636" v="2028"/>
        <pc:sldMkLst>
          <pc:docMk/>
          <pc:sldMk cId="1946964449" sldId="768"/>
        </pc:sldMkLst>
      </pc:sldChg>
      <pc:sldChg chg="del">
        <pc:chgData name="Bai, Lu" userId="365cff9c-9192-451d-b72d-eb41caba823e" providerId="ADAL" clId="{5BB20CCD-F063-4061-A9D7-B8FFFCFD89FF}" dt="2022-02-22T14:41:09.109" v="2027" actId="2696"/>
        <pc:sldMkLst>
          <pc:docMk/>
          <pc:sldMk cId="3392930678" sldId="768"/>
        </pc:sldMkLst>
      </pc:sldChg>
      <pc:sldChg chg="addSp modSp new mod">
        <pc:chgData name="Bai, Lu" userId="365cff9c-9192-451d-b72d-eb41caba823e" providerId="ADAL" clId="{5BB20CCD-F063-4061-A9D7-B8FFFCFD89FF}" dt="2021-11-26T13:43:14.481" v="955" actId="1076"/>
        <pc:sldMkLst>
          <pc:docMk/>
          <pc:sldMk cId="1709407905" sldId="769"/>
        </pc:sldMkLst>
      </pc:sldChg>
      <pc:sldChg chg="modSp add mod modNotesTx">
        <pc:chgData name="Bai, Lu" userId="365cff9c-9192-451d-b72d-eb41caba823e" providerId="ADAL" clId="{5BB20CCD-F063-4061-A9D7-B8FFFCFD89FF}" dt="2021-11-26T13:49:03.311" v="965"/>
        <pc:sldMkLst>
          <pc:docMk/>
          <pc:sldMk cId="971759020" sldId="770"/>
        </pc:sldMkLst>
      </pc:sldChg>
      <pc:sldChg chg="modSp add mod">
        <pc:chgData name="Bai, Lu" userId="365cff9c-9192-451d-b72d-eb41caba823e" providerId="ADAL" clId="{5BB20CCD-F063-4061-A9D7-B8FFFCFD89FF}" dt="2021-11-26T13:50:41.254" v="971" actId="15"/>
        <pc:sldMkLst>
          <pc:docMk/>
          <pc:sldMk cId="3750492067" sldId="771"/>
        </pc:sldMkLst>
      </pc:sldChg>
      <pc:sldChg chg="modSp add mod modNotesTx">
        <pc:chgData name="Bai, Lu" userId="365cff9c-9192-451d-b72d-eb41caba823e" providerId="ADAL" clId="{5BB20CCD-F063-4061-A9D7-B8FFFCFD89FF}" dt="2022-02-21T19:31:47.323" v="1952" actId="33524"/>
        <pc:sldMkLst>
          <pc:docMk/>
          <pc:sldMk cId="760292165" sldId="772"/>
        </pc:sldMkLst>
      </pc:sldChg>
      <pc:sldChg chg="addSp delSp modSp add del mod">
        <pc:chgData name="Bai, Lu" userId="365cff9c-9192-451d-b72d-eb41caba823e" providerId="ADAL" clId="{5BB20CCD-F063-4061-A9D7-B8FFFCFD89FF}" dt="2022-02-21T19:21:43.934" v="1882" actId="47"/>
        <pc:sldMkLst>
          <pc:docMk/>
          <pc:sldMk cId="3868115857" sldId="773"/>
        </pc:sldMkLst>
      </pc:sldChg>
      <pc:sldChg chg="addSp modSp add del mod">
        <pc:chgData name="Bai, Lu" userId="365cff9c-9192-451d-b72d-eb41caba823e" providerId="ADAL" clId="{5BB20CCD-F063-4061-A9D7-B8FFFCFD89FF}" dt="2022-02-21T19:21:44.871" v="1883" actId="47"/>
        <pc:sldMkLst>
          <pc:docMk/>
          <pc:sldMk cId="428054080" sldId="774"/>
        </pc:sldMkLst>
      </pc:sldChg>
      <pc:sldChg chg="addSp modSp add del">
        <pc:chgData name="Bai, Lu" userId="365cff9c-9192-451d-b72d-eb41caba823e" providerId="ADAL" clId="{5BB20CCD-F063-4061-A9D7-B8FFFCFD89FF}" dt="2022-02-21T19:21:45.354" v="1884" actId="47"/>
        <pc:sldMkLst>
          <pc:docMk/>
          <pc:sldMk cId="2652749268" sldId="775"/>
        </pc:sldMkLst>
      </pc:sldChg>
      <pc:sldChg chg="modSp add mod">
        <pc:chgData name="Bai, Lu" userId="365cff9c-9192-451d-b72d-eb41caba823e" providerId="ADAL" clId="{5BB20CCD-F063-4061-A9D7-B8FFFCFD89FF}" dt="2021-11-26T13:55:10.862" v="996"/>
        <pc:sldMkLst>
          <pc:docMk/>
          <pc:sldMk cId="3930396242" sldId="776"/>
        </pc:sldMkLst>
      </pc:sldChg>
      <pc:sldChg chg="addSp modSp add">
        <pc:chgData name="Bai, Lu" userId="365cff9c-9192-451d-b72d-eb41caba823e" providerId="ADAL" clId="{5BB20CCD-F063-4061-A9D7-B8FFFCFD89FF}" dt="2021-11-26T13:55:24.699" v="997"/>
        <pc:sldMkLst>
          <pc:docMk/>
          <pc:sldMk cId="97424732" sldId="777"/>
        </pc:sldMkLst>
      </pc:sldChg>
      <pc:sldChg chg="modSp add mod">
        <pc:chgData name="Bai, Lu" userId="365cff9c-9192-451d-b72d-eb41caba823e" providerId="ADAL" clId="{5BB20CCD-F063-4061-A9D7-B8FFFCFD89FF}" dt="2021-11-26T13:55:44.705" v="999"/>
        <pc:sldMkLst>
          <pc:docMk/>
          <pc:sldMk cId="1257196001" sldId="778"/>
        </pc:sldMkLst>
      </pc:sldChg>
      <pc:sldChg chg="modSp add del mod">
        <pc:chgData name="Bai, Lu" userId="365cff9c-9192-451d-b72d-eb41caba823e" providerId="ADAL" clId="{5BB20CCD-F063-4061-A9D7-B8FFFCFD89FF}" dt="2022-02-21T19:21:49.677" v="1885" actId="47"/>
        <pc:sldMkLst>
          <pc:docMk/>
          <pc:sldMk cId="408136290" sldId="779"/>
        </pc:sldMkLst>
      </pc:sldChg>
      <pc:sldChg chg="addSp modSp add del mod modNotesTx">
        <pc:chgData name="Bai, Lu" userId="365cff9c-9192-451d-b72d-eb41caba823e" providerId="ADAL" clId="{5BB20CCD-F063-4061-A9D7-B8FFFCFD89FF}" dt="2022-02-21T19:21:50.350" v="1886" actId="47"/>
        <pc:sldMkLst>
          <pc:docMk/>
          <pc:sldMk cId="3653251832" sldId="780"/>
        </pc:sldMkLst>
      </pc:sldChg>
      <pc:sldChg chg="addSp delSp modSp add del mod">
        <pc:chgData name="Bai, Lu" userId="365cff9c-9192-451d-b72d-eb41caba823e" providerId="ADAL" clId="{5BB20CCD-F063-4061-A9D7-B8FFFCFD89FF}" dt="2022-02-21T19:21:51.508" v="1887" actId="47"/>
        <pc:sldMkLst>
          <pc:docMk/>
          <pc:sldMk cId="1057538334" sldId="781"/>
        </pc:sldMkLst>
      </pc:sldChg>
      <pc:sldChg chg="modSp new del mod">
        <pc:chgData name="Bai, Lu" userId="365cff9c-9192-451d-b72d-eb41caba823e" providerId="ADAL" clId="{5BB20CCD-F063-4061-A9D7-B8FFFCFD89FF}" dt="2022-02-21T19:32:07.130" v="1953" actId="47"/>
        <pc:sldMkLst>
          <pc:docMk/>
          <pc:sldMk cId="1191059311" sldId="782"/>
        </pc:sldMkLst>
      </pc:sldChg>
      <pc:sldChg chg="add del">
        <pc:chgData name="Bai, Lu" userId="365cff9c-9192-451d-b72d-eb41caba823e" providerId="ADAL" clId="{5BB20CCD-F063-4061-A9D7-B8FFFCFD89FF}" dt="2022-02-22T15:40:46.570" v="2060"/>
        <pc:sldMkLst>
          <pc:docMk/>
          <pc:sldMk cId="2883589992" sldId="783"/>
        </pc:sldMkLst>
      </pc:sldChg>
      <pc:sldChg chg="addSp delSp modSp new add del mod">
        <pc:chgData name="Bai, Lu" userId="365cff9c-9192-451d-b72d-eb41caba823e" providerId="ADAL" clId="{5BB20CCD-F063-4061-A9D7-B8FFFCFD89FF}" dt="2022-02-22T15:40:47.069" v="2061" actId="2696"/>
        <pc:sldMkLst>
          <pc:docMk/>
          <pc:sldMk cId="3730400807" sldId="783"/>
        </pc:sldMkLst>
      </pc:sldChg>
      <pc:sldChg chg="modSp new mod">
        <pc:chgData name="Bai, Lu" userId="365cff9c-9192-451d-b72d-eb41caba823e" providerId="ADAL" clId="{5BB20CCD-F063-4061-A9D7-B8FFFCFD89FF}" dt="2022-02-14T13:33:01.206" v="1709" actId="1076"/>
        <pc:sldMkLst>
          <pc:docMk/>
          <pc:sldMk cId="3910563366" sldId="784"/>
        </pc:sldMkLst>
      </pc:sldChg>
      <pc:sldChg chg="addSp delSp modSp add mod">
        <pc:chgData name="Bai, Lu" userId="365cff9c-9192-451d-b72d-eb41caba823e" providerId="ADAL" clId="{5BB20CCD-F063-4061-A9D7-B8FFFCFD89FF}" dt="2021-11-26T14:19:51.755" v="1098" actId="732"/>
        <pc:sldMkLst>
          <pc:docMk/>
          <pc:sldMk cId="2342615586" sldId="785"/>
        </pc:sldMkLst>
      </pc:sldChg>
      <pc:sldChg chg="addSp modSp new mod">
        <pc:chgData name="Bai, Lu" userId="365cff9c-9192-451d-b72d-eb41caba823e" providerId="ADAL" clId="{5BB20CCD-F063-4061-A9D7-B8FFFCFD89FF}" dt="2022-02-14T17:08:14.650" v="1865" actId="1076"/>
        <pc:sldMkLst>
          <pc:docMk/>
          <pc:sldMk cId="3972515923" sldId="786"/>
        </pc:sldMkLst>
      </pc:sldChg>
      <pc:sldChg chg="addSp modSp add del mod">
        <pc:chgData name="Bai, Lu" userId="365cff9c-9192-451d-b72d-eb41caba823e" providerId="ADAL" clId="{5BB20CCD-F063-4061-A9D7-B8FFFCFD89FF}" dt="2022-02-22T15:55:25.782" v="2062" actId="47"/>
        <pc:sldMkLst>
          <pc:docMk/>
          <pc:sldMk cId="543110031" sldId="787"/>
        </pc:sldMkLst>
      </pc:sldChg>
      <pc:sldChg chg="modSp add mod">
        <pc:chgData name="Bai, Lu" userId="365cff9c-9192-451d-b72d-eb41caba823e" providerId="ADAL" clId="{5BB20CCD-F063-4061-A9D7-B8FFFCFD89FF}" dt="2022-02-22T16:56:16.088" v="2066" actId="20577"/>
        <pc:sldMkLst>
          <pc:docMk/>
          <pc:sldMk cId="3987295186" sldId="788"/>
        </pc:sldMkLst>
      </pc:sldChg>
      <pc:sldChg chg="modSp add mod">
        <pc:chgData name="Bai, Lu" userId="365cff9c-9192-451d-b72d-eb41caba823e" providerId="ADAL" clId="{5BB20CCD-F063-4061-A9D7-B8FFFCFD89FF}" dt="2021-11-26T14:25:31.802" v="1128"/>
        <pc:sldMkLst>
          <pc:docMk/>
          <pc:sldMk cId="1197552869" sldId="789"/>
        </pc:sldMkLst>
      </pc:sldChg>
      <pc:sldChg chg="addSp delSp modSp add mod">
        <pc:chgData name="Bai, Lu" userId="365cff9c-9192-451d-b72d-eb41caba823e" providerId="ADAL" clId="{5BB20CCD-F063-4061-A9D7-B8FFFCFD89FF}" dt="2021-11-26T14:36:06.910" v="1182" actId="1076"/>
        <pc:sldMkLst>
          <pc:docMk/>
          <pc:sldMk cId="504680018" sldId="790"/>
        </pc:sldMkLst>
      </pc:sldChg>
      <pc:sldChg chg="addSp delSp modSp add mod modShow modNotesTx">
        <pc:chgData name="Bai, Lu" userId="365cff9c-9192-451d-b72d-eb41caba823e" providerId="ADAL" clId="{5BB20CCD-F063-4061-A9D7-B8FFFCFD89FF}" dt="2021-11-26T17:04:26.235" v="1420" actId="729"/>
        <pc:sldMkLst>
          <pc:docMk/>
          <pc:sldMk cId="2150084700" sldId="791"/>
        </pc:sldMkLst>
      </pc:sldChg>
      <pc:sldChg chg="addSp delSp modSp add mod modShow">
        <pc:chgData name="Bai, Lu" userId="365cff9c-9192-451d-b72d-eb41caba823e" providerId="ADAL" clId="{5BB20CCD-F063-4061-A9D7-B8FFFCFD89FF}" dt="2021-11-26T17:04:26.235" v="1420" actId="729"/>
        <pc:sldMkLst>
          <pc:docMk/>
          <pc:sldMk cId="3569397699" sldId="792"/>
        </pc:sldMkLst>
      </pc:sldChg>
      <pc:sldChg chg="addSp modSp add mod modShow">
        <pc:chgData name="Bai, Lu" userId="365cff9c-9192-451d-b72d-eb41caba823e" providerId="ADAL" clId="{5BB20CCD-F063-4061-A9D7-B8FFFCFD89FF}" dt="2021-11-26T17:04:36.359" v="1422" actId="729"/>
        <pc:sldMkLst>
          <pc:docMk/>
          <pc:sldMk cId="3300766636" sldId="793"/>
        </pc:sldMkLst>
      </pc:sldChg>
      <pc:sldChg chg="addSp modSp add mod modShow">
        <pc:chgData name="Bai, Lu" userId="365cff9c-9192-451d-b72d-eb41caba823e" providerId="ADAL" clId="{5BB20CCD-F063-4061-A9D7-B8FFFCFD89FF}" dt="2021-11-26T17:04:42.051" v="1423" actId="729"/>
        <pc:sldMkLst>
          <pc:docMk/>
          <pc:sldMk cId="119614167" sldId="794"/>
        </pc:sldMkLst>
      </pc:sldChg>
      <pc:sldChg chg="addSp modSp add mod">
        <pc:chgData name="Bai, Lu" userId="365cff9c-9192-451d-b72d-eb41caba823e" providerId="ADAL" clId="{5BB20CCD-F063-4061-A9D7-B8FFFCFD89FF}" dt="2021-11-26T14:50:35.647" v="1323" actId="14100"/>
        <pc:sldMkLst>
          <pc:docMk/>
          <pc:sldMk cId="1241953498" sldId="795"/>
        </pc:sldMkLst>
      </pc:sldChg>
      <pc:sldChg chg="add del">
        <pc:chgData name="Bai, Lu" userId="365cff9c-9192-451d-b72d-eb41caba823e" providerId="ADAL" clId="{5BB20CCD-F063-4061-A9D7-B8FFFCFD89FF}" dt="2021-11-26T14:52:33.023" v="1364" actId="47"/>
        <pc:sldMkLst>
          <pc:docMk/>
          <pc:sldMk cId="2311522809" sldId="796"/>
        </pc:sldMkLst>
      </pc:sldChg>
      <pc:sldChg chg="del">
        <pc:chgData name="Bai, Lu" userId="365cff9c-9192-451d-b72d-eb41caba823e" providerId="ADAL" clId="{5BB20CCD-F063-4061-A9D7-B8FFFCFD89FF}" dt="2022-02-22T14:37:03.368" v="2026" actId="47"/>
        <pc:sldMkLst>
          <pc:docMk/>
          <pc:sldMk cId="684983300" sldId="797"/>
        </pc:sldMkLst>
      </pc:sldChg>
      <pc:sldChg chg="modSp new mod">
        <pc:chgData name="Bai, Lu" userId="365cff9c-9192-451d-b72d-eb41caba823e" providerId="ADAL" clId="{5BB20CCD-F063-4061-A9D7-B8FFFCFD89FF}" dt="2021-11-26T14:52:18.469" v="1363"/>
        <pc:sldMkLst>
          <pc:docMk/>
          <pc:sldMk cId="4005975370" sldId="797"/>
        </pc:sldMkLst>
      </pc:sldChg>
      <pc:sldChg chg="addSp modSp new del mod">
        <pc:chgData name="Bai, Lu" userId="365cff9c-9192-451d-b72d-eb41caba823e" providerId="ADAL" clId="{5BB20CCD-F063-4061-A9D7-B8FFFCFD89FF}" dt="2022-02-14T16:29:28.179" v="1797" actId="47"/>
        <pc:sldMkLst>
          <pc:docMk/>
          <pc:sldMk cId="729929068" sldId="798"/>
        </pc:sldMkLst>
      </pc:sldChg>
      <pc:sldChg chg="del">
        <pc:chgData name="Bai, Lu" userId="365cff9c-9192-451d-b72d-eb41caba823e" providerId="ADAL" clId="{5BB20CCD-F063-4061-A9D7-B8FFFCFD89FF}" dt="2022-02-14T16:22:37.321" v="1794" actId="47"/>
        <pc:sldMkLst>
          <pc:docMk/>
          <pc:sldMk cId="546000480" sldId="799"/>
        </pc:sldMkLst>
      </pc:sldChg>
      <pc:sldChg chg="addSp delSp modSp new mod">
        <pc:chgData name="Bai, Lu" userId="365cff9c-9192-451d-b72d-eb41caba823e" providerId="ADAL" clId="{5BB20CCD-F063-4061-A9D7-B8FFFCFD89FF}" dt="2021-12-27T14:00:17.025" v="1670" actId="1076"/>
        <pc:sldMkLst>
          <pc:docMk/>
          <pc:sldMk cId="2410858528" sldId="799"/>
        </pc:sldMkLst>
      </pc:sldChg>
      <pc:sldChg chg="addSp modSp new mod">
        <pc:chgData name="Bai, Lu" userId="365cff9c-9192-451d-b72d-eb41caba823e" providerId="ADAL" clId="{5BB20CCD-F063-4061-A9D7-B8FFFCFD89FF}" dt="2021-12-27T13:48:36.862" v="1652" actId="255"/>
        <pc:sldMkLst>
          <pc:docMk/>
          <pc:sldMk cId="2710504403" sldId="800"/>
        </pc:sldMkLst>
      </pc:sldChg>
      <pc:sldChg chg="addSp delSp modSp new mod">
        <pc:chgData name="Bai, Lu" userId="365cff9c-9192-451d-b72d-eb41caba823e" providerId="ADAL" clId="{5BB20CCD-F063-4061-A9D7-B8FFFCFD89FF}" dt="2022-02-22T17:17:48.847" v="2070" actId="1076"/>
        <pc:sldMkLst>
          <pc:docMk/>
          <pc:sldMk cId="3189599362" sldId="801"/>
        </pc:sldMkLst>
      </pc:sldChg>
      <pc:sldChg chg="add">
        <pc:chgData name="Bai, Lu" userId="365cff9c-9192-451d-b72d-eb41caba823e" providerId="ADAL" clId="{5BB20CCD-F063-4061-A9D7-B8FFFCFD89FF}" dt="2022-02-22T14:51:17.384" v="2030"/>
        <pc:sldMkLst>
          <pc:docMk/>
          <pc:sldMk cId="152304144" sldId="802"/>
        </pc:sldMkLst>
      </pc:sldChg>
      <pc:sldChg chg="addSp modSp add del">
        <pc:chgData name="Bai, Lu" userId="365cff9c-9192-451d-b72d-eb41caba823e" providerId="ADAL" clId="{5BB20CCD-F063-4061-A9D7-B8FFFCFD89FF}" dt="2022-02-22T14:51:13.253" v="2029" actId="2696"/>
        <pc:sldMkLst>
          <pc:docMk/>
          <pc:sldMk cId="3426726995" sldId="802"/>
        </pc:sldMkLst>
      </pc:sldChg>
      <pc:sldChg chg="modSp mod">
        <pc:chgData name="Bai, Lu" userId="365cff9c-9192-451d-b72d-eb41caba823e" providerId="ADAL" clId="{5BB20CCD-F063-4061-A9D7-B8FFFCFD89FF}" dt="2022-02-23T10:18:21.055" v="2259" actId="20577"/>
        <pc:sldMkLst>
          <pc:docMk/>
          <pc:sldMk cId="1449373133" sldId="806"/>
        </pc:sldMkLst>
      </pc:sldChg>
      <pc:sldChg chg="addSp delSp modSp mod">
        <pc:chgData name="Bai, Lu" userId="365cff9c-9192-451d-b72d-eb41caba823e" providerId="ADAL" clId="{5BB20CCD-F063-4061-A9D7-B8FFFCFD89FF}" dt="2022-02-23T10:25:55.796" v="2318" actId="20577"/>
        <pc:sldMkLst>
          <pc:docMk/>
          <pc:sldMk cId="3600900301" sldId="807"/>
        </pc:sldMkLst>
      </pc:sldChg>
      <pc:sldChg chg="add del">
        <pc:chgData name="Bai, Lu" userId="365cff9c-9192-451d-b72d-eb41caba823e" providerId="ADAL" clId="{5BB20CCD-F063-4061-A9D7-B8FFFCFD89FF}" dt="2022-02-14T16:29:21.803" v="1796" actId="47"/>
        <pc:sldMkLst>
          <pc:docMk/>
          <pc:sldMk cId="1166302589" sldId="808"/>
        </pc:sldMkLst>
      </pc:sldChg>
      <pc:sldChg chg="modSp mod">
        <pc:chgData name="Bai, Lu" userId="365cff9c-9192-451d-b72d-eb41caba823e" providerId="ADAL" clId="{5BB20CCD-F063-4061-A9D7-B8FFFCFD89FF}" dt="2022-02-22T16:58:21.084" v="2069" actId="20577"/>
        <pc:sldMkLst>
          <pc:docMk/>
          <pc:sldMk cId="2958716755" sldId="819"/>
        </pc:sldMkLst>
      </pc:sldChg>
      <pc:sldChg chg="modSp mod">
        <pc:chgData name="Bai, Lu" userId="365cff9c-9192-451d-b72d-eb41caba823e" providerId="ADAL" clId="{5BB20CCD-F063-4061-A9D7-B8FFFCFD89FF}" dt="2022-02-21T19:29:10.678" v="1932" actId="20577"/>
        <pc:sldMkLst>
          <pc:docMk/>
          <pc:sldMk cId="2731064919" sldId="820"/>
        </pc:sldMkLst>
      </pc:sldChg>
      <pc:sldChg chg="addSp delSp modSp new mod">
        <pc:chgData name="Bai, Lu" userId="365cff9c-9192-451d-b72d-eb41caba823e" providerId="ADAL" clId="{5BB20CCD-F063-4061-A9D7-B8FFFCFD89FF}" dt="2022-02-21T19:26:18.971" v="1906" actId="1076"/>
        <pc:sldMkLst>
          <pc:docMk/>
          <pc:sldMk cId="3592549455" sldId="828"/>
        </pc:sldMkLst>
      </pc:sldChg>
      <pc:sldChg chg="addSp delSp modSp new mod">
        <pc:chgData name="Bai, Lu" userId="365cff9c-9192-451d-b72d-eb41caba823e" providerId="ADAL" clId="{5BB20CCD-F063-4061-A9D7-B8FFFCFD89FF}" dt="2022-02-21T19:27:17.902" v="1917" actId="1076"/>
        <pc:sldMkLst>
          <pc:docMk/>
          <pc:sldMk cId="2800345238" sldId="829"/>
        </pc:sldMkLst>
      </pc:sldChg>
      <pc:sldChg chg="addSp modSp new mod">
        <pc:chgData name="Bai, Lu" userId="365cff9c-9192-451d-b72d-eb41caba823e" providerId="ADAL" clId="{5BB20CCD-F063-4061-A9D7-B8FFFCFD89FF}" dt="2022-02-21T19:30:40.961" v="1943" actId="1076"/>
        <pc:sldMkLst>
          <pc:docMk/>
          <pc:sldMk cId="108458435" sldId="830"/>
        </pc:sldMkLst>
      </pc:sldChg>
      <pc:sldChg chg="addSp delSp modSp new mod">
        <pc:chgData name="Bai, Lu" userId="365cff9c-9192-451d-b72d-eb41caba823e" providerId="ADAL" clId="{5BB20CCD-F063-4061-A9D7-B8FFFCFD89FF}" dt="2022-02-21T19:31:27.836" v="1951" actId="1076"/>
        <pc:sldMkLst>
          <pc:docMk/>
          <pc:sldMk cId="4275466856" sldId="831"/>
        </pc:sldMkLst>
      </pc:sldChg>
      <pc:sldChg chg="addSp modSp new mod">
        <pc:chgData name="Bai, Lu" userId="365cff9c-9192-451d-b72d-eb41caba823e" providerId="ADAL" clId="{5BB20CCD-F063-4061-A9D7-B8FFFCFD89FF}" dt="2022-02-22T10:55:23.402" v="1969" actId="164"/>
        <pc:sldMkLst>
          <pc:docMk/>
          <pc:sldMk cId="1289584528" sldId="832"/>
        </pc:sldMkLst>
      </pc:sldChg>
      <pc:sldChg chg="delSp modSp add mod ord">
        <pc:chgData name="Bai, Lu" userId="365cff9c-9192-451d-b72d-eb41caba823e" providerId="ADAL" clId="{5BB20CCD-F063-4061-A9D7-B8FFFCFD89FF}" dt="2022-02-23T10:18:53.864" v="2265" actId="478"/>
        <pc:sldMkLst>
          <pc:docMk/>
          <pc:sldMk cId="1717687219" sldId="833"/>
        </pc:sldMkLst>
      </pc:sldChg>
      <pc:sldChg chg="addSp modSp new del mod">
        <pc:chgData name="Bai, Lu" userId="365cff9c-9192-451d-b72d-eb41caba823e" providerId="ADAL" clId="{5BB20CCD-F063-4061-A9D7-B8FFFCFD89FF}" dt="2022-02-22T14:05:47.990" v="2024" actId="2696"/>
        <pc:sldMkLst>
          <pc:docMk/>
          <pc:sldMk cId="2113264857" sldId="833"/>
        </pc:sldMkLst>
      </pc:sldChg>
      <pc:sldChg chg="add del">
        <pc:chgData name="Bai, Lu" userId="365cff9c-9192-451d-b72d-eb41caba823e" providerId="ADAL" clId="{5BB20CCD-F063-4061-A9D7-B8FFFCFD89FF}" dt="2022-02-22T14:05:49.955" v="2025" actId="2696"/>
        <pc:sldMkLst>
          <pc:docMk/>
          <pc:sldMk cId="1219439597" sldId="834"/>
        </pc:sldMkLst>
      </pc:sldChg>
    </pc:docChg>
  </pc:docChgLst>
  <pc:docChgLst>
    <pc:chgData name="Bai, Lu" userId="365cff9c-9192-451d-b72d-eb41caba823e" providerId="ADAL" clId="{762FE212-28BC-4763-9DE9-A7BABFD0D4E7}"/>
    <pc:docChg chg="undo custSel addSld delSld modSld sldOrd">
      <pc:chgData name="Bai, Lu" userId="365cff9c-9192-451d-b72d-eb41caba823e" providerId="ADAL" clId="{762FE212-28BC-4763-9DE9-A7BABFD0D4E7}" dt="2021-11-10T11:27:14.438" v="1379" actId="20577"/>
      <pc:docMkLst>
        <pc:docMk/>
      </pc:docMkLst>
      <pc:sldChg chg="add del">
        <pc:chgData name="Bai, Lu" userId="365cff9c-9192-451d-b72d-eb41caba823e" providerId="ADAL" clId="{762FE212-28BC-4763-9DE9-A7BABFD0D4E7}" dt="2021-11-09T20:00:47.458" v="113" actId="47"/>
        <pc:sldMkLst>
          <pc:docMk/>
          <pc:sldMk cId="3693388729" sldId="465"/>
        </pc:sldMkLst>
      </pc:sldChg>
      <pc:sldChg chg="modSp mod ord">
        <pc:chgData name="Bai, Lu" userId="365cff9c-9192-451d-b72d-eb41caba823e" providerId="ADAL" clId="{762FE212-28BC-4763-9DE9-A7BABFD0D4E7}" dt="2021-11-10T09:03:30.521" v="710"/>
        <pc:sldMkLst>
          <pc:docMk/>
          <pc:sldMk cId="1536129915" sldId="466"/>
        </pc:sldMkLst>
      </pc:sldChg>
      <pc:sldChg chg="del">
        <pc:chgData name="Bai, Lu" userId="365cff9c-9192-451d-b72d-eb41caba823e" providerId="ADAL" clId="{762FE212-28BC-4763-9DE9-A7BABFD0D4E7}" dt="2021-11-09T20:00:37.965" v="36" actId="47"/>
        <pc:sldMkLst>
          <pc:docMk/>
          <pc:sldMk cId="832888471" sldId="467"/>
        </pc:sldMkLst>
      </pc:sldChg>
      <pc:sldChg chg="del">
        <pc:chgData name="Bai, Lu" userId="365cff9c-9192-451d-b72d-eb41caba823e" providerId="ADAL" clId="{762FE212-28BC-4763-9DE9-A7BABFD0D4E7}" dt="2021-11-09T20:00:38.450" v="37" actId="47"/>
        <pc:sldMkLst>
          <pc:docMk/>
          <pc:sldMk cId="142701353" sldId="468"/>
        </pc:sldMkLst>
      </pc:sldChg>
      <pc:sldChg chg="del">
        <pc:chgData name="Bai, Lu" userId="365cff9c-9192-451d-b72d-eb41caba823e" providerId="ADAL" clId="{762FE212-28BC-4763-9DE9-A7BABFD0D4E7}" dt="2021-11-09T20:00:40.747" v="70" actId="47"/>
        <pc:sldMkLst>
          <pc:docMk/>
          <pc:sldMk cId="1009719022" sldId="469"/>
        </pc:sldMkLst>
      </pc:sldChg>
      <pc:sldChg chg="del">
        <pc:chgData name="Bai, Lu" userId="365cff9c-9192-451d-b72d-eb41caba823e" providerId="ADAL" clId="{762FE212-28BC-4763-9DE9-A7BABFD0D4E7}" dt="2021-11-09T20:00:38.978" v="48" actId="47"/>
        <pc:sldMkLst>
          <pc:docMk/>
          <pc:sldMk cId="3997183375" sldId="470"/>
        </pc:sldMkLst>
      </pc:sldChg>
      <pc:sldChg chg="del">
        <pc:chgData name="Bai, Lu" userId="365cff9c-9192-451d-b72d-eb41caba823e" providerId="ADAL" clId="{762FE212-28BC-4763-9DE9-A7BABFD0D4E7}" dt="2021-11-09T20:00:44.008" v="95" actId="47"/>
        <pc:sldMkLst>
          <pc:docMk/>
          <pc:sldMk cId="4158117474" sldId="472"/>
        </pc:sldMkLst>
      </pc:sldChg>
      <pc:sldChg chg="del">
        <pc:chgData name="Bai, Lu" userId="365cff9c-9192-451d-b72d-eb41caba823e" providerId="ADAL" clId="{762FE212-28BC-4763-9DE9-A7BABFD0D4E7}" dt="2021-11-09T20:00:44.040" v="96" actId="47"/>
        <pc:sldMkLst>
          <pc:docMk/>
          <pc:sldMk cId="1228598737" sldId="473"/>
        </pc:sldMkLst>
      </pc:sldChg>
      <pc:sldChg chg="del">
        <pc:chgData name="Bai, Lu" userId="365cff9c-9192-451d-b72d-eb41caba823e" providerId="ADAL" clId="{762FE212-28BC-4763-9DE9-A7BABFD0D4E7}" dt="2021-11-09T20:00:44.191" v="100" actId="47"/>
        <pc:sldMkLst>
          <pc:docMk/>
          <pc:sldMk cId="3787941088" sldId="474"/>
        </pc:sldMkLst>
      </pc:sldChg>
      <pc:sldChg chg="del">
        <pc:chgData name="Bai, Lu" userId="365cff9c-9192-451d-b72d-eb41caba823e" providerId="ADAL" clId="{762FE212-28BC-4763-9DE9-A7BABFD0D4E7}" dt="2021-11-09T20:00:44.204" v="101" actId="47"/>
        <pc:sldMkLst>
          <pc:docMk/>
          <pc:sldMk cId="52998392" sldId="475"/>
        </pc:sldMkLst>
      </pc:sldChg>
      <pc:sldChg chg="del">
        <pc:chgData name="Bai, Lu" userId="365cff9c-9192-451d-b72d-eb41caba823e" providerId="ADAL" clId="{762FE212-28BC-4763-9DE9-A7BABFD0D4E7}" dt="2021-11-09T20:00:38.513" v="39" actId="47"/>
        <pc:sldMkLst>
          <pc:docMk/>
          <pc:sldMk cId="1328734260" sldId="476"/>
        </pc:sldMkLst>
      </pc:sldChg>
      <pc:sldChg chg="del">
        <pc:chgData name="Bai, Lu" userId="365cff9c-9192-451d-b72d-eb41caba823e" providerId="ADAL" clId="{762FE212-28BC-4763-9DE9-A7BABFD0D4E7}" dt="2021-11-09T20:00:39.003" v="49" actId="47"/>
        <pc:sldMkLst>
          <pc:docMk/>
          <pc:sldMk cId="1596247456" sldId="477"/>
        </pc:sldMkLst>
      </pc:sldChg>
      <pc:sldChg chg="del">
        <pc:chgData name="Bai, Lu" userId="365cff9c-9192-451d-b72d-eb41caba823e" providerId="ADAL" clId="{762FE212-28BC-4763-9DE9-A7BABFD0D4E7}" dt="2021-11-09T20:00:39.036" v="50" actId="47"/>
        <pc:sldMkLst>
          <pc:docMk/>
          <pc:sldMk cId="199822941" sldId="478"/>
        </pc:sldMkLst>
      </pc:sldChg>
      <pc:sldChg chg="del">
        <pc:chgData name="Bai, Lu" userId="365cff9c-9192-451d-b72d-eb41caba823e" providerId="ADAL" clId="{762FE212-28BC-4763-9DE9-A7BABFD0D4E7}" dt="2021-11-09T20:00:38.546" v="40" actId="47"/>
        <pc:sldMkLst>
          <pc:docMk/>
          <pc:sldMk cId="249275008" sldId="479"/>
        </pc:sldMkLst>
      </pc:sldChg>
      <pc:sldChg chg="del">
        <pc:chgData name="Bai, Lu" userId="365cff9c-9192-451d-b72d-eb41caba823e" providerId="ADAL" clId="{762FE212-28BC-4763-9DE9-A7BABFD0D4E7}" dt="2021-11-09T20:00:38.572" v="41" actId="47"/>
        <pc:sldMkLst>
          <pc:docMk/>
          <pc:sldMk cId="3567004754" sldId="480"/>
        </pc:sldMkLst>
      </pc:sldChg>
      <pc:sldChg chg="del">
        <pc:chgData name="Bai, Lu" userId="365cff9c-9192-451d-b72d-eb41caba823e" providerId="ADAL" clId="{762FE212-28BC-4763-9DE9-A7BABFD0D4E7}" dt="2021-11-09T20:00:39.207" v="52" actId="47"/>
        <pc:sldMkLst>
          <pc:docMk/>
          <pc:sldMk cId="3888252335" sldId="482"/>
        </pc:sldMkLst>
      </pc:sldChg>
      <pc:sldChg chg="del">
        <pc:chgData name="Bai, Lu" userId="365cff9c-9192-451d-b72d-eb41caba823e" providerId="ADAL" clId="{762FE212-28BC-4763-9DE9-A7BABFD0D4E7}" dt="2021-11-09T20:00:39.219" v="53" actId="47"/>
        <pc:sldMkLst>
          <pc:docMk/>
          <pc:sldMk cId="1311968049" sldId="483"/>
        </pc:sldMkLst>
      </pc:sldChg>
      <pc:sldChg chg="del">
        <pc:chgData name="Bai, Lu" userId="365cff9c-9192-451d-b72d-eb41caba823e" providerId="ADAL" clId="{762FE212-28BC-4763-9DE9-A7BABFD0D4E7}" dt="2021-11-09T20:00:39.341" v="57" actId="47"/>
        <pc:sldMkLst>
          <pc:docMk/>
          <pc:sldMk cId="736252424" sldId="484"/>
        </pc:sldMkLst>
      </pc:sldChg>
      <pc:sldChg chg="del">
        <pc:chgData name="Bai, Lu" userId="365cff9c-9192-451d-b72d-eb41caba823e" providerId="ADAL" clId="{762FE212-28BC-4763-9DE9-A7BABFD0D4E7}" dt="2021-11-09T20:00:39.318" v="56" actId="47"/>
        <pc:sldMkLst>
          <pc:docMk/>
          <pc:sldMk cId="895749338" sldId="485"/>
        </pc:sldMkLst>
      </pc:sldChg>
      <pc:sldChg chg="del">
        <pc:chgData name="Bai, Lu" userId="365cff9c-9192-451d-b72d-eb41caba823e" providerId="ADAL" clId="{762FE212-28BC-4763-9DE9-A7BABFD0D4E7}" dt="2021-11-09T20:00:39.377" v="58" actId="47"/>
        <pc:sldMkLst>
          <pc:docMk/>
          <pc:sldMk cId="262206575" sldId="486"/>
        </pc:sldMkLst>
      </pc:sldChg>
      <pc:sldChg chg="del">
        <pc:chgData name="Bai, Lu" userId="365cff9c-9192-451d-b72d-eb41caba823e" providerId="ADAL" clId="{762FE212-28BC-4763-9DE9-A7BABFD0D4E7}" dt="2021-11-09T20:00:40.803" v="71" actId="47"/>
        <pc:sldMkLst>
          <pc:docMk/>
          <pc:sldMk cId="1061871908" sldId="487"/>
        </pc:sldMkLst>
      </pc:sldChg>
      <pc:sldChg chg="del">
        <pc:chgData name="Bai, Lu" userId="365cff9c-9192-451d-b72d-eb41caba823e" providerId="ADAL" clId="{762FE212-28BC-4763-9DE9-A7BABFD0D4E7}" dt="2021-11-09T20:00:40.916" v="73" actId="47"/>
        <pc:sldMkLst>
          <pc:docMk/>
          <pc:sldMk cId="4186752219" sldId="489"/>
        </pc:sldMkLst>
      </pc:sldChg>
      <pc:sldChg chg="del">
        <pc:chgData name="Bai, Lu" userId="365cff9c-9192-451d-b72d-eb41caba823e" providerId="ADAL" clId="{762FE212-28BC-4763-9DE9-A7BABFD0D4E7}" dt="2021-11-09T20:00:43.980" v="94" actId="47"/>
        <pc:sldMkLst>
          <pc:docMk/>
          <pc:sldMk cId="1757409418" sldId="491"/>
        </pc:sldMkLst>
      </pc:sldChg>
      <pc:sldChg chg="del">
        <pc:chgData name="Bai, Lu" userId="365cff9c-9192-451d-b72d-eb41caba823e" providerId="ADAL" clId="{762FE212-28BC-4763-9DE9-A7BABFD0D4E7}" dt="2021-11-09T20:00:44.067" v="97" actId="47"/>
        <pc:sldMkLst>
          <pc:docMk/>
          <pc:sldMk cId="2470065259" sldId="492"/>
        </pc:sldMkLst>
      </pc:sldChg>
      <pc:sldChg chg="del">
        <pc:chgData name="Bai, Lu" userId="365cff9c-9192-451d-b72d-eb41caba823e" providerId="ADAL" clId="{762FE212-28BC-4763-9DE9-A7BABFD0D4E7}" dt="2021-11-09T20:00:44.099" v="98" actId="47"/>
        <pc:sldMkLst>
          <pc:docMk/>
          <pc:sldMk cId="1680722310" sldId="493"/>
        </pc:sldMkLst>
      </pc:sldChg>
      <pc:sldChg chg="del">
        <pc:chgData name="Bai, Lu" userId="365cff9c-9192-451d-b72d-eb41caba823e" providerId="ADAL" clId="{762FE212-28BC-4763-9DE9-A7BABFD0D4E7}" dt="2021-11-09T20:00:45.304" v="105" actId="47"/>
        <pc:sldMkLst>
          <pc:docMk/>
          <pc:sldMk cId="2979083191" sldId="494"/>
        </pc:sldMkLst>
      </pc:sldChg>
      <pc:sldChg chg="del">
        <pc:chgData name="Bai, Lu" userId="365cff9c-9192-451d-b72d-eb41caba823e" providerId="ADAL" clId="{762FE212-28BC-4763-9DE9-A7BABFD0D4E7}" dt="2021-11-09T20:00:45.342" v="106" actId="47"/>
        <pc:sldMkLst>
          <pc:docMk/>
          <pc:sldMk cId="898699418" sldId="495"/>
        </pc:sldMkLst>
      </pc:sldChg>
      <pc:sldChg chg="add del">
        <pc:chgData name="Bai, Lu" userId="365cff9c-9192-451d-b72d-eb41caba823e" providerId="ADAL" clId="{762FE212-28BC-4763-9DE9-A7BABFD0D4E7}" dt="2021-11-09T20:00:53.738" v="116" actId="47"/>
        <pc:sldMkLst>
          <pc:docMk/>
          <pc:sldMk cId="711682728" sldId="496"/>
        </pc:sldMkLst>
      </pc:sldChg>
      <pc:sldChg chg="del">
        <pc:chgData name="Bai, Lu" userId="365cff9c-9192-451d-b72d-eb41caba823e" providerId="ADAL" clId="{762FE212-28BC-4763-9DE9-A7BABFD0D4E7}" dt="2021-11-09T20:00:38.611" v="42" actId="47"/>
        <pc:sldMkLst>
          <pc:docMk/>
          <pc:sldMk cId="2343211367" sldId="497"/>
        </pc:sldMkLst>
      </pc:sldChg>
      <pc:sldChg chg="del">
        <pc:chgData name="Bai, Lu" userId="365cff9c-9192-451d-b72d-eb41caba823e" providerId="ADAL" clId="{762FE212-28BC-4763-9DE9-A7BABFD0D4E7}" dt="2021-11-09T20:00:41.041" v="75" actId="47"/>
        <pc:sldMkLst>
          <pc:docMk/>
          <pc:sldMk cId="4162813898" sldId="498"/>
        </pc:sldMkLst>
      </pc:sldChg>
      <pc:sldChg chg="del">
        <pc:chgData name="Bai, Lu" userId="365cff9c-9192-451d-b72d-eb41caba823e" providerId="ADAL" clId="{762FE212-28BC-4763-9DE9-A7BABFD0D4E7}" dt="2021-11-09T20:00:41.053" v="76" actId="47"/>
        <pc:sldMkLst>
          <pc:docMk/>
          <pc:sldMk cId="558312339" sldId="500"/>
        </pc:sldMkLst>
      </pc:sldChg>
      <pc:sldChg chg="del">
        <pc:chgData name="Bai, Lu" userId="365cff9c-9192-451d-b72d-eb41caba823e" providerId="ADAL" clId="{762FE212-28BC-4763-9DE9-A7BABFD0D4E7}" dt="2021-11-09T20:00:43.337" v="89" actId="47"/>
        <pc:sldMkLst>
          <pc:docMk/>
          <pc:sldMk cId="1665090507" sldId="502"/>
        </pc:sldMkLst>
      </pc:sldChg>
      <pc:sldChg chg="del">
        <pc:chgData name="Bai, Lu" userId="365cff9c-9192-451d-b72d-eb41caba823e" providerId="ADAL" clId="{762FE212-28BC-4763-9DE9-A7BABFD0D4E7}" dt="2021-11-09T20:00:38.686" v="43" actId="47"/>
        <pc:sldMkLst>
          <pc:docMk/>
          <pc:sldMk cId="4257721821" sldId="504"/>
        </pc:sldMkLst>
      </pc:sldChg>
      <pc:sldChg chg="del">
        <pc:chgData name="Bai, Lu" userId="365cff9c-9192-451d-b72d-eb41caba823e" providerId="ADAL" clId="{762FE212-28BC-4763-9DE9-A7BABFD0D4E7}" dt="2021-11-09T20:00:39.092" v="51" actId="47"/>
        <pc:sldMkLst>
          <pc:docMk/>
          <pc:sldMk cId="2889269485" sldId="505"/>
        </pc:sldMkLst>
      </pc:sldChg>
      <pc:sldChg chg="del">
        <pc:chgData name="Bai, Lu" userId="365cff9c-9192-451d-b72d-eb41caba823e" providerId="ADAL" clId="{762FE212-28BC-4763-9DE9-A7BABFD0D4E7}" dt="2021-11-09T20:00:43.827" v="90" actId="47"/>
        <pc:sldMkLst>
          <pc:docMk/>
          <pc:sldMk cId="1741630835" sldId="506"/>
        </pc:sldMkLst>
      </pc:sldChg>
      <pc:sldChg chg="del">
        <pc:chgData name="Bai, Lu" userId="365cff9c-9192-451d-b72d-eb41caba823e" providerId="ADAL" clId="{762FE212-28BC-4763-9DE9-A7BABFD0D4E7}" dt="2021-11-09T20:00:44.676" v="102" actId="47"/>
        <pc:sldMkLst>
          <pc:docMk/>
          <pc:sldMk cId="599178987" sldId="507"/>
        </pc:sldMkLst>
      </pc:sldChg>
      <pc:sldChg chg="del">
        <pc:chgData name="Bai, Lu" userId="365cff9c-9192-451d-b72d-eb41caba823e" providerId="ADAL" clId="{762FE212-28BC-4763-9DE9-A7BABFD0D4E7}" dt="2021-11-09T20:00:45.433" v="108" actId="47"/>
        <pc:sldMkLst>
          <pc:docMk/>
          <pc:sldMk cId="849951831" sldId="508"/>
        </pc:sldMkLst>
      </pc:sldChg>
      <pc:sldChg chg="del">
        <pc:chgData name="Bai, Lu" userId="365cff9c-9192-451d-b72d-eb41caba823e" providerId="ADAL" clId="{762FE212-28BC-4763-9DE9-A7BABFD0D4E7}" dt="2021-11-09T20:00:38.821" v="45" actId="47"/>
        <pc:sldMkLst>
          <pc:docMk/>
          <pc:sldMk cId="2768414421" sldId="509"/>
        </pc:sldMkLst>
      </pc:sldChg>
      <pc:sldChg chg="del">
        <pc:chgData name="Bai, Lu" userId="365cff9c-9192-451d-b72d-eb41caba823e" providerId="ADAL" clId="{762FE212-28BC-4763-9DE9-A7BABFD0D4E7}" dt="2021-11-09T20:00:42.667" v="80" actId="47"/>
        <pc:sldMkLst>
          <pc:docMk/>
          <pc:sldMk cId="3922803473" sldId="510"/>
        </pc:sldMkLst>
      </pc:sldChg>
      <pc:sldChg chg="del">
        <pc:chgData name="Bai, Lu" userId="365cff9c-9192-451d-b72d-eb41caba823e" providerId="ADAL" clId="{762FE212-28BC-4763-9DE9-A7BABFD0D4E7}" dt="2021-11-09T20:00:40.593" v="65" actId="47"/>
        <pc:sldMkLst>
          <pc:docMk/>
          <pc:sldMk cId="3458632011" sldId="511"/>
        </pc:sldMkLst>
      </pc:sldChg>
      <pc:sldChg chg="del">
        <pc:chgData name="Bai, Lu" userId="365cff9c-9192-451d-b72d-eb41caba823e" providerId="ADAL" clId="{762FE212-28BC-4763-9DE9-A7BABFD0D4E7}" dt="2021-11-09T20:00:40.663" v="67" actId="47"/>
        <pc:sldMkLst>
          <pc:docMk/>
          <pc:sldMk cId="3564635628" sldId="512"/>
        </pc:sldMkLst>
      </pc:sldChg>
      <pc:sldChg chg="del">
        <pc:chgData name="Bai, Lu" userId="365cff9c-9192-451d-b72d-eb41caba823e" providerId="ADAL" clId="{762FE212-28BC-4763-9DE9-A7BABFD0D4E7}" dt="2021-11-09T20:00:40.692" v="68" actId="47"/>
        <pc:sldMkLst>
          <pc:docMk/>
          <pc:sldMk cId="2231626421" sldId="514"/>
        </pc:sldMkLst>
      </pc:sldChg>
      <pc:sldChg chg="del">
        <pc:chgData name="Bai, Lu" userId="365cff9c-9192-451d-b72d-eb41caba823e" providerId="ADAL" clId="{762FE212-28BC-4763-9DE9-A7BABFD0D4E7}" dt="2021-11-09T20:00:38.948" v="47" actId="47"/>
        <pc:sldMkLst>
          <pc:docMk/>
          <pc:sldMk cId="1439541953" sldId="515"/>
        </pc:sldMkLst>
      </pc:sldChg>
      <pc:sldChg chg="del">
        <pc:chgData name="Bai, Lu" userId="365cff9c-9192-451d-b72d-eb41caba823e" providerId="ADAL" clId="{762FE212-28BC-4763-9DE9-A7BABFD0D4E7}" dt="2021-11-09T20:00:40.531" v="63" actId="47"/>
        <pc:sldMkLst>
          <pc:docMk/>
          <pc:sldMk cId="2182426266" sldId="516"/>
        </pc:sldMkLst>
      </pc:sldChg>
      <pc:sldChg chg="del">
        <pc:chgData name="Bai, Lu" userId="365cff9c-9192-451d-b72d-eb41caba823e" providerId="ADAL" clId="{762FE212-28BC-4763-9DE9-A7BABFD0D4E7}" dt="2021-11-09T20:00:40.625" v="66" actId="47"/>
        <pc:sldMkLst>
          <pc:docMk/>
          <pc:sldMk cId="2612301712" sldId="517"/>
        </pc:sldMkLst>
      </pc:sldChg>
      <pc:sldChg chg="del">
        <pc:chgData name="Bai, Lu" userId="365cff9c-9192-451d-b72d-eb41caba823e" providerId="ADAL" clId="{762FE212-28BC-4763-9DE9-A7BABFD0D4E7}" dt="2021-11-09T20:00:40.716" v="69" actId="47"/>
        <pc:sldMkLst>
          <pc:docMk/>
          <pc:sldMk cId="1786626639" sldId="518"/>
        </pc:sldMkLst>
      </pc:sldChg>
      <pc:sldChg chg="del">
        <pc:chgData name="Bai, Lu" userId="365cff9c-9192-451d-b72d-eb41caba823e" providerId="ADAL" clId="{762FE212-28BC-4763-9DE9-A7BABFD0D4E7}" dt="2021-11-09T20:00:40.876" v="72" actId="47"/>
        <pc:sldMkLst>
          <pc:docMk/>
          <pc:sldMk cId="3010106240" sldId="519"/>
        </pc:sldMkLst>
      </pc:sldChg>
      <pc:sldChg chg="del">
        <pc:chgData name="Bai, Lu" userId="365cff9c-9192-451d-b72d-eb41caba823e" providerId="ADAL" clId="{762FE212-28BC-4763-9DE9-A7BABFD0D4E7}" dt="2021-11-09T20:00:42.605" v="78" actId="47"/>
        <pc:sldMkLst>
          <pc:docMk/>
          <pc:sldMk cId="603884783" sldId="520"/>
        </pc:sldMkLst>
      </pc:sldChg>
      <pc:sldChg chg="del">
        <pc:chgData name="Bai, Lu" userId="365cff9c-9192-451d-b72d-eb41caba823e" providerId="ADAL" clId="{762FE212-28BC-4763-9DE9-A7BABFD0D4E7}" dt="2021-11-09T20:00:42.634" v="79" actId="47"/>
        <pc:sldMkLst>
          <pc:docMk/>
          <pc:sldMk cId="257833503" sldId="524"/>
        </pc:sldMkLst>
      </pc:sldChg>
      <pc:sldChg chg="del">
        <pc:chgData name="Bai, Lu" userId="365cff9c-9192-451d-b72d-eb41caba823e" providerId="ADAL" clId="{762FE212-28BC-4763-9DE9-A7BABFD0D4E7}" dt="2021-11-09T20:00:42.732" v="82" actId="47"/>
        <pc:sldMkLst>
          <pc:docMk/>
          <pc:sldMk cId="4202600833" sldId="525"/>
        </pc:sldMkLst>
      </pc:sldChg>
      <pc:sldChg chg="del">
        <pc:chgData name="Bai, Lu" userId="365cff9c-9192-451d-b72d-eb41caba823e" providerId="ADAL" clId="{762FE212-28BC-4763-9DE9-A7BABFD0D4E7}" dt="2021-11-09T20:00:42.760" v="83" actId="47"/>
        <pc:sldMkLst>
          <pc:docMk/>
          <pc:sldMk cId="3458518167" sldId="526"/>
        </pc:sldMkLst>
      </pc:sldChg>
      <pc:sldChg chg="del">
        <pc:chgData name="Bai, Lu" userId="365cff9c-9192-451d-b72d-eb41caba823e" providerId="ADAL" clId="{762FE212-28BC-4763-9DE9-A7BABFD0D4E7}" dt="2021-11-09T20:00:42.789" v="84" actId="47"/>
        <pc:sldMkLst>
          <pc:docMk/>
          <pc:sldMk cId="4129129241" sldId="527"/>
        </pc:sldMkLst>
      </pc:sldChg>
      <pc:sldChg chg="del">
        <pc:chgData name="Bai, Lu" userId="365cff9c-9192-451d-b72d-eb41caba823e" providerId="ADAL" clId="{762FE212-28BC-4763-9DE9-A7BABFD0D4E7}" dt="2021-11-09T20:00:42.883" v="87" actId="47"/>
        <pc:sldMkLst>
          <pc:docMk/>
          <pc:sldMk cId="2463058173" sldId="528"/>
        </pc:sldMkLst>
      </pc:sldChg>
      <pc:sldChg chg="del">
        <pc:chgData name="Bai, Lu" userId="365cff9c-9192-451d-b72d-eb41caba823e" providerId="ADAL" clId="{762FE212-28BC-4763-9DE9-A7BABFD0D4E7}" dt="2021-11-09T20:00:42.827" v="85" actId="47"/>
        <pc:sldMkLst>
          <pc:docMk/>
          <pc:sldMk cId="1128894375" sldId="529"/>
        </pc:sldMkLst>
      </pc:sldChg>
      <pc:sldChg chg="del">
        <pc:chgData name="Bai, Lu" userId="365cff9c-9192-451d-b72d-eb41caba823e" providerId="ADAL" clId="{762FE212-28BC-4763-9DE9-A7BABFD0D4E7}" dt="2021-11-09T20:00:42.855" v="86" actId="47"/>
        <pc:sldMkLst>
          <pc:docMk/>
          <pc:sldMk cId="4205670900" sldId="530"/>
        </pc:sldMkLst>
      </pc:sldChg>
      <pc:sldChg chg="del">
        <pc:chgData name="Bai, Lu" userId="365cff9c-9192-451d-b72d-eb41caba823e" providerId="ADAL" clId="{762FE212-28BC-4763-9DE9-A7BABFD0D4E7}" dt="2021-11-09T20:00:42.913" v="88" actId="47"/>
        <pc:sldMkLst>
          <pc:docMk/>
          <pc:sldMk cId="3690715253" sldId="531"/>
        </pc:sldMkLst>
      </pc:sldChg>
      <pc:sldChg chg="del">
        <pc:chgData name="Bai, Lu" userId="365cff9c-9192-451d-b72d-eb41caba823e" providerId="ADAL" clId="{762FE212-28BC-4763-9DE9-A7BABFD0D4E7}" dt="2021-11-09T20:00:42.705" v="81" actId="47"/>
        <pc:sldMkLst>
          <pc:docMk/>
          <pc:sldMk cId="206465398" sldId="532"/>
        </pc:sldMkLst>
      </pc:sldChg>
      <pc:sldChg chg="del">
        <pc:chgData name="Bai, Lu" userId="365cff9c-9192-451d-b72d-eb41caba823e" providerId="ADAL" clId="{762FE212-28BC-4763-9DE9-A7BABFD0D4E7}" dt="2021-11-09T20:00:38.483" v="38" actId="47"/>
        <pc:sldMkLst>
          <pc:docMk/>
          <pc:sldMk cId="859225390" sldId="533"/>
        </pc:sldMkLst>
      </pc:sldChg>
      <pc:sldChg chg="del">
        <pc:chgData name="Bai, Lu" userId="365cff9c-9192-451d-b72d-eb41caba823e" providerId="ADAL" clId="{762FE212-28BC-4763-9DE9-A7BABFD0D4E7}" dt="2021-11-09T20:00:39.282" v="55" actId="47"/>
        <pc:sldMkLst>
          <pc:docMk/>
          <pc:sldMk cId="157142799" sldId="534"/>
        </pc:sldMkLst>
      </pc:sldChg>
      <pc:sldChg chg="del">
        <pc:chgData name="Bai, Lu" userId="365cff9c-9192-451d-b72d-eb41caba823e" providerId="ADAL" clId="{762FE212-28BC-4763-9DE9-A7BABFD0D4E7}" dt="2021-11-09T20:00:39.765" v="59" actId="47"/>
        <pc:sldMkLst>
          <pc:docMk/>
          <pc:sldMk cId="1030462763" sldId="535"/>
        </pc:sldMkLst>
      </pc:sldChg>
      <pc:sldChg chg="del">
        <pc:chgData name="Bai, Lu" userId="365cff9c-9192-451d-b72d-eb41caba823e" providerId="ADAL" clId="{762FE212-28BC-4763-9DE9-A7BABFD0D4E7}" dt="2021-11-09T20:00:39.973" v="60" actId="47"/>
        <pc:sldMkLst>
          <pc:docMk/>
          <pc:sldMk cId="1050912380" sldId="536"/>
        </pc:sldMkLst>
      </pc:sldChg>
      <pc:sldChg chg="del">
        <pc:chgData name="Bai, Lu" userId="365cff9c-9192-451d-b72d-eb41caba823e" providerId="ADAL" clId="{762FE212-28BC-4763-9DE9-A7BABFD0D4E7}" dt="2021-11-09T20:00:40.504" v="62" actId="47"/>
        <pc:sldMkLst>
          <pc:docMk/>
          <pc:sldMk cId="839161211" sldId="538"/>
        </pc:sldMkLst>
      </pc:sldChg>
      <pc:sldChg chg="del">
        <pc:chgData name="Bai, Lu" userId="365cff9c-9192-451d-b72d-eb41caba823e" providerId="ADAL" clId="{762FE212-28BC-4763-9DE9-A7BABFD0D4E7}" dt="2021-11-09T20:00:40.986" v="74" actId="47"/>
        <pc:sldMkLst>
          <pc:docMk/>
          <pc:sldMk cId="2308996729" sldId="539"/>
        </pc:sldMkLst>
      </pc:sldChg>
      <pc:sldChg chg="del">
        <pc:chgData name="Bai, Lu" userId="365cff9c-9192-451d-b72d-eb41caba823e" providerId="ADAL" clId="{762FE212-28BC-4763-9DE9-A7BABFD0D4E7}" dt="2021-11-09T20:00:44.128" v="99" actId="47"/>
        <pc:sldMkLst>
          <pc:docMk/>
          <pc:sldMk cId="2035951022" sldId="541"/>
        </pc:sldMkLst>
      </pc:sldChg>
      <pc:sldChg chg="del">
        <pc:chgData name="Bai, Lu" userId="365cff9c-9192-451d-b72d-eb41caba823e" providerId="ADAL" clId="{762FE212-28BC-4763-9DE9-A7BABFD0D4E7}" dt="2021-11-09T20:00:43.867" v="91" actId="47"/>
        <pc:sldMkLst>
          <pc:docMk/>
          <pc:sldMk cId="4109287502" sldId="542"/>
        </pc:sldMkLst>
      </pc:sldChg>
      <pc:sldChg chg="del">
        <pc:chgData name="Bai, Lu" userId="365cff9c-9192-451d-b72d-eb41caba823e" providerId="ADAL" clId="{762FE212-28BC-4763-9DE9-A7BABFD0D4E7}" dt="2021-11-09T20:00:43.947" v="93" actId="47"/>
        <pc:sldMkLst>
          <pc:docMk/>
          <pc:sldMk cId="2803539637" sldId="543"/>
        </pc:sldMkLst>
      </pc:sldChg>
      <pc:sldChg chg="del">
        <pc:chgData name="Bai, Lu" userId="365cff9c-9192-451d-b72d-eb41caba823e" providerId="ADAL" clId="{762FE212-28BC-4763-9DE9-A7BABFD0D4E7}" dt="2021-11-09T20:00:43.935" v="92" actId="47"/>
        <pc:sldMkLst>
          <pc:docMk/>
          <pc:sldMk cId="793634084" sldId="544"/>
        </pc:sldMkLst>
      </pc:sldChg>
      <pc:sldChg chg="del">
        <pc:chgData name="Bai, Lu" userId="365cff9c-9192-451d-b72d-eb41caba823e" providerId="ADAL" clId="{762FE212-28BC-4763-9DE9-A7BABFD0D4E7}" dt="2021-11-09T20:00:45.455" v="109" actId="47"/>
        <pc:sldMkLst>
          <pc:docMk/>
          <pc:sldMk cId="1548109302" sldId="545"/>
        </pc:sldMkLst>
      </pc:sldChg>
      <pc:sldChg chg="del">
        <pc:chgData name="Bai, Lu" userId="365cff9c-9192-451d-b72d-eb41caba823e" providerId="ADAL" clId="{762FE212-28BC-4763-9DE9-A7BABFD0D4E7}" dt="2021-11-09T20:00:38.936" v="46" actId="47"/>
        <pc:sldMkLst>
          <pc:docMk/>
          <pc:sldMk cId="3510810830" sldId="546"/>
        </pc:sldMkLst>
      </pc:sldChg>
      <pc:sldChg chg="del">
        <pc:chgData name="Bai, Lu" userId="365cff9c-9192-451d-b72d-eb41caba823e" providerId="ADAL" clId="{762FE212-28BC-4763-9DE9-A7BABFD0D4E7}" dt="2021-11-09T20:00:40.471" v="61" actId="47"/>
        <pc:sldMkLst>
          <pc:docMk/>
          <pc:sldMk cId="1111392670" sldId="547"/>
        </pc:sldMkLst>
      </pc:sldChg>
      <pc:sldChg chg="del">
        <pc:chgData name="Bai, Lu" userId="365cff9c-9192-451d-b72d-eb41caba823e" providerId="ADAL" clId="{762FE212-28BC-4763-9DE9-A7BABFD0D4E7}" dt="2021-11-09T20:00:45.185" v="103" actId="47"/>
        <pc:sldMkLst>
          <pc:docMk/>
          <pc:sldMk cId="3207655976" sldId="548"/>
        </pc:sldMkLst>
      </pc:sldChg>
      <pc:sldChg chg="del">
        <pc:chgData name="Bai, Lu" userId="365cff9c-9192-451d-b72d-eb41caba823e" providerId="ADAL" clId="{762FE212-28BC-4763-9DE9-A7BABFD0D4E7}" dt="2021-11-09T20:00:45.267" v="104" actId="47"/>
        <pc:sldMkLst>
          <pc:docMk/>
          <pc:sldMk cId="1617810432" sldId="549"/>
        </pc:sldMkLst>
      </pc:sldChg>
      <pc:sldChg chg="del">
        <pc:chgData name="Bai, Lu" userId="365cff9c-9192-451d-b72d-eb41caba823e" providerId="ADAL" clId="{762FE212-28BC-4763-9DE9-A7BABFD0D4E7}" dt="2021-11-09T20:00:45.422" v="107" actId="47"/>
        <pc:sldMkLst>
          <pc:docMk/>
          <pc:sldMk cId="3653842195" sldId="550"/>
        </pc:sldMkLst>
      </pc:sldChg>
      <pc:sldChg chg="del">
        <pc:chgData name="Bai, Lu" userId="365cff9c-9192-451d-b72d-eb41caba823e" providerId="ADAL" clId="{762FE212-28BC-4763-9DE9-A7BABFD0D4E7}" dt="2021-11-09T20:00:38.761" v="44" actId="47"/>
        <pc:sldMkLst>
          <pc:docMk/>
          <pc:sldMk cId="2605330496" sldId="551"/>
        </pc:sldMkLst>
      </pc:sldChg>
      <pc:sldChg chg="del">
        <pc:chgData name="Bai, Lu" userId="365cff9c-9192-451d-b72d-eb41caba823e" providerId="ADAL" clId="{762FE212-28BC-4763-9DE9-A7BABFD0D4E7}" dt="2021-11-09T20:00:40.563" v="64" actId="47"/>
        <pc:sldMkLst>
          <pc:docMk/>
          <pc:sldMk cId="296145160" sldId="552"/>
        </pc:sldMkLst>
      </pc:sldChg>
      <pc:sldChg chg="del">
        <pc:chgData name="Bai, Lu" userId="365cff9c-9192-451d-b72d-eb41caba823e" providerId="ADAL" clId="{762FE212-28BC-4763-9DE9-A7BABFD0D4E7}" dt="2021-11-09T20:00:39.263" v="54" actId="47"/>
        <pc:sldMkLst>
          <pc:docMk/>
          <pc:sldMk cId="601275797" sldId="553"/>
        </pc:sldMkLst>
      </pc:sldChg>
      <pc:sldChg chg="del">
        <pc:chgData name="Bai, Lu" userId="365cff9c-9192-451d-b72d-eb41caba823e" providerId="ADAL" clId="{762FE212-28BC-4763-9DE9-A7BABFD0D4E7}" dt="2021-11-09T20:00:42.134" v="77" actId="47"/>
        <pc:sldMkLst>
          <pc:docMk/>
          <pc:sldMk cId="3814892977" sldId="554"/>
        </pc:sldMkLst>
      </pc:sldChg>
      <pc:sldChg chg="addSp modSp new add del mod">
        <pc:chgData name="Bai, Lu" userId="365cff9c-9192-451d-b72d-eb41caba823e" providerId="ADAL" clId="{762FE212-28BC-4763-9DE9-A7BABFD0D4E7}" dt="2021-11-10T08:50:20.701" v="274" actId="1076"/>
        <pc:sldMkLst>
          <pc:docMk/>
          <pc:sldMk cId="3161244212" sldId="555"/>
        </pc:sldMkLst>
      </pc:sldChg>
      <pc:sldChg chg="modSp new mod">
        <pc:chgData name="Bai, Lu" userId="365cff9c-9192-451d-b72d-eb41caba823e" providerId="ADAL" clId="{762FE212-28BC-4763-9DE9-A7BABFD0D4E7}" dt="2021-11-10T08:52:51.497" v="419" actId="14"/>
        <pc:sldMkLst>
          <pc:docMk/>
          <pc:sldMk cId="3211637162" sldId="556"/>
        </pc:sldMkLst>
      </pc:sldChg>
      <pc:sldChg chg="modSp new mod">
        <pc:chgData name="Bai, Lu" userId="365cff9c-9192-451d-b72d-eb41caba823e" providerId="ADAL" clId="{762FE212-28BC-4763-9DE9-A7BABFD0D4E7}" dt="2021-11-10T08:53:22.964" v="457" actId="20577"/>
        <pc:sldMkLst>
          <pc:docMk/>
          <pc:sldMk cId="60073102" sldId="557"/>
        </pc:sldMkLst>
      </pc:sldChg>
      <pc:sldChg chg="modSp new mod">
        <pc:chgData name="Bai, Lu" userId="365cff9c-9192-451d-b72d-eb41caba823e" providerId="ADAL" clId="{762FE212-28BC-4763-9DE9-A7BABFD0D4E7}" dt="2021-11-10T08:59:11.024" v="574" actId="790"/>
        <pc:sldMkLst>
          <pc:docMk/>
          <pc:sldMk cId="3919604332" sldId="558"/>
        </pc:sldMkLst>
      </pc:sldChg>
      <pc:sldChg chg="addSp delSp modSp new mod">
        <pc:chgData name="Bai, Lu" userId="365cff9c-9192-451d-b72d-eb41caba823e" providerId="ADAL" clId="{762FE212-28BC-4763-9DE9-A7BABFD0D4E7}" dt="2021-11-10T09:01:57.003" v="700" actId="20577"/>
        <pc:sldMkLst>
          <pc:docMk/>
          <pc:sldMk cId="2767443693" sldId="559"/>
        </pc:sldMkLst>
      </pc:sldChg>
      <pc:sldChg chg="addSp modSp new mod">
        <pc:chgData name="Bai, Lu" userId="365cff9c-9192-451d-b72d-eb41caba823e" providerId="ADAL" clId="{762FE212-28BC-4763-9DE9-A7BABFD0D4E7}" dt="2021-11-10T09:02:34.973" v="707"/>
        <pc:sldMkLst>
          <pc:docMk/>
          <pc:sldMk cId="2846501504" sldId="560"/>
        </pc:sldMkLst>
      </pc:sldChg>
      <pc:sldChg chg="modSp new mod">
        <pc:chgData name="Bai, Lu" userId="365cff9c-9192-451d-b72d-eb41caba823e" providerId="ADAL" clId="{762FE212-28BC-4763-9DE9-A7BABFD0D4E7}" dt="2021-11-10T10:52:16.731" v="1153" actId="20577"/>
        <pc:sldMkLst>
          <pc:docMk/>
          <pc:sldMk cId="3083170289" sldId="561"/>
        </pc:sldMkLst>
      </pc:sldChg>
      <pc:sldChg chg="modSp new mod">
        <pc:chgData name="Bai, Lu" userId="365cff9c-9192-451d-b72d-eb41caba823e" providerId="ADAL" clId="{762FE212-28BC-4763-9DE9-A7BABFD0D4E7}" dt="2021-11-10T09:13:04.293" v="853"/>
        <pc:sldMkLst>
          <pc:docMk/>
          <pc:sldMk cId="907628075" sldId="562"/>
        </pc:sldMkLst>
      </pc:sldChg>
      <pc:sldChg chg="modSp new mod">
        <pc:chgData name="Bai, Lu" userId="365cff9c-9192-451d-b72d-eb41caba823e" providerId="ADAL" clId="{762FE212-28BC-4763-9DE9-A7BABFD0D4E7}" dt="2021-11-10T09:14:47.921" v="933" actId="5793"/>
        <pc:sldMkLst>
          <pc:docMk/>
          <pc:sldMk cId="3910269353" sldId="563"/>
        </pc:sldMkLst>
      </pc:sldChg>
      <pc:sldChg chg="addSp modSp new mod">
        <pc:chgData name="Bai, Lu" userId="365cff9c-9192-451d-b72d-eb41caba823e" providerId="ADAL" clId="{762FE212-28BC-4763-9DE9-A7BABFD0D4E7}" dt="2021-11-10T09:29:14.847" v="960" actId="1076"/>
        <pc:sldMkLst>
          <pc:docMk/>
          <pc:sldMk cId="2164963468" sldId="564"/>
        </pc:sldMkLst>
      </pc:sldChg>
      <pc:sldChg chg="modSp new mod">
        <pc:chgData name="Bai, Lu" userId="365cff9c-9192-451d-b72d-eb41caba823e" providerId="ADAL" clId="{762FE212-28BC-4763-9DE9-A7BABFD0D4E7}" dt="2021-11-10T09:29:53.762" v="964" actId="27636"/>
        <pc:sldMkLst>
          <pc:docMk/>
          <pc:sldMk cId="2553611546" sldId="565"/>
        </pc:sldMkLst>
      </pc:sldChg>
      <pc:sldChg chg="modSp new mod">
        <pc:chgData name="Bai, Lu" userId="365cff9c-9192-451d-b72d-eb41caba823e" providerId="ADAL" clId="{762FE212-28BC-4763-9DE9-A7BABFD0D4E7}" dt="2021-11-10T09:30:11.454" v="999" actId="20577"/>
        <pc:sldMkLst>
          <pc:docMk/>
          <pc:sldMk cId="2095334582" sldId="566"/>
        </pc:sldMkLst>
      </pc:sldChg>
      <pc:sldChg chg="modSp new mod">
        <pc:chgData name="Bai, Lu" userId="365cff9c-9192-451d-b72d-eb41caba823e" providerId="ADAL" clId="{762FE212-28BC-4763-9DE9-A7BABFD0D4E7}" dt="2021-11-10T10:43:32.211" v="1031"/>
        <pc:sldMkLst>
          <pc:docMk/>
          <pc:sldMk cId="4224389290" sldId="567"/>
        </pc:sldMkLst>
      </pc:sldChg>
      <pc:sldChg chg="modSp new mod">
        <pc:chgData name="Bai, Lu" userId="365cff9c-9192-451d-b72d-eb41caba823e" providerId="ADAL" clId="{762FE212-28BC-4763-9DE9-A7BABFD0D4E7}" dt="2021-11-10T10:44:17.452" v="1046"/>
        <pc:sldMkLst>
          <pc:docMk/>
          <pc:sldMk cId="2682248162" sldId="568"/>
        </pc:sldMkLst>
      </pc:sldChg>
      <pc:sldChg chg="modSp new mod">
        <pc:chgData name="Bai, Lu" userId="365cff9c-9192-451d-b72d-eb41caba823e" providerId="ADAL" clId="{762FE212-28BC-4763-9DE9-A7BABFD0D4E7}" dt="2021-11-10T10:45:43.193" v="1052"/>
        <pc:sldMkLst>
          <pc:docMk/>
          <pc:sldMk cId="2328469922" sldId="569"/>
        </pc:sldMkLst>
      </pc:sldChg>
      <pc:sldChg chg="modSp new mod">
        <pc:chgData name="Bai, Lu" userId="365cff9c-9192-451d-b72d-eb41caba823e" providerId="ADAL" clId="{762FE212-28BC-4763-9DE9-A7BABFD0D4E7}" dt="2021-11-10T10:46:19.031" v="1067"/>
        <pc:sldMkLst>
          <pc:docMk/>
          <pc:sldMk cId="3931040378" sldId="570"/>
        </pc:sldMkLst>
      </pc:sldChg>
      <pc:sldChg chg="addSp modSp new mod">
        <pc:chgData name="Bai, Lu" userId="365cff9c-9192-451d-b72d-eb41caba823e" providerId="ADAL" clId="{762FE212-28BC-4763-9DE9-A7BABFD0D4E7}" dt="2021-11-10T10:48:44.488" v="1075" actId="1076"/>
        <pc:sldMkLst>
          <pc:docMk/>
          <pc:sldMk cId="4165068190" sldId="571"/>
        </pc:sldMkLst>
      </pc:sldChg>
      <pc:sldChg chg="modSp new mod">
        <pc:chgData name="Bai, Lu" userId="365cff9c-9192-451d-b72d-eb41caba823e" providerId="ADAL" clId="{762FE212-28BC-4763-9DE9-A7BABFD0D4E7}" dt="2021-11-10T10:49:53.874" v="1083"/>
        <pc:sldMkLst>
          <pc:docMk/>
          <pc:sldMk cId="2252226665" sldId="572"/>
        </pc:sldMkLst>
      </pc:sldChg>
      <pc:sldChg chg="modSp new mod">
        <pc:chgData name="Bai, Lu" userId="365cff9c-9192-451d-b72d-eb41caba823e" providerId="ADAL" clId="{762FE212-28BC-4763-9DE9-A7BABFD0D4E7}" dt="2021-11-10T10:50:29.523" v="1097" actId="20577"/>
        <pc:sldMkLst>
          <pc:docMk/>
          <pc:sldMk cId="375092420" sldId="573"/>
        </pc:sldMkLst>
      </pc:sldChg>
      <pc:sldChg chg="addSp modSp new mod">
        <pc:chgData name="Bai, Lu" userId="365cff9c-9192-451d-b72d-eb41caba823e" providerId="ADAL" clId="{762FE212-28BC-4763-9DE9-A7BABFD0D4E7}" dt="2021-11-10T10:51:00.442" v="1114"/>
        <pc:sldMkLst>
          <pc:docMk/>
          <pc:sldMk cId="2059698829" sldId="574"/>
        </pc:sldMkLst>
      </pc:sldChg>
      <pc:sldChg chg="modSp new mod">
        <pc:chgData name="Bai, Lu" userId="365cff9c-9192-451d-b72d-eb41caba823e" providerId="ADAL" clId="{762FE212-28BC-4763-9DE9-A7BABFD0D4E7}" dt="2021-11-10T10:52:44.130" v="1156" actId="15"/>
        <pc:sldMkLst>
          <pc:docMk/>
          <pc:sldMk cId="929867602" sldId="575"/>
        </pc:sldMkLst>
      </pc:sldChg>
      <pc:sldChg chg="modSp new mod">
        <pc:chgData name="Bai, Lu" userId="365cff9c-9192-451d-b72d-eb41caba823e" providerId="ADAL" clId="{762FE212-28BC-4763-9DE9-A7BABFD0D4E7}" dt="2021-11-10T11:13:52.552" v="1174" actId="20577"/>
        <pc:sldMkLst>
          <pc:docMk/>
          <pc:sldMk cId="4259839391" sldId="576"/>
        </pc:sldMkLst>
      </pc:sldChg>
      <pc:sldChg chg="addSp modSp new mod">
        <pc:chgData name="Bai, Lu" userId="365cff9c-9192-451d-b72d-eb41caba823e" providerId="ADAL" clId="{762FE212-28BC-4763-9DE9-A7BABFD0D4E7}" dt="2021-11-10T11:15:26.144" v="1181"/>
        <pc:sldMkLst>
          <pc:docMk/>
          <pc:sldMk cId="1910333032" sldId="577"/>
        </pc:sldMkLst>
      </pc:sldChg>
      <pc:sldChg chg="addSp delSp modSp add mod">
        <pc:chgData name="Bai, Lu" userId="365cff9c-9192-451d-b72d-eb41caba823e" providerId="ADAL" clId="{762FE212-28BC-4763-9DE9-A7BABFD0D4E7}" dt="2021-11-10T11:19:50.123" v="1209"/>
        <pc:sldMkLst>
          <pc:docMk/>
          <pc:sldMk cId="3581804049" sldId="578"/>
        </pc:sldMkLst>
      </pc:sldChg>
      <pc:sldChg chg="addSp modSp add mod">
        <pc:chgData name="Bai, Lu" userId="365cff9c-9192-451d-b72d-eb41caba823e" providerId="ADAL" clId="{762FE212-28BC-4763-9DE9-A7BABFD0D4E7}" dt="2021-11-10T11:19:35.361" v="1208"/>
        <pc:sldMkLst>
          <pc:docMk/>
          <pc:sldMk cId="525928261" sldId="579"/>
        </pc:sldMkLst>
      </pc:sldChg>
      <pc:sldChg chg="modSp add mod">
        <pc:chgData name="Bai, Lu" userId="365cff9c-9192-451d-b72d-eb41caba823e" providerId="ADAL" clId="{762FE212-28BC-4763-9DE9-A7BABFD0D4E7}" dt="2021-11-10T11:22:36.433" v="1304" actId="27636"/>
        <pc:sldMkLst>
          <pc:docMk/>
          <pc:sldMk cId="3332286115" sldId="580"/>
        </pc:sldMkLst>
      </pc:sldChg>
      <pc:sldChg chg="modSp new mod">
        <pc:chgData name="Bai, Lu" userId="365cff9c-9192-451d-b72d-eb41caba823e" providerId="ADAL" clId="{762FE212-28BC-4763-9DE9-A7BABFD0D4E7}" dt="2021-11-10T11:23:07.438" v="1317" actId="313"/>
        <pc:sldMkLst>
          <pc:docMk/>
          <pc:sldMk cId="2321328518" sldId="581"/>
        </pc:sldMkLst>
      </pc:sldChg>
      <pc:sldChg chg="modSp add mod">
        <pc:chgData name="Bai, Lu" userId="365cff9c-9192-451d-b72d-eb41caba823e" providerId="ADAL" clId="{762FE212-28BC-4763-9DE9-A7BABFD0D4E7}" dt="2021-11-10T11:21:15.666" v="1272" actId="27636"/>
        <pc:sldMkLst>
          <pc:docMk/>
          <pc:sldMk cId="2416524310" sldId="582"/>
        </pc:sldMkLst>
      </pc:sldChg>
      <pc:sldChg chg="add">
        <pc:chgData name="Bai, Lu" userId="365cff9c-9192-451d-b72d-eb41caba823e" providerId="ADAL" clId="{762FE212-28BC-4763-9DE9-A7BABFD0D4E7}" dt="2021-11-10T11:21:18.478" v="1273"/>
        <pc:sldMkLst>
          <pc:docMk/>
          <pc:sldMk cId="1721496912" sldId="583"/>
        </pc:sldMkLst>
      </pc:sldChg>
      <pc:sldChg chg="add">
        <pc:chgData name="Bai, Lu" userId="365cff9c-9192-451d-b72d-eb41caba823e" providerId="ADAL" clId="{762FE212-28BC-4763-9DE9-A7BABFD0D4E7}" dt="2021-11-10T11:21:18.749" v="1274"/>
        <pc:sldMkLst>
          <pc:docMk/>
          <pc:sldMk cId="3509140496" sldId="584"/>
        </pc:sldMkLst>
      </pc:sldChg>
      <pc:sldChg chg="add">
        <pc:chgData name="Bai, Lu" userId="365cff9c-9192-451d-b72d-eb41caba823e" providerId="ADAL" clId="{762FE212-28BC-4763-9DE9-A7BABFD0D4E7}" dt="2021-11-10T11:21:19.293" v="1275"/>
        <pc:sldMkLst>
          <pc:docMk/>
          <pc:sldMk cId="3773941251" sldId="585"/>
        </pc:sldMkLst>
      </pc:sldChg>
      <pc:sldChg chg="add">
        <pc:chgData name="Bai, Lu" userId="365cff9c-9192-451d-b72d-eb41caba823e" providerId="ADAL" clId="{762FE212-28BC-4763-9DE9-A7BABFD0D4E7}" dt="2021-11-10T11:21:22.110" v="1276"/>
        <pc:sldMkLst>
          <pc:docMk/>
          <pc:sldMk cId="2677490712" sldId="586"/>
        </pc:sldMkLst>
      </pc:sldChg>
      <pc:sldChg chg="add">
        <pc:chgData name="Bai, Lu" userId="365cff9c-9192-451d-b72d-eb41caba823e" providerId="ADAL" clId="{762FE212-28BC-4763-9DE9-A7BABFD0D4E7}" dt="2021-11-10T11:21:22.395" v="1277"/>
        <pc:sldMkLst>
          <pc:docMk/>
          <pc:sldMk cId="3660417383" sldId="587"/>
        </pc:sldMkLst>
      </pc:sldChg>
      <pc:sldChg chg="add">
        <pc:chgData name="Bai, Lu" userId="365cff9c-9192-451d-b72d-eb41caba823e" providerId="ADAL" clId="{762FE212-28BC-4763-9DE9-A7BABFD0D4E7}" dt="2021-11-10T11:21:27.788" v="1278"/>
        <pc:sldMkLst>
          <pc:docMk/>
          <pc:sldMk cId="3050372459" sldId="588"/>
        </pc:sldMkLst>
      </pc:sldChg>
      <pc:sldChg chg="add">
        <pc:chgData name="Bai, Lu" userId="365cff9c-9192-451d-b72d-eb41caba823e" providerId="ADAL" clId="{762FE212-28BC-4763-9DE9-A7BABFD0D4E7}" dt="2021-11-10T11:21:28.062" v="1279"/>
        <pc:sldMkLst>
          <pc:docMk/>
          <pc:sldMk cId="3859194413" sldId="589"/>
        </pc:sldMkLst>
      </pc:sldChg>
      <pc:sldChg chg="add">
        <pc:chgData name="Bai, Lu" userId="365cff9c-9192-451d-b72d-eb41caba823e" providerId="ADAL" clId="{762FE212-28BC-4763-9DE9-A7BABFD0D4E7}" dt="2021-11-10T11:21:28.348" v="1280"/>
        <pc:sldMkLst>
          <pc:docMk/>
          <pc:sldMk cId="1040280272" sldId="590"/>
        </pc:sldMkLst>
      </pc:sldChg>
      <pc:sldChg chg="add">
        <pc:chgData name="Bai, Lu" userId="365cff9c-9192-451d-b72d-eb41caba823e" providerId="ADAL" clId="{762FE212-28BC-4763-9DE9-A7BABFD0D4E7}" dt="2021-11-10T11:21:28.688" v="1281"/>
        <pc:sldMkLst>
          <pc:docMk/>
          <pc:sldMk cId="4181965852" sldId="591"/>
        </pc:sldMkLst>
      </pc:sldChg>
      <pc:sldChg chg="add">
        <pc:chgData name="Bai, Lu" userId="365cff9c-9192-451d-b72d-eb41caba823e" providerId="ADAL" clId="{762FE212-28BC-4763-9DE9-A7BABFD0D4E7}" dt="2021-11-10T11:21:29.082" v="1282"/>
        <pc:sldMkLst>
          <pc:docMk/>
          <pc:sldMk cId="70531359" sldId="592"/>
        </pc:sldMkLst>
      </pc:sldChg>
      <pc:sldChg chg="modSp new mod">
        <pc:chgData name="Bai, Lu" userId="365cff9c-9192-451d-b72d-eb41caba823e" providerId="ADAL" clId="{762FE212-28BC-4763-9DE9-A7BABFD0D4E7}" dt="2021-11-10T11:24:50.359" v="1333" actId="20577"/>
        <pc:sldMkLst>
          <pc:docMk/>
          <pc:sldMk cId="49408071" sldId="593"/>
        </pc:sldMkLst>
      </pc:sldChg>
      <pc:sldChg chg="modSp add mod">
        <pc:chgData name="Bai, Lu" userId="365cff9c-9192-451d-b72d-eb41caba823e" providerId="ADAL" clId="{762FE212-28BC-4763-9DE9-A7BABFD0D4E7}" dt="2021-11-10T11:25:36.363" v="1352"/>
        <pc:sldMkLst>
          <pc:docMk/>
          <pc:sldMk cId="540810321" sldId="594"/>
        </pc:sldMkLst>
      </pc:sldChg>
      <pc:sldChg chg="modSp add mod">
        <pc:chgData name="Bai, Lu" userId="365cff9c-9192-451d-b72d-eb41caba823e" providerId="ADAL" clId="{762FE212-28BC-4763-9DE9-A7BABFD0D4E7}" dt="2021-11-10T11:26:13.989" v="1361"/>
        <pc:sldMkLst>
          <pc:docMk/>
          <pc:sldMk cId="3744079661" sldId="595"/>
        </pc:sldMkLst>
      </pc:sldChg>
      <pc:sldChg chg="modSp add mod">
        <pc:chgData name="Bai, Lu" userId="365cff9c-9192-451d-b72d-eb41caba823e" providerId="ADAL" clId="{762FE212-28BC-4763-9DE9-A7BABFD0D4E7}" dt="2021-11-10T11:26:36.484" v="1365"/>
        <pc:sldMkLst>
          <pc:docMk/>
          <pc:sldMk cId="3615688843" sldId="596"/>
        </pc:sldMkLst>
      </pc:sldChg>
      <pc:sldChg chg="modSp add mod">
        <pc:chgData name="Bai, Lu" userId="365cff9c-9192-451d-b72d-eb41caba823e" providerId="ADAL" clId="{762FE212-28BC-4763-9DE9-A7BABFD0D4E7}" dt="2021-11-10T11:26:57.433" v="1368"/>
        <pc:sldMkLst>
          <pc:docMk/>
          <pc:sldMk cId="3069414259" sldId="597"/>
        </pc:sldMkLst>
      </pc:sldChg>
      <pc:sldChg chg="add">
        <pc:chgData name="Bai, Lu" userId="365cff9c-9192-451d-b72d-eb41caba823e" providerId="ADAL" clId="{762FE212-28BC-4763-9DE9-A7BABFD0D4E7}" dt="2021-11-10T11:23:26.220" v="1324"/>
        <pc:sldMkLst>
          <pc:docMk/>
          <pc:sldMk cId="4022001756" sldId="598"/>
        </pc:sldMkLst>
      </pc:sldChg>
      <pc:sldChg chg="add">
        <pc:chgData name="Bai, Lu" userId="365cff9c-9192-451d-b72d-eb41caba823e" providerId="ADAL" clId="{762FE212-28BC-4763-9DE9-A7BABFD0D4E7}" dt="2021-11-10T11:23:26.405" v="1325"/>
        <pc:sldMkLst>
          <pc:docMk/>
          <pc:sldMk cId="403309976" sldId="599"/>
        </pc:sldMkLst>
      </pc:sldChg>
      <pc:sldChg chg="delSp modSp add mod">
        <pc:chgData name="Bai, Lu" userId="365cff9c-9192-451d-b72d-eb41caba823e" providerId="ADAL" clId="{762FE212-28BC-4763-9DE9-A7BABFD0D4E7}" dt="2021-11-10T11:27:14.438" v="1379" actId="20577"/>
        <pc:sldMkLst>
          <pc:docMk/>
          <pc:sldMk cId="533622511" sldId="600"/>
        </pc:sldMkLst>
      </pc:sldChg>
    </pc:docChg>
  </pc:docChgLst>
  <pc:docChgLst>
    <pc:chgData name="Bai, Lu" userId="365cff9c-9192-451d-b72d-eb41caba823e" providerId="ADAL" clId="{13E09D74-D52D-464E-A534-215B6DE0A7D4}"/>
    <pc:docChg chg="undo custSel addSld delSld modSld">
      <pc:chgData name="Bai, Lu" userId="365cff9c-9192-451d-b72d-eb41caba823e" providerId="ADAL" clId="{13E09D74-D52D-464E-A534-215B6DE0A7D4}" dt="2019-10-13T18:25:03.080" v="4035" actId="20577"/>
      <pc:docMkLst>
        <pc:docMk/>
      </pc:docMkLst>
      <pc:sldChg chg="modSp del">
        <pc:chgData name="Bai, Lu" userId="365cff9c-9192-451d-b72d-eb41caba823e" providerId="ADAL" clId="{13E09D74-D52D-464E-A534-215B6DE0A7D4}" dt="2019-10-07T21:10:38.864" v="3472" actId="2696"/>
        <pc:sldMkLst>
          <pc:docMk/>
          <pc:sldMk cId="1604373905" sldId="352"/>
        </pc:sldMkLst>
      </pc:sldChg>
      <pc:sldChg chg="modSp">
        <pc:chgData name="Bai, Lu" userId="365cff9c-9192-451d-b72d-eb41caba823e" providerId="ADAL" clId="{13E09D74-D52D-464E-A534-215B6DE0A7D4}" dt="2019-10-01T10:35:06.857" v="70" actId="6549"/>
        <pc:sldMkLst>
          <pc:docMk/>
          <pc:sldMk cId="4074573366" sldId="376"/>
        </pc:sldMkLst>
      </pc:sldChg>
      <pc:sldChg chg="modNotesTx">
        <pc:chgData name="Bai, Lu" userId="365cff9c-9192-451d-b72d-eb41caba823e" providerId="ADAL" clId="{13E09D74-D52D-464E-A534-215B6DE0A7D4}" dt="2019-10-13T18:14:13.537" v="3987" actId="20577"/>
        <pc:sldMkLst>
          <pc:docMk/>
          <pc:sldMk cId="775923214" sldId="379"/>
        </pc:sldMkLst>
      </pc:sldChg>
      <pc:sldChg chg="modNotesTx">
        <pc:chgData name="Bai, Lu" userId="365cff9c-9192-451d-b72d-eb41caba823e" providerId="ADAL" clId="{13E09D74-D52D-464E-A534-215B6DE0A7D4}" dt="2019-10-13T18:25:03.080" v="4035" actId="20577"/>
        <pc:sldMkLst>
          <pc:docMk/>
          <pc:sldMk cId="2656916351" sldId="385"/>
        </pc:sldMkLst>
      </pc:sldChg>
      <pc:sldChg chg="modNotesTx">
        <pc:chgData name="Bai, Lu" userId="365cff9c-9192-451d-b72d-eb41caba823e" providerId="ADAL" clId="{13E09D74-D52D-464E-A534-215B6DE0A7D4}" dt="2019-10-03T20:38:17.688" v="1485" actId="20577"/>
        <pc:sldMkLst>
          <pc:docMk/>
          <pc:sldMk cId="1985761698" sldId="410"/>
        </pc:sldMkLst>
      </pc:sldChg>
      <pc:sldChg chg="modSp">
        <pc:chgData name="Bai, Lu" userId="365cff9c-9192-451d-b72d-eb41caba823e" providerId="ADAL" clId="{13E09D74-D52D-464E-A534-215B6DE0A7D4}" dt="2019-10-13T16:23:51.552" v="3661" actId="14100"/>
        <pc:sldMkLst>
          <pc:docMk/>
          <pc:sldMk cId="3018008715" sldId="421"/>
        </pc:sldMkLst>
      </pc:sldChg>
      <pc:sldChg chg="modNotesTx">
        <pc:chgData name="Bai, Lu" userId="365cff9c-9192-451d-b72d-eb41caba823e" providerId="ADAL" clId="{13E09D74-D52D-464E-A534-215B6DE0A7D4}" dt="2019-10-13T18:20:29.881" v="3988" actId="20577"/>
        <pc:sldMkLst>
          <pc:docMk/>
          <pc:sldMk cId="3555727168" sldId="424"/>
        </pc:sldMkLst>
      </pc:sldChg>
      <pc:sldChg chg="modNotesTx">
        <pc:chgData name="Bai, Lu" userId="365cff9c-9192-451d-b72d-eb41caba823e" providerId="ADAL" clId="{13E09D74-D52D-464E-A534-215B6DE0A7D4}" dt="2019-10-13T18:11:24.364" v="3981" actId="20577"/>
        <pc:sldMkLst>
          <pc:docMk/>
          <pc:sldMk cId="122841816" sldId="425"/>
        </pc:sldMkLst>
      </pc:sldChg>
      <pc:sldChg chg="modSp">
        <pc:chgData name="Bai, Lu" userId="365cff9c-9192-451d-b72d-eb41caba823e" providerId="ADAL" clId="{13E09D74-D52D-464E-A534-215B6DE0A7D4}" dt="2019-10-13T16:21:00.629" v="3657" actId="14100"/>
        <pc:sldMkLst>
          <pc:docMk/>
          <pc:sldMk cId="1961221831" sldId="427"/>
        </pc:sldMkLst>
      </pc:sldChg>
      <pc:sldChg chg="modNotesTx">
        <pc:chgData name="Bai, Lu" userId="365cff9c-9192-451d-b72d-eb41caba823e" providerId="ADAL" clId="{13E09D74-D52D-464E-A534-215B6DE0A7D4}" dt="2019-10-13T18:02:50.953" v="3667" actId="20577"/>
        <pc:sldMkLst>
          <pc:docMk/>
          <pc:sldMk cId="187564511" sldId="429"/>
        </pc:sldMkLst>
      </pc:sldChg>
      <pc:sldChg chg="modNotesTx">
        <pc:chgData name="Bai, Lu" userId="365cff9c-9192-451d-b72d-eb41caba823e" providerId="ADAL" clId="{13E09D74-D52D-464E-A534-215B6DE0A7D4}" dt="2019-10-13T18:05:50.829" v="3877" actId="20577"/>
        <pc:sldMkLst>
          <pc:docMk/>
          <pc:sldMk cId="1386893386" sldId="441"/>
        </pc:sldMkLst>
      </pc:sldChg>
      <pc:sldChg chg="modSp">
        <pc:chgData name="Bai, Lu" userId="365cff9c-9192-451d-b72d-eb41caba823e" providerId="ADAL" clId="{13E09D74-D52D-464E-A534-215B6DE0A7D4}" dt="2019-10-13T16:20:25.462" v="3655" actId="1076"/>
        <pc:sldMkLst>
          <pc:docMk/>
          <pc:sldMk cId="2093078521" sldId="442"/>
        </pc:sldMkLst>
      </pc:sldChg>
      <pc:sldChg chg="modNotesTx">
        <pc:chgData name="Bai, Lu" userId="365cff9c-9192-451d-b72d-eb41caba823e" providerId="ADAL" clId="{13E09D74-D52D-464E-A534-215B6DE0A7D4}" dt="2019-10-03T20:18:08.356" v="1284" actId="20577"/>
        <pc:sldMkLst>
          <pc:docMk/>
          <pc:sldMk cId="1887434689" sldId="444"/>
        </pc:sldMkLst>
      </pc:sldChg>
      <pc:sldChg chg="modSp">
        <pc:chgData name="Bai, Lu" userId="365cff9c-9192-451d-b72d-eb41caba823e" providerId="ADAL" clId="{13E09D74-D52D-464E-A534-215B6DE0A7D4}" dt="2019-10-07T21:47:35.431" v="3605" actId="20577"/>
        <pc:sldMkLst>
          <pc:docMk/>
          <pc:sldMk cId="1085808307" sldId="450"/>
        </pc:sldMkLst>
      </pc:sldChg>
      <pc:sldChg chg="modSp">
        <pc:chgData name="Bai, Lu" userId="365cff9c-9192-451d-b72d-eb41caba823e" providerId="ADAL" clId="{13E09D74-D52D-464E-A534-215B6DE0A7D4}" dt="2019-10-03T19:56:30.711" v="148" actId="20577"/>
        <pc:sldMkLst>
          <pc:docMk/>
          <pc:sldMk cId="3521126176" sldId="459"/>
        </pc:sldMkLst>
      </pc:sldChg>
      <pc:sldChg chg="del">
        <pc:chgData name="Bai, Lu" userId="365cff9c-9192-451d-b72d-eb41caba823e" providerId="ADAL" clId="{13E09D74-D52D-464E-A534-215B6DE0A7D4}" dt="2019-10-03T21:26:58.862" v="3402" actId="2696"/>
        <pc:sldMkLst>
          <pc:docMk/>
          <pc:sldMk cId="1188581769" sldId="460"/>
        </pc:sldMkLst>
      </pc:sldChg>
      <pc:sldChg chg="modSp add modNotesTx">
        <pc:chgData name="Bai, Lu" userId="365cff9c-9192-451d-b72d-eb41caba823e" providerId="ADAL" clId="{13E09D74-D52D-464E-A534-215B6DE0A7D4}" dt="2019-10-03T21:28:38.839" v="3466" actId="20577"/>
        <pc:sldMkLst>
          <pc:docMk/>
          <pc:sldMk cId="2425174175" sldId="460"/>
        </pc:sldMkLst>
      </pc:sldChg>
      <pc:sldChg chg="add del">
        <pc:chgData name="Bai, Lu" userId="365cff9c-9192-451d-b72d-eb41caba823e" providerId="ADAL" clId="{13E09D74-D52D-464E-A534-215B6DE0A7D4}" dt="2019-10-01T10:13:13.492" v="10"/>
        <pc:sldMkLst>
          <pc:docMk/>
          <pc:sldMk cId="634195428" sldId="465"/>
        </pc:sldMkLst>
      </pc:sldChg>
      <pc:sldChg chg="addSp modSp add">
        <pc:chgData name="Bai, Lu" userId="365cff9c-9192-451d-b72d-eb41caba823e" providerId="ADAL" clId="{13E09D74-D52D-464E-A534-215B6DE0A7D4}" dt="2019-10-01T10:15:50.071" v="67" actId="1038"/>
        <pc:sldMkLst>
          <pc:docMk/>
          <pc:sldMk cId="3693388729" sldId="465"/>
        </pc:sldMkLst>
      </pc:sldChg>
      <pc:sldChg chg="delSp modSp add">
        <pc:chgData name="Bai, Lu" userId="365cff9c-9192-451d-b72d-eb41caba823e" providerId="ADAL" clId="{13E09D74-D52D-464E-A534-215B6DE0A7D4}" dt="2019-10-01T10:38:04.644" v="109" actId="478"/>
        <pc:sldMkLst>
          <pc:docMk/>
          <pc:sldMk cId="1536129915" sldId="466"/>
        </pc:sldMkLst>
      </pc:sldChg>
      <pc:sldChg chg="add del">
        <pc:chgData name="Bai, Lu" userId="365cff9c-9192-451d-b72d-eb41caba823e" providerId="ADAL" clId="{13E09D74-D52D-464E-A534-215B6DE0A7D4}" dt="2019-10-01T10:34:29.384" v="69"/>
        <pc:sldMkLst>
          <pc:docMk/>
          <pc:sldMk cId="3982503902" sldId="466"/>
        </pc:sldMkLst>
      </pc:sldChg>
      <pc:sldChg chg="modSp add modNotesTx">
        <pc:chgData name="Bai, Lu" userId="365cff9c-9192-451d-b72d-eb41caba823e" providerId="ADAL" clId="{13E09D74-D52D-464E-A534-215B6DE0A7D4}" dt="2019-10-03T21:25:27.954" v="3333" actId="20577"/>
        <pc:sldMkLst>
          <pc:docMk/>
          <pc:sldMk cId="1129536450" sldId="467"/>
        </pc:sldMkLst>
      </pc:sldChg>
      <pc:sldChg chg="addSp delSp modSp add">
        <pc:chgData name="Bai, Lu" userId="365cff9c-9192-451d-b72d-eb41caba823e" providerId="ADAL" clId="{13E09D74-D52D-464E-A534-215B6DE0A7D4}" dt="2019-10-03T20:14:12.458" v="1224" actId="20577"/>
        <pc:sldMkLst>
          <pc:docMk/>
          <pc:sldMk cId="982438054" sldId="468"/>
        </pc:sldMkLst>
      </pc:sldChg>
      <pc:sldChg chg="addSp delSp modSp add">
        <pc:chgData name="Bai, Lu" userId="365cff9c-9192-451d-b72d-eb41caba823e" providerId="ADAL" clId="{13E09D74-D52D-464E-A534-215B6DE0A7D4}" dt="2019-10-07T21:21:01.515" v="3495" actId="14"/>
        <pc:sldMkLst>
          <pc:docMk/>
          <pc:sldMk cId="3420926777" sldId="469"/>
        </pc:sldMkLst>
      </pc:sldChg>
      <pc:sldChg chg="addSp delSp modSp add del">
        <pc:chgData name="Bai, Lu" userId="365cff9c-9192-451d-b72d-eb41caba823e" providerId="ADAL" clId="{13E09D74-D52D-464E-A534-215B6DE0A7D4}" dt="2019-10-03T20:41:46.839" v="1684" actId="2696"/>
        <pc:sldMkLst>
          <pc:docMk/>
          <pc:sldMk cId="1569325623" sldId="470"/>
        </pc:sldMkLst>
      </pc:sldChg>
      <pc:sldChg chg="addSp modSp add">
        <pc:chgData name="Bai, Lu" userId="365cff9c-9192-451d-b72d-eb41caba823e" providerId="ADAL" clId="{13E09D74-D52D-464E-A534-215B6DE0A7D4}" dt="2019-10-03T20:41:37.140" v="1683" actId="1076"/>
        <pc:sldMkLst>
          <pc:docMk/>
          <pc:sldMk cId="2119508335" sldId="471"/>
        </pc:sldMkLst>
      </pc:sldChg>
      <pc:sldChg chg="addSp modSp add">
        <pc:chgData name="Bai, Lu" userId="365cff9c-9192-451d-b72d-eb41caba823e" providerId="ADAL" clId="{13E09D74-D52D-464E-A534-215B6DE0A7D4}" dt="2019-10-03T20:58:52.230" v="2101" actId="20577"/>
        <pc:sldMkLst>
          <pc:docMk/>
          <pc:sldMk cId="2879774015" sldId="472"/>
        </pc:sldMkLst>
      </pc:sldChg>
      <pc:sldChg chg="addSp modSp add modNotesTx">
        <pc:chgData name="Bai, Lu" userId="365cff9c-9192-451d-b72d-eb41caba823e" providerId="ADAL" clId="{13E09D74-D52D-464E-A534-215B6DE0A7D4}" dt="2019-10-03T21:28:58.360" v="3471" actId="113"/>
        <pc:sldMkLst>
          <pc:docMk/>
          <pc:sldMk cId="4233674540" sldId="473"/>
        </pc:sldMkLst>
      </pc:sldChg>
      <pc:sldChg chg="delSp modSp add">
        <pc:chgData name="Bai, Lu" userId="365cff9c-9192-451d-b72d-eb41caba823e" providerId="ADAL" clId="{13E09D74-D52D-464E-A534-215B6DE0A7D4}" dt="2019-10-03T21:12:59.792" v="2796" actId="20577"/>
        <pc:sldMkLst>
          <pc:docMk/>
          <pc:sldMk cId="4132725804" sldId="474"/>
        </pc:sldMkLst>
      </pc:sldChg>
      <pc:sldChg chg="modSp add modNotesTx">
        <pc:chgData name="Bai, Lu" userId="365cff9c-9192-451d-b72d-eb41caba823e" providerId="ADAL" clId="{13E09D74-D52D-464E-A534-215B6DE0A7D4}" dt="2019-10-03T21:26:21.025" v="3401" actId="20577"/>
        <pc:sldMkLst>
          <pc:docMk/>
          <pc:sldMk cId="1643922000" sldId="475"/>
        </pc:sldMkLst>
      </pc:sldChg>
      <pc:sldChg chg="modSp add">
        <pc:chgData name="Bai, Lu" userId="365cff9c-9192-451d-b72d-eb41caba823e" providerId="ADAL" clId="{13E09D74-D52D-464E-A534-215B6DE0A7D4}" dt="2019-10-03T21:19:14.164" v="3188" actId="20577"/>
        <pc:sldMkLst>
          <pc:docMk/>
          <pc:sldMk cId="2249914699" sldId="476"/>
        </pc:sldMkLst>
      </pc:sldChg>
      <pc:sldChg chg="add del">
        <pc:chgData name="Bai, Lu" userId="365cff9c-9192-451d-b72d-eb41caba823e" providerId="ADAL" clId="{13E09D74-D52D-464E-A534-215B6DE0A7D4}" dt="2019-10-03T21:27:17.856" v="3405" actId="2696"/>
        <pc:sldMkLst>
          <pc:docMk/>
          <pc:sldMk cId="2927366223" sldId="477"/>
        </pc:sldMkLst>
      </pc:sldChg>
      <pc:sldChg chg="modSp">
        <pc:chgData name="Bai, Lu" userId="365cff9c-9192-451d-b72d-eb41caba823e" providerId="ADAL" clId="{13E09D74-D52D-464E-A534-215B6DE0A7D4}" dt="2019-10-09T21:10:19.120" v="3652" actId="20577"/>
        <pc:sldMkLst>
          <pc:docMk/>
          <pc:sldMk cId="1385857222" sldId="483"/>
        </pc:sldMkLst>
      </pc:sldChg>
      <pc:sldChg chg="add del">
        <pc:chgData name="Bai, Lu" userId="365cff9c-9192-451d-b72d-eb41caba823e" providerId="ADAL" clId="{13E09D74-D52D-464E-A534-215B6DE0A7D4}" dt="2019-10-09T21:02:08.972" v="3642" actId="2696"/>
        <pc:sldMkLst>
          <pc:docMk/>
          <pc:sldMk cId="4029885236" sldId="486"/>
        </pc:sldMkLst>
      </pc:sldChg>
      <pc:sldChg chg="modSp">
        <pc:chgData name="Bai, Lu" userId="365cff9c-9192-451d-b72d-eb41caba823e" providerId="ADAL" clId="{13E09D74-D52D-464E-A534-215B6DE0A7D4}" dt="2019-10-07T21:18:57.345" v="3473" actId="255"/>
        <pc:sldMkLst>
          <pc:docMk/>
          <pc:sldMk cId="1441836728" sldId="602"/>
        </pc:sldMkLst>
      </pc:sldChg>
      <pc:sldChg chg="modNotesTx">
        <pc:chgData name="Bai, Lu" userId="365cff9c-9192-451d-b72d-eb41caba823e" providerId="ADAL" clId="{13E09D74-D52D-464E-A534-215B6DE0A7D4}" dt="2019-10-13T17:55:51.469" v="3664" actId="20577"/>
        <pc:sldMkLst>
          <pc:docMk/>
          <pc:sldMk cId="3563305359" sldId="603"/>
        </pc:sldMkLst>
      </pc:sldChg>
      <pc:sldChg chg="modNotesTx">
        <pc:chgData name="Bai, Lu" userId="365cff9c-9192-451d-b72d-eb41caba823e" providerId="ADAL" clId="{13E09D74-D52D-464E-A534-215B6DE0A7D4}" dt="2019-10-13T18:04:50.790" v="3820" actId="20577"/>
        <pc:sldMkLst>
          <pc:docMk/>
          <pc:sldMk cId="1108929170" sldId="604"/>
        </pc:sldMkLst>
      </pc:sldChg>
      <pc:sldChg chg="modSp">
        <pc:chgData name="Bai, Lu" userId="365cff9c-9192-451d-b72d-eb41caba823e" providerId="ADAL" clId="{13E09D74-D52D-464E-A534-215B6DE0A7D4}" dt="2019-10-09T21:08:20.013" v="3648" actId="20577"/>
        <pc:sldMkLst>
          <pc:docMk/>
          <pc:sldMk cId="3187507075" sldId="608"/>
        </pc:sldMkLst>
      </pc:sldChg>
    </pc:docChg>
  </pc:docChgLst>
  <pc:docChgLst>
    <pc:chgData name="Glass, David" userId="5226af9f-468a-4fb5-8f8d-8da82854905a" providerId="ADAL" clId="{2F9CEF6D-491D-48EF-84CA-97711A0DF73F}"/>
    <pc:docChg chg="modSld">
      <pc:chgData name="Glass, David" userId="5226af9f-468a-4fb5-8f8d-8da82854905a" providerId="ADAL" clId="{2F9CEF6D-491D-48EF-84CA-97711A0DF73F}" dt="2025-03-08T15:54:46.021" v="16" actId="20577"/>
      <pc:docMkLst>
        <pc:docMk/>
      </pc:docMkLst>
      <pc:sldChg chg="modSp mod">
        <pc:chgData name="Glass, David" userId="5226af9f-468a-4fb5-8f8d-8da82854905a" providerId="ADAL" clId="{2F9CEF6D-491D-48EF-84CA-97711A0DF73F}" dt="2025-03-08T15:54:46.021" v="16" actId="20577"/>
        <pc:sldMkLst>
          <pc:docMk/>
          <pc:sldMk cId="3910563366" sldId="784"/>
        </pc:sldMkLst>
        <pc:spChg chg="mod">
          <ac:chgData name="Glass, David" userId="5226af9f-468a-4fb5-8f8d-8da82854905a" providerId="ADAL" clId="{2F9CEF6D-491D-48EF-84CA-97711A0DF73F}" dt="2025-03-08T15:54:46.021" v="16" actId="20577"/>
          <ac:spMkLst>
            <pc:docMk/>
            <pc:sldMk cId="3910563366" sldId="784"/>
            <ac:spMk id="4" creationId="{6C9F9B6B-D748-4909-A196-EB333B8B36FB}"/>
          </ac:spMkLst>
        </pc:spChg>
      </pc:sldChg>
      <pc:sldChg chg="modSp">
        <pc:chgData name="Glass, David" userId="5226af9f-468a-4fb5-8f8d-8da82854905a" providerId="ADAL" clId="{2F9CEF6D-491D-48EF-84CA-97711A0DF73F}" dt="2025-03-08T15:52:53.279" v="5"/>
        <pc:sldMkLst>
          <pc:docMk/>
          <pc:sldMk cId="3600900301" sldId="807"/>
        </pc:sldMkLst>
        <pc:spChg chg="mod">
          <ac:chgData name="Glass, David" userId="5226af9f-468a-4fb5-8f8d-8da82854905a" providerId="ADAL" clId="{2F9CEF6D-491D-48EF-84CA-97711A0DF73F}" dt="2025-03-08T15:51:36.369" v="0" actId="20577"/>
          <ac:spMkLst>
            <pc:docMk/>
            <pc:sldMk cId="3600900301" sldId="807"/>
            <ac:spMk id="6" creationId="{FD94E384-A4A3-4489-BE86-3ACEF6A709AC}"/>
          </ac:spMkLst>
        </pc:spChg>
        <pc:spChg chg="mod">
          <ac:chgData name="Glass, David" userId="5226af9f-468a-4fb5-8f8d-8da82854905a" providerId="ADAL" clId="{2F9CEF6D-491D-48EF-84CA-97711A0DF73F}" dt="2025-03-08T15:51:41.850" v="1" actId="16959"/>
          <ac:spMkLst>
            <pc:docMk/>
            <pc:sldMk cId="3600900301" sldId="807"/>
            <ac:spMk id="9" creationId="{B07EA808-3ABC-4A15-8A3F-E417C3D06A2D}"/>
          </ac:spMkLst>
        </pc:spChg>
        <pc:spChg chg="mod">
          <ac:chgData name="Glass, David" userId="5226af9f-468a-4fb5-8f8d-8da82854905a" providerId="ADAL" clId="{2F9CEF6D-491D-48EF-84CA-97711A0DF73F}" dt="2025-03-08T15:52:53.279" v="5"/>
          <ac:spMkLst>
            <pc:docMk/>
            <pc:sldMk cId="3600900301" sldId="807"/>
            <ac:spMk id="10" creationId="{2F4B1B19-BE56-4F9E-8281-816C6E92882C}"/>
          </ac:spMkLst>
        </pc:spChg>
        <pc:grpChg chg="mod">
          <ac:chgData name="Glass, David" userId="5226af9f-468a-4fb5-8f8d-8da82854905a" providerId="ADAL" clId="{2F9CEF6D-491D-48EF-84CA-97711A0DF73F}" dt="2025-03-08T15:51:36.369" v="0" actId="20577"/>
          <ac:grpSpMkLst>
            <pc:docMk/>
            <pc:sldMk cId="3600900301" sldId="807"/>
            <ac:grpSpMk id="11" creationId="{595C8528-8D4F-42ED-A605-4865B27BDC13}"/>
          </ac:grpSpMkLst>
        </pc:grpChg>
      </pc:sldChg>
    </pc:docChg>
  </pc:docChgLst>
  <pc:docChgLst>
    <pc:chgData name="Bai, Lu" userId="365cff9c-9192-451d-b72d-eb41caba823e" providerId="ADAL" clId="{F200751B-2C8E-47A4-85DA-5F0C8BC9A111}"/>
    <pc:docChg chg="undo custSel addSld delSld modSld sldOrd">
      <pc:chgData name="Bai, Lu" userId="365cff9c-9192-451d-b72d-eb41caba823e" providerId="ADAL" clId="{F200751B-2C8E-47A4-85DA-5F0C8BC9A111}" dt="2020-03-11T20:06:54.518" v="3342" actId="14100"/>
      <pc:docMkLst>
        <pc:docMk/>
      </pc:docMkLst>
      <pc:sldChg chg="addSp modSp mod">
        <pc:chgData name="Bai, Lu" userId="365cff9c-9192-451d-b72d-eb41caba823e" providerId="ADAL" clId="{F200751B-2C8E-47A4-85DA-5F0C8BC9A111}" dt="2020-03-10T18:19:45.517" v="3042" actId="1076"/>
        <pc:sldMkLst>
          <pc:docMk/>
          <pc:sldMk cId="4074573366" sldId="376"/>
        </pc:sldMkLst>
      </pc:sldChg>
      <pc:sldChg chg="addSp delSp modSp mod">
        <pc:chgData name="Bai, Lu" userId="365cff9c-9192-451d-b72d-eb41caba823e" providerId="ADAL" clId="{F200751B-2C8E-47A4-85DA-5F0C8BC9A111}" dt="2020-02-06T10:44:48.595" v="824" actId="1076"/>
        <pc:sldMkLst>
          <pc:docMk/>
          <pc:sldMk cId="832888471" sldId="467"/>
        </pc:sldMkLst>
      </pc:sldChg>
      <pc:sldChg chg="modSp mod">
        <pc:chgData name="Bai, Lu" userId="365cff9c-9192-451d-b72d-eb41caba823e" providerId="ADAL" clId="{F200751B-2C8E-47A4-85DA-5F0C8BC9A111}" dt="2020-03-11T20:03:22.819" v="3298" actId="20577"/>
        <pc:sldMkLst>
          <pc:docMk/>
          <pc:sldMk cId="1009719022" sldId="469"/>
        </pc:sldMkLst>
      </pc:sldChg>
      <pc:sldChg chg="addSp modSp del mod">
        <pc:chgData name="Bai, Lu" userId="365cff9c-9192-451d-b72d-eb41caba823e" providerId="ADAL" clId="{F200751B-2C8E-47A4-85DA-5F0C8BC9A111}" dt="2020-02-06T14:59:58.661" v="1297" actId="47"/>
        <pc:sldMkLst>
          <pc:docMk/>
          <pc:sldMk cId="842000991" sldId="471"/>
        </pc:sldMkLst>
      </pc:sldChg>
      <pc:sldChg chg="addSp delSp modSp modNotesTx">
        <pc:chgData name="Bai, Lu" userId="365cff9c-9192-451d-b72d-eb41caba823e" providerId="ADAL" clId="{F200751B-2C8E-47A4-85DA-5F0C8BC9A111}" dt="2020-01-30T22:51:13.538" v="385" actId="20577"/>
        <pc:sldMkLst>
          <pc:docMk/>
          <pc:sldMk cId="4158117474" sldId="472"/>
        </pc:sldMkLst>
      </pc:sldChg>
      <pc:sldChg chg="addSp modSp modNotesTx">
        <pc:chgData name="Bai, Lu" userId="365cff9c-9192-451d-b72d-eb41caba823e" providerId="ADAL" clId="{F200751B-2C8E-47A4-85DA-5F0C8BC9A111}" dt="2020-02-06T15:03:36.458" v="1301" actId="20577"/>
        <pc:sldMkLst>
          <pc:docMk/>
          <pc:sldMk cId="1228598737" sldId="473"/>
        </pc:sldMkLst>
      </pc:sldChg>
      <pc:sldChg chg="addSp modSp">
        <pc:chgData name="Bai, Lu" userId="365cff9c-9192-451d-b72d-eb41caba823e" providerId="ADAL" clId="{F200751B-2C8E-47A4-85DA-5F0C8BC9A111}" dt="2020-01-26T12:20:45.798" v="249" actId="20577"/>
        <pc:sldMkLst>
          <pc:docMk/>
          <pc:sldMk cId="3787941088" sldId="474"/>
        </pc:sldMkLst>
      </pc:sldChg>
      <pc:sldChg chg="modSp modNotesTx">
        <pc:chgData name="Bai, Lu" userId="365cff9c-9192-451d-b72d-eb41caba823e" providerId="ADAL" clId="{F200751B-2C8E-47A4-85DA-5F0C8BC9A111}" dt="2020-02-16T12:39:56.842" v="2338" actId="20577"/>
        <pc:sldMkLst>
          <pc:docMk/>
          <pc:sldMk cId="52998392" sldId="475"/>
        </pc:sldMkLst>
      </pc:sldChg>
      <pc:sldChg chg="addSp delSp modSp mod">
        <pc:chgData name="Bai, Lu" userId="365cff9c-9192-451d-b72d-eb41caba823e" providerId="ADAL" clId="{F200751B-2C8E-47A4-85DA-5F0C8BC9A111}" dt="2020-03-10T10:25:25.024" v="2940" actId="20577"/>
        <pc:sldMkLst>
          <pc:docMk/>
          <pc:sldMk cId="1328734260" sldId="476"/>
        </pc:sldMkLst>
      </pc:sldChg>
      <pc:sldChg chg="addSp delSp modSp mod ord">
        <pc:chgData name="Bai, Lu" userId="365cff9c-9192-451d-b72d-eb41caba823e" providerId="ADAL" clId="{F200751B-2C8E-47A4-85DA-5F0C8BC9A111}" dt="2020-02-06T11:01:27.436" v="992" actId="1076"/>
        <pc:sldMkLst>
          <pc:docMk/>
          <pc:sldMk cId="1596247456" sldId="477"/>
        </pc:sldMkLst>
      </pc:sldChg>
      <pc:sldChg chg="ord">
        <pc:chgData name="Bai, Lu" userId="365cff9c-9192-451d-b72d-eb41caba823e" providerId="ADAL" clId="{F200751B-2C8E-47A4-85DA-5F0C8BC9A111}" dt="2020-01-31T11:46:21.981" v="454"/>
        <pc:sldMkLst>
          <pc:docMk/>
          <pc:sldMk cId="249275008" sldId="479"/>
        </pc:sldMkLst>
      </pc:sldChg>
      <pc:sldChg chg="addSp modSp mod ord modAnim modNotesTx">
        <pc:chgData name="Bai, Lu" userId="365cff9c-9192-451d-b72d-eb41caba823e" providerId="ADAL" clId="{F200751B-2C8E-47A4-85DA-5F0C8BC9A111}" dt="2020-03-06T21:07:11.325" v="2530" actId="20577"/>
        <pc:sldMkLst>
          <pc:docMk/>
          <pc:sldMk cId="3567004754" sldId="480"/>
        </pc:sldMkLst>
      </pc:sldChg>
      <pc:sldChg chg="modSp mod">
        <pc:chgData name="Bai, Lu" userId="365cff9c-9192-451d-b72d-eb41caba823e" providerId="ADAL" clId="{F200751B-2C8E-47A4-85DA-5F0C8BC9A111}" dt="2020-03-07T20:12:22.976" v="2790" actId="6549"/>
        <pc:sldMkLst>
          <pc:docMk/>
          <pc:sldMk cId="3888252335" sldId="482"/>
        </pc:sldMkLst>
      </pc:sldChg>
      <pc:sldChg chg="modSp mod">
        <pc:chgData name="Bai, Lu" userId="365cff9c-9192-451d-b72d-eb41caba823e" providerId="ADAL" clId="{F200751B-2C8E-47A4-85DA-5F0C8BC9A111}" dt="2020-02-06T11:17:21.452" v="1032" actId="27636"/>
        <pc:sldMkLst>
          <pc:docMk/>
          <pc:sldMk cId="1311968049" sldId="483"/>
        </pc:sldMkLst>
      </pc:sldChg>
      <pc:sldChg chg="addSp delSp modSp mod">
        <pc:chgData name="Bai, Lu" userId="365cff9c-9192-451d-b72d-eb41caba823e" providerId="ADAL" clId="{F200751B-2C8E-47A4-85DA-5F0C8BC9A111}" dt="2020-02-06T11:19:01.186" v="1037" actId="478"/>
        <pc:sldMkLst>
          <pc:docMk/>
          <pc:sldMk cId="736252424" sldId="484"/>
        </pc:sldMkLst>
      </pc:sldChg>
      <pc:sldChg chg="addSp delSp modSp mod">
        <pc:chgData name="Bai, Lu" userId="365cff9c-9192-451d-b72d-eb41caba823e" providerId="ADAL" clId="{F200751B-2C8E-47A4-85DA-5F0C8BC9A111}" dt="2020-03-07T20:38:36.723" v="2849" actId="1582"/>
        <pc:sldMkLst>
          <pc:docMk/>
          <pc:sldMk cId="895749338" sldId="485"/>
        </pc:sldMkLst>
      </pc:sldChg>
      <pc:sldChg chg="addSp modSp mod">
        <pc:chgData name="Bai, Lu" userId="365cff9c-9192-451d-b72d-eb41caba823e" providerId="ADAL" clId="{F200751B-2C8E-47A4-85DA-5F0C8BC9A111}" dt="2020-02-06T11:21:13.225" v="1056" actId="20577"/>
        <pc:sldMkLst>
          <pc:docMk/>
          <pc:sldMk cId="262206575" sldId="486"/>
        </pc:sldMkLst>
      </pc:sldChg>
      <pc:sldChg chg="modSp mod">
        <pc:chgData name="Bai, Lu" userId="365cff9c-9192-451d-b72d-eb41caba823e" providerId="ADAL" clId="{F200751B-2C8E-47A4-85DA-5F0C8BC9A111}" dt="2020-03-11T20:03:35.128" v="3302" actId="20577"/>
        <pc:sldMkLst>
          <pc:docMk/>
          <pc:sldMk cId="1061871908" sldId="487"/>
        </pc:sldMkLst>
      </pc:sldChg>
      <pc:sldChg chg="del">
        <pc:chgData name="Bai, Lu" userId="365cff9c-9192-451d-b72d-eb41caba823e" providerId="ADAL" clId="{F200751B-2C8E-47A4-85DA-5F0C8BC9A111}" dt="2020-01-31T13:14:33.632" v="807" actId="47"/>
        <pc:sldMkLst>
          <pc:docMk/>
          <pc:sldMk cId="1496123383" sldId="490"/>
        </pc:sldMkLst>
      </pc:sldChg>
      <pc:sldChg chg="modSp add">
        <pc:chgData name="Bai, Lu" userId="365cff9c-9192-451d-b72d-eb41caba823e" providerId="ADAL" clId="{F200751B-2C8E-47A4-85DA-5F0C8BC9A111}" dt="2020-01-26T11:24:45.176" v="50" actId="1076"/>
        <pc:sldMkLst>
          <pc:docMk/>
          <pc:sldMk cId="1757409418" sldId="491"/>
        </pc:sldMkLst>
      </pc:sldChg>
      <pc:sldChg chg="addSp modSp add mod">
        <pc:chgData name="Bai, Lu" userId="365cff9c-9192-451d-b72d-eb41caba823e" providerId="ADAL" clId="{F200751B-2C8E-47A4-85DA-5F0C8BC9A111}" dt="2020-02-06T15:04:58.857" v="1312" actId="14100"/>
        <pc:sldMkLst>
          <pc:docMk/>
          <pc:sldMk cId="2470065259" sldId="492"/>
        </pc:sldMkLst>
      </pc:sldChg>
      <pc:sldChg chg="addSp modSp add mod">
        <pc:chgData name="Bai, Lu" userId="365cff9c-9192-451d-b72d-eb41caba823e" providerId="ADAL" clId="{F200751B-2C8E-47A4-85DA-5F0C8BC9A111}" dt="2020-02-16T14:10:31.010" v="2527" actId="27636"/>
        <pc:sldMkLst>
          <pc:docMk/>
          <pc:sldMk cId="1680722310" sldId="493"/>
        </pc:sldMkLst>
      </pc:sldChg>
      <pc:sldChg chg="addSp modSp add">
        <pc:chgData name="Bai, Lu" userId="365cff9c-9192-451d-b72d-eb41caba823e" providerId="ADAL" clId="{F200751B-2C8E-47A4-85DA-5F0C8BC9A111}" dt="2020-01-26T12:23:40.443" v="270" actId="1076"/>
        <pc:sldMkLst>
          <pc:docMk/>
          <pc:sldMk cId="2979083191" sldId="494"/>
        </pc:sldMkLst>
      </pc:sldChg>
      <pc:sldChg chg="modSp add mod">
        <pc:chgData name="Bai, Lu" userId="365cff9c-9192-451d-b72d-eb41caba823e" providerId="ADAL" clId="{F200751B-2C8E-47A4-85DA-5F0C8BC9A111}" dt="2020-02-06T15:23:04.474" v="1314" actId="20577"/>
        <pc:sldMkLst>
          <pc:docMk/>
          <pc:sldMk cId="898699418" sldId="495"/>
        </pc:sldMkLst>
      </pc:sldChg>
      <pc:sldChg chg="modSp add">
        <pc:chgData name="Bai, Lu" userId="365cff9c-9192-451d-b72d-eb41caba823e" providerId="ADAL" clId="{F200751B-2C8E-47A4-85DA-5F0C8BC9A111}" dt="2020-01-26T12:28:10.385" v="380" actId="20577"/>
        <pc:sldMkLst>
          <pc:docMk/>
          <pc:sldMk cId="711682728" sldId="496"/>
        </pc:sldMkLst>
      </pc:sldChg>
      <pc:sldChg chg="addSp delSp modSp mod">
        <pc:chgData name="Bai, Lu" userId="365cff9c-9192-451d-b72d-eb41caba823e" providerId="ADAL" clId="{F200751B-2C8E-47A4-85DA-5F0C8BC9A111}" dt="2020-02-06T10:56:38.184" v="976" actId="1076"/>
        <pc:sldMkLst>
          <pc:docMk/>
          <pc:sldMk cId="2343211367" sldId="497"/>
        </pc:sldMkLst>
      </pc:sldChg>
      <pc:sldChg chg="addSp modSp mod">
        <pc:chgData name="Bai, Lu" userId="365cff9c-9192-451d-b72d-eb41caba823e" providerId="ADAL" clId="{F200751B-2C8E-47A4-85DA-5F0C8BC9A111}" dt="2020-03-11T20:03:53.989" v="3310" actId="20577"/>
        <pc:sldMkLst>
          <pc:docMk/>
          <pc:sldMk cId="4162813898" sldId="498"/>
        </pc:sldMkLst>
      </pc:sldChg>
      <pc:sldChg chg="addSp delSp modSp mod modNotesTx">
        <pc:chgData name="Bai, Lu" userId="365cff9c-9192-451d-b72d-eb41caba823e" providerId="ADAL" clId="{F200751B-2C8E-47A4-85DA-5F0C8BC9A111}" dt="2020-03-10T22:14:41.442" v="3050" actId="1076"/>
        <pc:sldMkLst>
          <pc:docMk/>
          <pc:sldMk cId="558312339" sldId="500"/>
        </pc:sldMkLst>
      </pc:sldChg>
      <pc:sldChg chg="addSp modSp mod">
        <pc:chgData name="Bai, Lu" userId="365cff9c-9192-451d-b72d-eb41caba823e" providerId="ADAL" clId="{F200751B-2C8E-47A4-85DA-5F0C8BC9A111}" dt="2020-02-06T11:45:15.202" v="1137" actId="1076"/>
        <pc:sldMkLst>
          <pc:docMk/>
          <pc:sldMk cId="1665090507" sldId="502"/>
        </pc:sldMkLst>
      </pc:sldChg>
      <pc:sldChg chg="add del">
        <pc:chgData name="Bai, Lu" userId="365cff9c-9192-451d-b72d-eb41caba823e" providerId="ADAL" clId="{F200751B-2C8E-47A4-85DA-5F0C8BC9A111}" dt="2020-01-31T11:53:27.791" v="529" actId="47"/>
        <pc:sldMkLst>
          <pc:docMk/>
          <pc:sldMk cId="43959940" sldId="503"/>
        </pc:sldMkLst>
      </pc:sldChg>
      <pc:sldChg chg="addSp delSp modSp add mod">
        <pc:chgData name="Bai, Lu" userId="365cff9c-9192-451d-b72d-eb41caba823e" providerId="ADAL" clId="{F200751B-2C8E-47A4-85DA-5F0C8BC9A111}" dt="2020-02-06T10:57:21.149" v="983" actId="14100"/>
        <pc:sldMkLst>
          <pc:docMk/>
          <pc:sldMk cId="4257721821" sldId="504"/>
        </pc:sldMkLst>
      </pc:sldChg>
      <pc:sldChg chg="addSp delSp modSp add modNotesTx">
        <pc:chgData name="Bai, Lu" userId="365cff9c-9192-451d-b72d-eb41caba823e" providerId="ADAL" clId="{F200751B-2C8E-47A4-85DA-5F0C8BC9A111}" dt="2020-01-31T12:15:31.834" v="803" actId="20577"/>
        <pc:sldMkLst>
          <pc:docMk/>
          <pc:sldMk cId="2889269485" sldId="505"/>
        </pc:sldMkLst>
      </pc:sldChg>
      <pc:sldChg chg="addSp delSp modSp add mod">
        <pc:chgData name="Bai, Lu" userId="365cff9c-9192-451d-b72d-eb41caba823e" providerId="ADAL" clId="{F200751B-2C8E-47A4-85DA-5F0C8BC9A111}" dt="2020-02-06T11:48:15.135" v="1165" actId="1076"/>
        <pc:sldMkLst>
          <pc:docMk/>
          <pc:sldMk cId="1741630835" sldId="506"/>
        </pc:sldMkLst>
      </pc:sldChg>
      <pc:sldChg chg="addSp modSp add mod modNotesTx">
        <pc:chgData name="Bai, Lu" userId="365cff9c-9192-451d-b72d-eb41caba823e" providerId="ADAL" clId="{F200751B-2C8E-47A4-85DA-5F0C8BC9A111}" dt="2020-02-16T13:04:16.129" v="2472" actId="14100"/>
        <pc:sldMkLst>
          <pc:docMk/>
          <pc:sldMk cId="599178987" sldId="507"/>
        </pc:sldMkLst>
      </pc:sldChg>
      <pc:sldChg chg="modSp add del mod">
        <pc:chgData name="Bai, Lu" userId="365cff9c-9192-451d-b72d-eb41caba823e" providerId="ADAL" clId="{F200751B-2C8E-47A4-85DA-5F0C8BC9A111}" dt="2020-02-06T14:59:59.502" v="1298" actId="47"/>
        <pc:sldMkLst>
          <pc:docMk/>
          <pc:sldMk cId="1317385985" sldId="507"/>
        </pc:sldMkLst>
      </pc:sldChg>
      <pc:sldChg chg="addSp delSp modSp add mod">
        <pc:chgData name="Bai, Lu" userId="365cff9c-9192-451d-b72d-eb41caba823e" providerId="ADAL" clId="{F200751B-2C8E-47A4-85DA-5F0C8BC9A111}" dt="2020-02-16T13:31:10.227" v="2508" actId="113"/>
        <pc:sldMkLst>
          <pc:docMk/>
          <pc:sldMk cId="849951831" sldId="508"/>
        </pc:sldMkLst>
      </pc:sldChg>
      <pc:sldChg chg="add del">
        <pc:chgData name="Bai, Lu" userId="365cff9c-9192-451d-b72d-eb41caba823e" providerId="ADAL" clId="{F200751B-2C8E-47A4-85DA-5F0C8BC9A111}" dt="2020-02-06T15:00:00.397" v="1299" actId="47"/>
        <pc:sldMkLst>
          <pc:docMk/>
          <pc:sldMk cId="1773329467" sldId="508"/>
        </pc:sldMkLst>
      </pc:sldChg>
      <pc:sldChg chg="addSp modSp mod ord">
        <pc:chgData name="Bai, Lu" userId="365cff9c-9192-451d-b72d-eb41caba823e" providerId="ADAL" clId="{F200751B-2C8E-47A4-85DA-5F0C8BC9A111}" dt="2020-02-13T18:03:54.664" v="2332" actId="1076"/>
        <pc:sldMkLst>
          <pc:docMk/>
          <pc:sldMk cId="2562123537" sldId="510"/>
        </pc:sldMkLst>
      </pc:sldChg>
      <pc:sldChg chg="modSp mod">
        <pc:chgData name="Bai, Lu" userId="365cff9c-9192-451d-b72d-eb41caba823e" providerId="ADAL" clId="{F200751B-2C8E-47A4-85DA-5F0C8BC9A111}" dt="2020-03-11T20:04:05.359" v="3318" actId="20577"/>
        <pc:sldMkLst>
          <pc:docMk/>
          <pc:sldMk cId="3922803473" sldId="510"/>
        </pc:sldMkLst>
      </pc:sldChg>
      <pc:sldChg chg="modSp mod">
        <pc:chgData name="Bai, Lu" userId="365cff9c-9192-451d-b72d-eb41caba823e" providerId="ADAL" clId="{F200751B-2C8E-47A4-85DA-5F0C8BC9A111}" dt="2020-03-11T20:02:46.805" v="3278" actId="20577"/>
        <pc:sldMkLst>
          <pc:docMk/>
          <pc:sldMk cId="3458632011" sldId="511"/>
        </pc:sldMkLst>
      </pc:sldChg>
      <pc:sldChg chg="modSp mod">
        <pc:chgData name="Bai, Lu" userId="365cff9c-9192-451d-b72d-eb41caba823e" providerId="ADAL" clId="{F200751B-2C8E-47A4-85DA-5F0C8BC9A111}" dt="2020-03-11T20:02:58.426" v="3286" actId="20577"/>
        <pc:sldMkLst>
          <pc:docMk/>
          <pc:sldMk cId="3564635628" sldId="512"/>
        </pc:sldMkLst>
      </pc:sldChg>
      <pc:sldChg chg="modSp mod">
        <pc:chgData name="Bai, Lu" userId="365cff9c-9192-451d-b72d-eb41caba823e" providerId="ADAL" clId="{F200751B-2C8E-47A4-85DA-5F0C8BC9A111}" dt="2020-03-11T20:03:16.278" v="3294" actId="20577"/>
        <pc:sldMkLst>
          <pc:docMk/>
          <pc:sldMk cId="2231626421" sldId="514"/>
        </pc:sldMkLst>
      </pc:sldChg>
      <pc:sldChg chg="modSp mod">
        <pc:chgData name="Bai, Lu" userId="365cff9c-9192-451d-b72d-eb41caba823e" providerId="ADAL" clId="{F200751B-2C8E-47A4-85DA-5F0C8BC9A111}" dt="2020-03-11T20:02:15.875" v="3270" actId="20577"/>
        <pc:sldMkLst>
          <pc:docMk/>
          <pc:sldMk cId="2182426266" sldId="516"/>
        </pc:sldMkLst>
      </pc:sldChg>
      <pc:sldChg chg="modSp mod">
        <pc:chgData name="Bai, Lu" userId="365cff9c-9192-451d-b72d-eb41caba823e" providerId="ADAL" clId="{F200751B-2C8E-47A4-85DA-5F0C8BC9A111}" dt="2020-03-11T20:02:52.623" v="3282" actId="20577"/>
        <pc:sldMkLst>
          <pc:docMk/>
          <pc:sldMk cId="2612301712" sldId="517"/>
        </pc:sldMkLst>
      </pc:sldChg>
      <pc:sldChg chg="modSp mod">
        <pc:chgData name="Bai, Lu" userId="365cff9c-9192-451d-b72d-eb41caba823e" providerId="ADAL" clId="{F200751B-2C8E-47A4-85DA-5F0C8BC9A111}" dt="2020-03-11T20:03:07.608" v="3290" actId="20577"/>
        <pc:sldMkLst>
          <pc:docMk/>
          <pc:sldMk cId="1786626639" sldId="518"/>
        </pc:sldMkLst>
      </pc:sldChg>
      <pc:sldChg chg="modSp mod">
        <pc:chgData name="Bai, Lu" userId="365cff9c-9192-451d-b72d-eb41caba823e" providerId="ADAL" clId="{F200751B-2C8E-47A4-85DA-5F0C8BC9A111}" dt="2020-03-11T20:03:44.024" v="3306" actId="20577"/>
        <pc:sldMkLst>
          <pc:docMk/>
          <pc:sldMk cId="3010106240" sldId="519"/>
        </pc:sldMkLst>
      </pc:sldChg>
      <pc:sldChg chg="del">
        <pc:chgData name="Bai, Lu" userId="365cff9c-9192-451d-b72d-eb41caba823e" providerId="ADAL" clId="{F200751B-2C8E-47A4-85DA-5F0C8BC9A111}" dt="2020-02-16T14:10:51.335" v="2528" actId="47"/>
        <pc:sldMkLst>
          <pc:docMk/>
          <pc:sldMk cId="4261107341" sldId="521"/>
        </pc:sldMkLst>
      </pc:sldChg>
      <pc:sldChg chg="addSp modSp add mod">
        <pc:chgData name="Bai, Lu" userId="365cff9c-9192-451d-b72d-eb41caba823e" providerId="ADAL" clId="{F200751B-2C8E-47A4-85DA-5F0C8BC9A111}" dt="2020-02-13T15:52:53.996" v="1674" actId="1076"/>
        <pc:sldMkLst>
          <pc:docMk/>
          <pc:sldMk cId="2862702625" sldId="522"/>
        </pc:sldMkLst>
      </pc:sldChg>
      <pc:sldChg chg="addSp modSp add mod">
        <pc:chgData name="Bai, Lu" userId="365cff9c-9192-451d-b72d-eb41caba823e" providerId="ADAL" clId="{F200751B-2C8E-47A4-85DA-5F0C8BC9A111}" dt="2020-02-13T15:49:14.057" v="1619" actId="1076"/>
        <pc:sldMkLst>
          <pc:docMk/>
          <pc:sldMk cId="1872795739" sldId="523"/>
        </pc:sldMkLst>
      </pc:sldChg>
      <pc:sldChg chg="addSp delSp modSp add mod">
        <pc:chgData name="Bai, Lu" userId="365cff9c-9192-451d-b72d-eb41caba823e" providerId="ADAL" clId="{F200751B-2C8E-47A4-85DA-5F0C8BC9A111}" dt="2020-02-13T16:56:38.765" v="1957" actId="14100"/>
        <pc:sldMkLst>
          <pc:docMk/>
          <pc:sldMk cId="257833503" sldId="524"/>
        </pc:sldMkLst>
      </pc:sldChg>
      <pc:sldChg chg="addSp delSp modSp add mod modNotesTx">
        <pc:chgData name="Bai, Lu" userId="365cff9c-9192-451d-b72d-eb41caba823e" providerId="ADAL" clId="{F200751B-2C8E-47A4-85DA-5F0C8BC9A111}" dt="2020-02-13T17:44:00.283" v="2271" actId="1037"/>
        <pc:sldMkLst>
          <pc:docMk/>
          <pc:sldMk cId="4202600833" sldId="525"/>
        </pc:sldMkLst>
      </pc:sldChg>
      <pc:sldChg chg="addSp delSp modSp add mod">
        <pc:chgData name="Bai, Lu" userId="365cff9c-9192-451d-b72d-eb41caba823e" providerId="ADAL" clId="{F200751B-2C8E-47A4-85DA-5F0C8BC9A111}" dt="2020-02-13T16:44:26.831" v="1861" actId="6549"/>
        <pc:sldMkLst>
          <pc:docMk/>
          <pc:sldMk cId="3458518167" sldId="526"/>
        </pc:sldMkLst>
      </pc:sldChg>
      <pc:sldChg chg="addSp modSp add mod">
        <pc:chgData name="Bai, Lu" userId="365cff9c-9192-451d-b72d-eb41caba823e" providerId="ADAL" clId="{F200751B-2C8E-47A4-85DA-5F0C8BC9A111}" dt="2020-02-13T16:48:48.868" v="1945"/>
        <pc:sldMkLst>
          <pc:docMk/>
          <pc:sldMk cId="4129129241" sldId="527"/>
        </pc:sldMkLst>
      </pc:sldChg>
      <pc:sldChg chg="addSp modSp add mod">
        <pc:chgData name="Bai, Lu" userId="365cff9c-9192-451d-b72d-eb41caba823e" providerId="ADAL" clId="{F200751B-2C8E-47A4-85DA-5F0C8BC9A111}" dt="2020-02-13T17:05:03.559" v="2066" actId="20577"/>
        <pc:sldMkLst>
          <pc:docMk/>
          <pc:sldMk cId="2463058173" sldId="528"/>
        </pc:sldMkLst>
      </pc:sldChg>
      <pc:sldChg chg="addSp delSp modSp add mod">
        <pc:chgData name="Bai, Lu" userId="365cff9c-9192-451d-b72d-eb41caba823e" providerId="ADAL" clId="{F200751B-2C8E-47A4-85DA-5F0C8BC9A111}" dt="2020-02-13T17:03:28.092" v="2044" actId="1076"/>
        <pc:sldMkLst>
          <pc:docMk/>
          <pc:sldMk cId="1128894375" sldId="529"/>
        </pc:sldMkLst>
      </pc:sldChg>
      <pc:sldChg chg="addSp modSp add mod">
        <pc:chgData name="Bai, Lu" userId="365cff9c-9192-451d-b72d-eb41caba823e" providerId="ADAL" clId="{F200751B-2C8E-47A4-85DA-5F0C8BC9A111}" dt="2020-02-13T17:11:58.399" v="2150" actId="20577"/>
        <pc:sldMkLst>
          <pc:docMk/>
          <pc:sldMk cId="4205670900" sldId="530"/>
        </pc:sldMkLst>
      </pc:sldChg>
      <pc:sldChg chg="addSp delSp modSp add mod modNotesTx">
        <pc:chgData name="Bai, Lu" userId="365cff9c-9192-451d-b72d-eb41caba823e" providerId="ADAL" clId="{F200751B-2C8E-47A4-85DA-5F0C8BC9A111}" dt="2020-02-13T17:44:36.910" v="2272" actId="478"/>
        <pc:sldMkLst>
          <pc:docMk/>
          <pc:sldMk cId="3690715253" sldId="531"/>
        </pc:sldMkLst>
      </pc:sldChg>
      <pc:sldChg chg="addSp modSp add mod">
        <pc:chgData name="Bai, Lu" userId="365cff9c-9192-451d-b72d-eb41caba823e" providerId="ADAL" clId="{F200751B-2C8E-47A4-85DA-5F0C8BC9A111}" dt="2020-02-13T17:43:52.139" v="2269" actId="1076"/>
        <pc:sldMkLst>
          <pc:docMk/>
          <pc:sldMk cId="206465398" sldId="532"/>
        </pc:sldMkLst>
      </pc:sldChg>
      <pc:sldChg chg="addSp modSp mod modAnim">
        <pc:chgData name="Bai, Lu" userId="365cff9c-9192-451d-b72d-eb41caba823e" providerId="ADAL" clId="{F200751B-2C8E-47A4-85DA-5F0C8BC9A111}" dt="2020-03-11T20:06:54.518" v="3342" actId="14100"/>
        <pc:sldMkLst>
          <pc:docMk/>
          <pc:sldMk cId="1030462763" sldId="535"/>
        </pc:sldMkLst>
      </pc:sldChg>
      <pc:sldChg chg="addSp delSp modSp del mod">
        <pc:chgData name="Bai, Lu" userId="365cff9c-9192-451d-b72d-eb41caba823e" providerId="ADAL" clId="{F200751B-2C8E-47A4-85DA-5F0C8BC9A111}" dt="2020-03-10T22:15:20.564" v="3051" actId="47"/>
        <pc:sldMkLst>
          <pc:docMk/>
          <pc:sldMk cId="1415482969" sldId="540"/>
        </pc:sldMkLst>
      </pc:sldChg>
      <pc:sldChg chg="modSp mod">
        <pc:chgData name="Bai, Lu" userId="365cff9c-9192-451d-b72d-eb41caba823e" providerId="ADAL" clId="{F200751B-2C8E-47A4-85DA-5F0C8BC9A111}" dt="2020-03-06T22:20:26.773" v="2532" actId="113"/>
        <pc:sldMkLst>
          <pc:docMk/>
          <pc:sldMk cId="3510810830" sldId="546"/>
        </pc:sldMkLst>
      </pc:sldChg>
      <pc:sldChg chg="ord">
        <pc:chgData name="Bai, Lu" userId="365cff9c-9192-451d-b72d-eb41caba823e" providerId="ADAL" clId="{F200751B-2C8E-47A4-85DA-5F0C8BC9A111}" dt="2020-03-07T21:05:22.824" v="2867"/>
        <pc:sldMkLst>
          <pc:docMk/>
          <pc:sldMk cId="1111392670" sldId="547"/>
        </pc:sldMkLst>
      </pc:sldChg>
      <pc:sldChg chg="addSp delSp modSp mod">
        <pc:chgData name="Bai, Lu" userId="365cff9c-9192-451d-b72d-eb41caba823e" providerId="ADAL" clId="{F200751B-2C8E-47A4-85DA-5F0C8BC9A111}" dt="2020-03-10T15:41:59.444" v="2952" actId="167"/>
        <pc:sldMkLst>
          <pc:docMk/>
          <pc:sldMk cId="3207655976" sldId="548"/>
        </pc:sldMkLst>
      </pc:sldChg>
      <pc:sldChg chg="addSp modSp mod">
        <pc:chgData name="Bai, Lu" userId="365cff9c-9192-451d-b72d-eb41caba823e" providerId="ADAL" clId="{F200751B-2C8E-47A4-85DA-5F0C8BC9A111}" dt="2020-03-10T15:41:04.973" v="2947" actId="1076"/>
        <pc:sldMkLst>
          <pc:docMk/>
          <pc:sldMk cId="1617810432" sldId="549"/>
        </pc:sldMkLst>
      </pc:sldChg>
      <pc:sldChg chg="addSp delSp modSp add mod">
        <pc:chgData name="Bai, Lu" userId="365cff9c-9192-451d-b72d-eb41caba823e" providerId="ADAL" clId="{F200751B-2C8E-47A4-85DA-5F0C8BC9A111}" dt="2020-03-10T10:53:29.970" v="2943" actId="20577"/>
        <pc:sldMkLst>
          <pc:docMk/>
          <pc:sldMk cId="2605330496" sldId="551"/>
        </pc:sldMkLst>
      </pc:sldChg>
      <pc:sldChg chg="modSp add mod">
        <pc:chgData name="Bai, Lu" userId="365cff9c-9192-451d-b72d-eb41caba823e" providerId="ADAL" clId="{F200751B-2C8E-47A4-85DA-5F0C8BC9A111}" dt="2020-03-11T20:02:33.738" v="3274" actId="20577"/>
        <pc:sldMkLst>
          <pc:docMk/>
          <pc:sldMk cId="296145160" sldId="552"/>
        </pc:sldMkLst>
      </pc:sldChg>
      <pc:sldChg chg="addSp modSp add mod">
        <pc:chgData name="Bai, Lu" userId="365cff9c-9192-451d-b72d-eb41caba823e" providerId="ADAL" clId="{F200751B-2C8E-47A4-85DA-5F0C8BC9A111}" dt="2020-03-07T20:28:53.358" v="2824" actId="1035"/>
        <pc:sldMkLst>
          <pc:docMk/>
          <pc:sldMk cId="601275797" sldId="553"/>
        </pc:sldMkLst>
      </pc:sldChg>
      <pc:sldChg chg="add del">
        <pc:chgData name="Bai, Lu" userId="365cff9c-9192-451d-b72d-eb41caba823e" providerId="ADAL" clId="{F200751B-2C8E-47A4-85DA-5F0C8BC9A111}" dt="2020-03-07T20:17:49.616" v="2792"/>
        <pc:sldMkLst>
          <pc:docMk/>
          <pc:sldMk cId="1975465036" sldId="553"/>
        </pc:sldMkLst>
      </pc:sldChg>
      <pc:sldChg chg="modSp add del mod">
        <pc:chgData name="Bai, Lu" userId="365cff9c-9192-451d-b72d-eb41caba823e" providerId="ADAL" clId="{F200751B-2C8E-47A4-85DA-5F0C8BC9A111}" dt="2020-03-07T21:52:38.694" v="2908" actId="47"/>
        <pc:sldMkLst>
          <pc:docMk/>
          <pc:sldMk cId="1797474370" sldId="554"/>
        </pc:sldMkLst>
      </pc:sldChg>
      <pc:sldChg chg="addSp modSp add mod">
        <pc:chgData name="Bai, Lu" userId="365cff9c-9192-451d-b72d-eb41caba823e" providerId="ADAL" clId="{F200751B-2C8E-47A4-85DA-5F0C8BC9A111}" dt="2020-03-10T22:28:34.899" v="3266" actId="1036"/>
        <pc:sldMkLst>
          <pc:docMk/>
          <pc:sldMk cId="3814892977" sldId="554"/>
        </pc:sldMkLst>
      </pc:sldChg>
      <pc:sldChg chg="add del">
        <pc:chgData name="Bai, Lu" userId="365cff9c-9192-451d-b72d-eb41caba823e" providerId="ADAL" clId="{F200751B-2C8E-47A4-85DA-5F0C8BC9A111}" dt="2020-03-10T22:27:56.735" v="3256" actId="47"/>
        <pc:sldMkLst>
          <pc:docMk/>
          <pc:sldMk cId="3409083043" sldId="555"/>
        </pc:sldMkLst>
      </pc:sldChg>
    </pc:docChg>
  </pc:docChgLst>
  <pc:docChgLst>
    <pc:chgData name="Glass, David" userId="5226af9f-468a-4fb5-8f8d-8da82854905a" providerId="ADAL" clId="{ED8A4197-38F9-40FB-B48B-AB9324338436}"/>
    <pc:docChg chg="modSld">
      <pc:chgData name="Glass, David" userId="5226af9f-468a-4fb5-8f8d-8da82854905a" providerId="ADAL" clId="{ED8A4197-38F9-40FB-B48B-AB9324338436}" dt="2025-02-21T12:02:37.397" v="0" actId="20577"/>
      <pc:docMkLst>
        <pc:docMk/>
      </pc:docMkLst>
      <pc:sldChg chg="modSp mod">
        <pc:chgData name="Glass, David" userId="5226af9f-468a-4fb5-8f8d-8da82854905a" providerId="ADAL" clId="{ED8A4197-38F9-40FB-B48B-AB9324338436}" dt="2025-02-21T12:02:37.397" v="0" actId="20577"/>
        <pc:sldMkLst>
          <pc:docMk/>
          <pc:sldMk cId="828834741" sldId="809"/>
        </pc:sldMkLst>
      </pc:sldChg>
    </pc:docChg>
  </pc:docChgLst>
  <pc:docChgLst>
    <pc:chgData name="Lu" userId="365cff9c-9192-451d-b72d-eb41caba823e" providerId="ADAL" clId="{F200751B-2C8E-47A4-85DA-5F0C8BC9A111}"/>
    <pc:docChg chg="addSld modSld">
      <pc:chgData name="Lu" userId="365cff9c-9192-451d-b72d-eb41caba823e" providerId="ADAL" clId="{F200751B-2C8E-47A4-85DA-5F0C8BC9A111}" dt="2020-02-13T09:29:25.873" v="1"/>
      <pc:docMkLst>
        <pc:docMk/>
      </pc:docMkLst>
      <pc:sldChg chg="addSp modSp">
        <pc:chgData name="Lu" userId="365cff9c-9192-451d-b72d-eb41caba823e" providerId="ADAL" clId="{F200751B-2C8E-47A4-85DA-5F0C8BC9A111}" dt="2020-02-13T09:24:41.145" v="0" actId="164"/>
        <pc:sldMkLst>
          <pc:docMk/>
          <pc:sldMk cId="832888471" sldId="467"/>
        </pc:sldMkLst>
      </pc:sldChg>
      <pc:sldChg chg="add">
        <pc:chgData name="Lu" userId="365cff9c-9192-451d-b72d-eb41caba823e" providerId="ADAL" clId="{F200751B-2C8E-47A4-85DA-5F0C8BC9A111}" dt="2020-02-13T09:29:25.873" v="1"/>
        <pc:sldMkLst>
          <pc:docMk/>
          <pc:sldMk cId="4261107341" sldId="521"/>
        </pc:sldMkLst>
      </pc:sldChg>
    </pc:docChg>
  </pc:docChgLst>
  <pc:docChgLst>
    <pc:chgData name="Glass, David" userId="5226af9f-468a-4fb5-8f8d-8da82854905a" providerId="ADAL" clId="{9631F9E7-705C-4B78-B165-D1E031C2BBA1}"/>
    <pc:docChg chg="undo redo custSel addSld delSld modSld modMainMaster">
      <pc:chgData name="Glass, David" userId="5226af9f-468a-4fb5-8f8d-8da82854905a" providerId="ADAL" clId="{9631F9E7-705C-4B78-B165-D1E031C2BBA1}" dt="2025-02-22T19:09:19.385" v="2778" actId="14100"/>
      <pc:docMkLst>
        <pc:docMk/>
      </pc:docMkLst>
      <pc:sldChg chg="modSp mod">
        <pc:chgData name="Glass, David" userId="5226af9f-468a-4fb5-8f8d-8da82854905a" providerId="ADAL" clId="{9631F9E7-705C-4B78-B165-D1E031C2BBA1}" dt="2025-02-22T14:00:12.530" v="5" actId="14100"/>
        <pc:sldMkLst>
          <pc:docMk/>
          <pc:sldMk cId="0" sldId="270"/>
        </pc:sldMkLst>
        <pc:spChg chg="mod">
          <ac:chgData name="Glass, David" userId="5226af9f-468a-4fb5-8f8d-8da82854905a" providerId="ADAL" clId="{9631F9E7-705C-4B78-B165-D1E031C2BBA1}" dt="2025-02-22T14:00:12.530" v="5" actId="14100"/>
          <ac:spMkLst>
            <pc:docMk/>
            <pc:sldMk cId="0" sldId="270"/>
            <ac:spMk id="2" creationId="{00000000-0000-0000-0000-000000000000}"/>
          </ac:spMkLst>
        </pc:spChg>
      </pc:sldChg>
      <pc:sldChg chg="del">
        <pc:chgData name="Glass, David" userId="5226af9f-468a-4fb5-8f8d-8da82854905a" providerId="ADAL" clId="{9631F9E7-705C-4B78-B165-D1E031C2BBA1}" dt="2025-02-22T13:58:50.469" v="1" actId="47"/>
        <pc:sldMkLst>
          <pc:docMk/>
          <pc:sldMk cId="4074573366" sldId="376"/>
        </pc:sldMkLst>
      </pc:sldChg>
      <pc:sldChg chg="del">
        <pc:chgData name="Glass, David" userId="5226af9f-468a-4fb5-8f8d-8da82854905a" providerId="ADAL" clId="{9631F9E7-705C-4B78-B165-D1E031C2BBA1}" dt="2025-02-22T16:43:25.506" v="1300" actId="47"/>
        <pc:sldMkLst>
          <pc:docMk/>
          <pc:sldMk cId="1536129915" sldId="466"/>
        </pc:sldMkLst>
      </pc:sldChg>
      <pc:sldChg chg="modSp mod modNotesTx">
        <pc:chgData name="Glass, David" userId="5226af9f-468a-4fb5-8f8d-8da82854905a" providerId="ADAL" clId="{9631F9E7-705C-4B78-B165-D1E031C2BBA1}" dt="2025-02-22T14:02:30.298" v="20" actId="20577"/>
        <pc:sldMkLst>
          <pc:docMk/>
          <pc:sldMk cId="3255461517" sldId="575"/>
        </pc:sldMkLst>
        <pc:spChg chg="mod">
          <ac:chgData name="Glass, David" userId="5226af9f-468a-4fb5-8f8d-8da82854905a" providerId="ADAL" clId="{9631F9E7-705C-4B78-B165-D1E031C2BBA1}" dt="2025-02-22T14:02:24.914" v="19" actId="20577"/>
          <ac:spMkLst>
            <pc:docMk/>
            <pc:sldMk cId="3255461517" sldId="575"/>
            <ac:spMk id="4" creationId="{28375B3E-F23A-4E95-B3DD-FF1C143194D4}"/>
          </ac:spMkLst>
        </pc:spChg>
      </pc:sldChg>
      <pc:sldChg chg="delSp modSp mod">
        <pc:chgData name="Glass, David" userId="5226af9f-468a-4fb5-8f8d-8da82854905a" providerId="ADAL" clId="{9631F9E7-705C-4B78-B165-D1E031C2BBA1}" dt="2025-02-22T14:01:49.242" v="11" actId="478"/>
        <pc:sldMkLst>
          <pc:docMk/>
          <pc:sldMk cId="3252717564" sldId="734"/>
        </pc:sldMkLst>
        <pc:spChg chg="mod">
          <ac:chgData name="Glass, David" userId="5226af9f-468a-4fb5-8f8d-8da82854905a" providerId="ADAL" clId="{9631F9E7-705C-4B78-B165-D1E031C2BBA1}" dt="2025-02-22T14:01:07.900" v="7" actId="1076"/>
          <ac:spMkLst>
            <pc:docMk/>
            <pc:sldMk cId="3252717564" sldId="734"/>
            <ac:spMk id="2" creationId="{DD1C0838-638A-415B-96C6-E7192078C3DE}"/>
          </ac:spMkLst>
        </pc:spChg>
        <pc:spChg chg="mod">
          <ac:chgData name="Glass, David" userId="5226af9f-468a-4fb5-8f8d-8da82854905a" providerId="ADAL" clId="{9631F9E7-705C-4B78-B165-D1E031C2BBA1}" dt="2025-02-22T14:01:45.882" v="10" actId="1076"/>
          <ac:spMkLst>
            <pc:docMk/>
            <pc:sldMk cId="3252717564" sldId="734"/>
            <ac:spMk id="8" creationId="{BDFD648F-7E74-4D7E-8E44-57089DD19EE7}"/>
          </ac:spMkLst>
        </pc:spChg>
      </pc:sldChg>
      <pc:sldChg chg="delSp modSp mod">
        <pc:chgData name="Glass, David" userId="5226af9f-468a-4fb5-8f8d-8da82854905a" providerId="ADAL" clId="{9631F9E7-705C-4B78-B165-D1E031C2BBA1}" dt="2025-02-22T14:02:45.090" v="22" actId="1076"/>
        <pc:sldMkLst>
          <pc:docMk/>
          <pc:sldMk cId="71849602" sldId="736"/>
        </pc:sldMkLst>
        <pc:spChg chg="mod">
          <ac:chgData name="Glass, David" userId="5226af9f-468a-4fb5-8f8d-8da82854905a" providerId="ADAL" clId="{9631F9E7-705C-4B78-B165-D1E031C2BBA1}" dt="2025-02-22T14:02:45.090" v="22" actId="1076"/>
          <ac:spMkLst>
            <pc:docMk/>
            <pc:sldMk cId="71849602" sldId="736"/>
            <ac:spMk id="2" creationId="{43DAB897-0FD7-4EFF-9E6E-76CB024B4719}"/>
          </ac:spMkLst>
        </pc:spChg>
      </pc:sldChg>
      <pc:sldChg chg="del">
        <pc:chgData name="Glass, David" userId="5226af9f-468a-4fb5-8f8d-8da82854905a" providerId="ADAL" clId="{9631F9E7-705C-4B78-B165-D1E031C2BBA1}" dt="2025-02-22T14:13:25.511" v="23" actId="47"/>
        <pc:sldMkLst>
          <pc:docMk/>
          <pc:sldMk cId="480813324" sldId="738"/>
        </pc:sldMkLst>
      </pc:sldChg>
      <pc:sldChg chg="addSp delSp modSp mod">
        <pc:chgData name="Glass, David" userId="5226af9f-468a-4fb5-8f8d-8da82854905a" providerId="ADAL" clId="{9631F9E7-705C-4B78-B165-D1E031C2BBA1}" dt="2025-02-22T14:46:34.999" v="485" actId="20577"/>
        <pc:sldMkLst>
          <pc:docMk/>
          <pc:sldMk cId="2554190140" sldId="740"/>
        </pc:sldMkLst>
        <pc:spChg chg="mod">
          <ac:chgData name="Glass, David" userId="5226af9f-468a-4fb5-8f8d-8da82854905a" providerId="ADAL" clId="{9631F9E7-705C-4B78-B165-D1E031C2BBA1}" dt="2025-02-22T14:46:34.999" v="485" actId="20577"/>
          <ac:spMkLst>
            <pc:docMk/>
            <pc:sldMk cId="2554190140" sldId="740"/>
            <ac:spMk id="4" creationId="{7997655B-EA51-4299-9E52-8BC7F4207D1B}"/>
          </ac:spMkLst>
        </pc:spChg>
        <pc:picChg chg="add mod">
          <ac:chgData name="Glass, David" userId="5226af9f-468a-4fb5-8f8d-8da82854905a" providerId="ADAL" clId="{9631F9E7-705C-4B78-B165-D1E031C2BBA1}" dt="2025-02-22T14:27:54.074" v="420" actId="1076"/>
          <ac:picMkLst>
            <pc:docMk/>
            <pc:sldMk cId="2554190140" sldId="740"/>
            <ac:picMk id="12" creationId="{59FCA113-82AF-4446-EC8A-4320ED536E38}"/>
          </ac:picMkLst>
        </pc:picChg>
      </pc:sldChg>
      <pc:sldChg chg="addSp delSp modSp mod modNotesTx">
        <pc:chgData name="Glass, David" userId="5226af9f-468a-4fb5-8f8d-8da82854905a" providerId="ADAL" clId="{9631F9E7-705C-4B78-B165-D1E031C2BBA1}" dt="2025-02-22T15:16:19.555" v="1288" actId="20577"/>
        <pc:sldMkLst>
          <pc:docMk/>
          <pc:sldMk cId="358523748" sldId="742"/>
        </pc:sldMkLst>
        <pc:spChg chg="mod">
          <ac:chgData name="Glass, David" userId="5226af9f-468a-4fb5-8f8d-8da82854905a" providerId="ADAL" clId="{9631F9E7-705C-4B78-B165-D1E031C2BBA1}" dt="2025-02-22T15:07:33.684" v="836" actId="1076"/>
          <ac:spMkLst>
            <pc:docMk/>
            <pc:sldMk cId="358523748" sldId="742"/>
            <ac:spMk id="2" creationId="{468299EB-737B-445E-AB34-F2C30EE27634}"/>
          </ac:spMkLst>
        </pc:spChg>
        <pc:spChg chg="mod">
          <ac:chgData name="Glass, David" userId="5226af9f-468a-4fb5-8f8d-8da82854905a" providerId="ADAL" clId="{9631F9E7-705C-4B78-B165-D1E031C2BBA1}" dt="2025-02-22T15:16:19.555" v="1288" actId="20577"/>
          <ac:spMkLst>
            <pc:docMk/>
            <pc:sldMk cId="358523748" sldId="742"/>
            <ac:spMk id="4" creationId="{6A22CA35-FCC2-4854-8737-2DC14D2F424F}"/>
          </ac:spMkLst>
        </pc:spChg>
      </pc:sldChg>
      <pc:sldChg chg="addSp delSp modSp mod">
        <pc:chgData name="Glass, David" userId="5226af9f-468a-4fb5-8f8d-8da82854905a" providerId="ADAL" clId="{9631F9E7-705C-4B78-B165-D1E031C2BBA1}" dt="2025-02-22T14:59:58.470" v="696" actId="1076"/>
        <pc:sldMkLst>
          <pc:docMk/>
          <pc:sldMk cId="2861009121" sldId="743"/>
        </pc:sldMkLst>
        <pc:spChg chg="mod">
          <ac:chgData name="Glass, David" userId="5226af9f-468a-4fb5-8f8d-8da82854905a" providerId="ADAL" clId="{9631F9E7-705C-4B78-B165-D1E031C2BBA1}" dt="2025-02-22T14:52:57.290" v="572" actId="20577"/>
          <ac:spMkLst>
            <pc:docMk/>
            <pc:sldMk cId="2861009121" sldId="743"/>
            <ac:spMk id="8" creationId="{50539F08-6C71-422B-8D08-6043B5955C58}"/>
          </ac:spMkLst>
        </pc:spChg>
        <pc:spChg chg="add mod">
          <ac:chgData name="Glass, David" userId="5226af9f-468a-4fb5-8f8d-8da82854905a" providerId="ADAL" clId="{9631F9E7-705C-4B78-B165-D1E031C2BBA1}" dt="2025-02-22T14:58:11.901" v="671" actId="5793"/>
          <ac:spMkLst>
            <pc:docMk/>
            <pc:sldMk cId="2861009121" sldId="743"/>
            <ac:spMk id="9" creationId="{F39F644F-B8A5-3006-4618-F601E2F53BD4}"/>
          </ac:spMkLst>
        </pc:spChg>
        <pc:spChg chg="mod topLvl">
          <ac:chgData name="Glass, David" userId="5226af9f-468a-4fb5-8f8d-8da82854905a" providerId="ADAL" clId="{9631F9E7-705C-4B78-B165-D1E031C2BBA1}" dt="2025-02-22T14:59:52.369" v="695" actId="338"/>
          <ac:spMkLst>
            <pc:docMk/>
            <pc:sldMk cId="2861009121" sldId="743"/>
            <ac:spMk id="12" creationId="{801A4C53-94A3-7701-6EAB-3192E64BBC52}"/>
          </ac:spMkLst>
        </pc:spChg>
        <pc:grpChg chg="add del mod">
          <ac:chgData name="Glass, David" userId="5226af9f-468a-4fb5-8f8d-8da82854905a" providerId="ADAL" clId="{9631F9E7-705C-4B78-B165-D1E031C2BBA1}" dt="2025-02-22T14:53:03.232" v="573" actId="1076"/>
          <ac:grpSpMkLst>
            <pc:docMk/>
            <pc:sldMk cId="2861009121" sldId="743"/>
            <ac:grpSpMk id="7" creationId="{5FB9A658-50D3-46E8-B3BE-3489CAE67378}"/>
          </ac:grpSpMkLst>
        </pc:grpChg>
        <pc:grpChg chg="add mod">
          <ac:chgData name="Glass, David" userId="5226af9f-468a-4fb5-8f8d-8da82854905a" providerId="ADAL" clId="{9631F9E7-705C-4B78-B165-D1E031C2BBA1}" dt="2025-02-22T14:59:58.470" v="696" actId="1076"/>
          <ac:grpSpMkLst>
            <pc:docMk/>
            <pc:sldMk cId="2861009121" sldId="743"/>
            <ac:grpSpMk id="13" creationId="{EBBF51B4-C2C7-0081-BF27-F2CF392AB1C4}"/>
          </ac:grpSpMkLst>
        </pc:grpChg>
        <pc:picChg chg="mod topLvl">
          <ac:chgData name="Glass, David" userId="5226af9f-468a-4fb5-8f8d-8da82854905a" providerId="ADAL" clId="{9631F9E7-705C-4B78-B165-D1E031C2BBA1}" dt="2025-02-22T14:59:52.369" v="695" actId="338"/>
          <ac:picMkLst>
            <pc:docMk/>
            <pc:sldMk cId="2861009121" sldId="743"/>
            <ac:picMk id="11" creationId="{567FAC49-D8F9-C520-87D7-5ECC0865481D}"/>
          </ac:picMkLst>
        </pc:picChg>
      </pc:sldChg>
      <pc:sldChg chg="modSp mod">
        <pc:chgData name="Glass, David" userId="5226af9f-468a-4fb5-8f8d-8da82854905a" providerId="ADAL" clId="{9631F9E7-705C-4B78-B165-D1E031C2BBA1}" dt="2025-02-22T15:00:18.190" v="720" actId="20577"/>
        <pc:sldMkLst>
          <pc:docMk/>
          <pc:sldMk cId="3144070621" sldId="744"/>
        </pc:sldMkLst>
        <pc:spChg chg="mod">
          <ac:chgData name="Glass, David" userId="5226af9f-468a-4fb5-8f8d-8da82854905a" providerId="ADAL" clId="{9631F9E7-705C-4B78-B165-D1E031C2BBA1}" dt="2025-02-22T15:00:18.190" v="720" actId="20577"/>
          <ac:spMkLst>
            <pc:docMk/>
            <pc:sldMk cId="3144070621" sldId="744"/>
            <ac:spMk id="7" creationId="{179F0BD8-450C-4BBC-B7AD-71C21DEFAB5E}"/>
          </ac:spMkLst>
        </pc:spChg>
      </pc:sldChg>
      <pc:sldChg chg="del">
        <pc:chgData name="Glass, David" userId="5226af9f-468a-4fb5-8f8d-8da82854905a" providerId="ADAL" clId="{9631F9E7-705C-4B78-B165-D1E031C2BBA1}" dt="2025-02-22T15:00:30.777" v="721" actId="47"/>
        <pc:sldMkLst>
          <pc:docMk/>
          <pc:sldMk cId="467231041" sldId="745"/>
        </pc:sldMkLst>
      </pc:sldChg>
      <pc:sldChg chg="delSp modSp mod">
        <pc:chgData name="Glass, David" userId="5226af9f-468a-4fb5-8f8d-8da82854905a" providerId="ADAL" clId="{9631F9E7-705C-4B78-B165-D1E031C2BBA1}" dt="2025-02-22T15:06:03.867" v="826" actId="1076"/>
        <pc:sldMkLst>
          <pc:docMk/>
          <pc:sldMk cId="779083436" sldId="746"/>
        </pc:sldMkLst>
        <pc:spChg chg="mod">
          <ac:chgData name="Glass, David" userId="5226af9f-468a-4fb5-8f8d-8da82854905a" providerId="ADAL" clId="{9631F9E7-705C-4B78-B165-D1E031C2BBA1}" dt="2025-02-22T15:06:03.867" v="826" actId="1076"/>
          <ac:spMkLst>
            <pc:docMk/>
            <pc:sldMk cId="779083436" sldId="746"/>
            <ac:spMk id="2" creationId="{65F1CFDD-1A85-4FDA-8EE9-784CEA929D67}"/>
          </ac:spMkLst>
        </pc:spChg>
      </pc:sldChg>
      <pc:sldChg chg="delSp modSp mod">
        <pc:chgData name="Glass, David" userId="5226af9f-468a-4fb5-8f8d-8da82854905a" providerId="ADAL" clId="{9631F9E7-705C-4B78-B165-D1E031C2BBA1}" dt="2025-02-22T15:05:48.202" v="824" actId="20577"/>
        <pc:sldMkLst>
          <pc:docMk/>
          <pc:sldMk cId="1492295842" sldId="747"/>
        </pc:sldMkLst>
        <pc:spChg chg="mod">
          <ac:chgData name="Glass, David" userId="5226af9f-468a-4fb5-8f8d-8da82854905a" providerId="ADAL" clId="{9631F9E7-705C-4B78-B165-D1E031C2BBA1}" dt="2025-02-22T15:01:59.141" v="723" actId="1076"/>
          <ac:spMkLst>
            <pc:docMk/>
            <pc:sldMk cId="1492295842" sldId="747"/>
            <ac:spMk id="2" creationId="{65F1CFDD-1A85-4FDA-8EE9-784CEA929D67}"/>
          </ac:spMkLst>
        </pc:spChg>
        <pc:spChg chg="mod">
          <ac:chgData name="Glass, David" userId="5226af9f-468a-4fb5-8f8d-8da82854905a" providerId="ADAL" clId="{9631F9E7-705C-4B78-B165-D1E031C2BBA1}" dt="2025-02-22T15:05:48.202" v="824" actId="20577"/>
          <ac:spMkLst>
            <pc:docMk/>
            <pc:sldMk cId="1492295842" sldId="747"/>
            <ac:spMk id="4" creationId="{1A691CBE-042C-4D83-84DF-B8FCC05599CB}"/>
          </ac:spMkLst>
        </pc:spChg>
      </pc:sldChg>
      <pc:sldChg chg="delSp modSp mod">
        <pc:chgData name="Glass, David" userId="5226af9f-468a-4fb5-8f8d-8da82854905a" providerId="ADAL" clId="{9631F9E7-705C-4B78-B165-D1E031C2BBA1}" dt="2025-02-22T18:04:10.905" v="2140" actId="1076"/>
        <pc:sldMkLst>
          <pc:docMk/>
          <pc:sldMk cId="1512180288" sldId="748"/>
        </pc:sldMkLst>
        <pc:spChg chg="mod">
          <ac:chgData name="Glass, David" userId="5226af9f-468a-4fb5-8f8d-8da82854905a" providerId="ADAL" clId="{9631F9E7-705C-4B78-B165-D1E031C2BBA1}" dt="2025-02-22T18:00:31.170" v="2074" actId="1076"/>
          <ac:spMkLst>
            <pc:docMk/>
            <pc:sldMk cId="1512180288" sldId="748"/>
            <ac:spMk id="2" creationId="{084AD26B-5A47-4FD3-B9AB-4C0C3B5E0287}"/>
          </ac:spMkLst>
        </pc:spChg>
        <pc:spChg chg="mod">
          <ac:chgData name="Glass, David" userId="5226af9f-468a-4fb5-8f8d-8da82854905a" providerId="ADAL" clId="{9631F9E7-705C-4B78-B165-D1E031C2BBA1}" dt="2025-02-22T18:04:02.526" v="2139" actId="20577"/>
          <ac:spMkLst>
            <pc:docMk/>
            <pc:sldMk cId="1512180288" sldId="748"/>
            <ac:spMk id="4" creationId="{1F8B57AC-589E-4365-BEFD-9489CD14C3AA}"/>
          </ac:spMkLst>
        </pc:spChg>
        <pc:spChg chg="mod">
          <ac:chgData name="Glass, David" userId="5226af9f-468a-4fb5-8f8d-8da82854905a" providerId="ADAL" clId="{9631F9E7-705C-4B78-B165-D1E031C2BBA1}" dt="2025-02-22T18:00:40.791" v="2075" actId="255"/>
          <ac:spMkLst>
            <pc:docMk/>
            <pc:sldMk cId="1512180288" sldId="748"/>
            <ac:spMk id="7" creationId="{47E6E204-EE7F-4244-8841-68A41AD4B2C8}"/>
          </ac:spMkLst>
        </pc:spChg>
        <pc:grpChg chg="mod">
          <ac:chgData name="Glass, David" userId="5226af9f-468a-4fb5-8f8d-8da82854905a" providerId="ADAL" clId="{9631F9E7-705C-4B78-B165-D1E031C2BBA1}" dt="2025-02-22T18:04:10.905" v="2140" actId="1076"/>
          <ac:grpSpMkLst>
            <pc:docMk/>
            <pc:sldMk cId="1512180288" sldId="748"/>
            <ac:grpSpMk id="8" creationId="{857214BC-2908-4463-997F-525279190550}"/>
          </ac:grpSpMkLst>
        </pc:grpChg>
      </pc:sldChg>
      <pc:sldChg chg="del">
        <pc:chgData name="Glass, David" userId="5226af9f-468a-4fb5-8f8d-8da82854905a" providerId="ADAL" clId="{9631F9E7-705C-4B78-B165-D1E031C2BBA1}" dt="2025-02-22T18:04:21.183" v="2141" actId="47"/>
        <pc:sldMkLst>
          <pc:docMk/>
          <pc:sldMk cId="2898291392" sldId="749"/>
        </pc:sldMkLst>
      </pc:sldChg>
      <pc:sldChg chg="del">
        <pc:chgData name="Glass, David" userId="5226af9f-468a-4fb5-8f8d-8da82854905a" providerId="ADAL" clId="{9631F9E7-705C-4B78-B165-D1E031C2BBA1}" dt="2025-02-22T18:04:32.890" v="2142" actId="47"/>
        <pc:sldMkLst>
          <pc:docMk/>
          <pc:sldMk cId="2462388475" sldId="750"/>
        </pc:sldMkLst>
      </pc:sldChg>
      <pc:sldChg chg="del">
        <pc:chgData name="Glass, David" userId="5226af9f-468a-4fb5-8f8d-8da82854905a" providerId="ADAL" clId="{9631F9E7-705C-4B78-B165-D1E031C2BBA1}" dt="2025-02-22T18:04:38.442" v="2143" actId="47"/>
        <pc:sldMkLst>
          <pc:docMk/>
          <pc:sldMk cId="3200541271" sldId="751"/>
        </pc:sldMkLst>
      </pc:sldChg>
      <pc:sldChg chg="modNotesTx">
        <pc:chgData name="Glass, David" userId="5226af9f-468a-4fb5-8f8d-8da82854905a" providerId="ADAL" clId="{9631F9E7-705C-4B78-B165-D1E031C2BBA1}" dt="2025-02-22T16:41:56.308" v="1297" actId="20577"/>
        <pc:sldMkLst>
          <pc:docMk/>
          <pc:sldMk cId="792493280" sldId="754"/>
        </pc:sldMkLst>
      </pc:sldChg>
      <pc:sldChg chg="modSp mod">
        <pc:chgData name="Glass, David" userId="5226af9f-468a-4fb5-8f8d-8da82854905a" providerId="ADAL" clId="{9631F9E7-705C-4B78-B165-D1E031C2BBA1}" dt="2025-02-22T16:34:34.419" v="1296" actId="14100"/>
        <pc:sldMkLst>
          <pc:docMk/>
          <pc:sldMk cId="673009323" sldId="755"/>
        </pc:sldMkLst>
        <pc:spChg chg="mod">
          <ac:chgData name="Glass, David" userId="5226af9f-468a-4fb5-8f8d-8da82854905a" providerId="ADAL" clId="{9631F9E7-705C-4B78-B165-D1E031C2BBA1}" dt="2025-02-22T16:34:34.419" v="1296" actId="14100"/>
          <ac:spMkLst>
            <pc:docMk/>
            <pc:sldMk cId="673009323" sldId="755"/>
            <ac:spMk id="7" creationId="{66F10F51-5962-424B-8BF1-36E45C3396C8}"/>
          </ac:spMkLst>
        </pc:spChg>
      </pc:sldChg>
      <pc:sldChg chg="modSp mod">
        <pc:chgData name="Glass, David" userId="5226af9f-468a-4fb5-8f8d-8da82854905a" providerId="ADAL" clId="{9631F9E7-705C-4B78-B165-D1E031C2BBA1}" dt="2025-02-22T18:42:00.985" v="2489" actId="1076"/>
        <pc:sldMkLst>
          <pc:docMk/>
          <pc:sldMk cId="2205205556" sldId="756"/>
        </pc:sldMkLst>
        <pc:spChg chg="mod">
          <ac:chgData name="Glass, David" userId="5226af9f-468a-4fb5-8f8d-8da82854905a" providerId="ADAL" clId="{9631F9E7-705C-4B78-B165-D1E031C2BBA1}" dt="2025-02-22T18:42:00.985" v="2489" actId="1076"/>
          <ac:spMkLst>
            <pc:docMk/>
            <pc:sldMk cId="2205205556" sldId="756"/>
            <ac:spMk id="7" creationId="{C07EE178-8D5A-45D9-9326-41884FA0EEB1}"/>
          </ac:spMkLst>
        </pc:spChg>
      </pc:sldChg>
      <pc:sldChg chg="modNotesTx">
        <pc:chgData name="Glass, David" userId="5226af9f-468a-4fb5-8f8d-8da82854905a" providerId="ADAL" clId="{9631F9E7-705C-4B78-B165-D1E031C2BBA1}" dt="2025-02-22T18:38:56.812" v="2485" actId="20577"/>
        <pc:sldMkLst>
          <pc:docMk/>
          <pc:sldMk cId="2011198411" sldId="758"/>
        </pc:sldMkLst>
      </pc:sldChg>
      <pc:sldChg chg="delSp mod">
        <pc:chgData name="Glass, David" userId="5226af9f-468a-4fb5-8f8d-8da82854905a" providerId="ADAL" clId="{9631F9E7-705C-4B78-B165-D1E031C2BBA1}" dt="2025-02-22T17:45:02.228" v="1750" actId="478"/>
        <pc:sldMkLst>
          <pc:docMk/>
          <pc:sldMk cId="1931652938" sldId="759"/>
        </pc:sldMkLst>
      </pc:sldChg>
      <pc:sldChg chg="delSp modSp mod">
        <pc:chgData name="Glass, David" userId="5226af9f-468a-4fb5-8f8d-8da82854905a" providerId="ADAL" clId="{9631F9E7-705C-4B78-B165-D1E031C2BBA1}" dt="2025-02-22T18:18:53.668" v="2152" actId="1076"/>
        <pc:sldMkLst>
          <pc:docMk/>
          <pc:sldMk cId="324083654" sldId="760"/>
        </pc:sldMkLst>
        <pc:spChg chg="mod">
          <ac:chgData name="Glass, David" userId="5226af9f-468a-4fb5-8f8d-8da82854905a" providerId="ADAL" clId="{9631F9E7-705C-4B78-B165-D1E031C2BBA1}" dt="2025-02-22T18:18:53.668" v="2152" actId="1076"/>
          <ac:spMkLst>
            <pc:docMk/>
            <pc:sldMk cId="324083654" sldId="760"/>
            <ac:spMk id="2" creationId="{3D9A8983-0ABA-49F9-AAF3-0D067728DEDF}"/>
          </ac:spMkLst>
        </pc:spChg>
      </pc:sldChg>
      <pc:sldChg chg="modSp mod modNotesTx">
        <pc:chgData name="Glass, David" userId="5226af9f-468a-4fb5-8f8d-8da82854905a" providerId="ADAL" clId="{9631F9E7-705C-4B78-B165-D1E031C2BBA1}" dt="2025-02-22T18:38:14.476" v="2481" actId="20577"/>
        <pc:sldMkLst>
          <pc:docMk/>
          <pc:sldMk cId="1312971616" sldId="761"/>
        </pc:sldMkLst>
        <pc:spChg chg="mod">
          <ac:chgData name="Glass, David" userId="5226af9f-468a-4fb5-8f8d-8da82854905a" providerId="ADAL" clId="{9631F9E7-705C-4B78-B165-D1E031C2BBA1}" dt="2025-02-22T18:38:14.476" v="2481" actId="20577"/>
          <ac:spMkLst>
            <pc:docMk/>
            <pc:sldMk cId="1312971616" sldId="761"/>
            <ac:spMk id="3" creationId="{215D40B9-8FDB-481D-90AB-2D73FDB7114A}"/>
          </ac:spMkLst>
        </pc:spChg>
        <pc:spChg chg="mod">
          <ac:chgData name="Glass, David" userId="5226af9f-468a-4fb5-8f8d-8da82854905a" providerId="ADAL" clId="{9631F9E7-705C-4B78-B165-D1E031C2BBA1}" dt="2025-02-22T18:37:56.842" v="2470" actId="14100"/>
          <ac:spMkLst>
            <pc:docMk/>
            <pc:sldMk cId="1312971616" sldId="761"/>
            <ac:spMk id="6" creationId="{5AEDD529-F01A-4519-AAB6-528F3005568D}"/>
          </ac:spMkLst>
        </pc:spChg>
      </pc:sldChg>
      <pc:sldChg chg="delSp mod">
        <pc:chgData name="Glass, David" userId="5226af9f-468a-4fb5-8f8d-8da82854905a" providerId="ADAL" clId="{9631F9E7-705C-4B78-B165-D1E031C2BBA1}" dt="2025-02-22T18:38:34.730" v="2484" actId="478"/>
        <pc:sldMkLst>
          <pc:docMk/>
          <pc:sldMk cId="444942848" sldId="763"/>
        </pc:sldMkLst>
      </pc:sldChg>
      <pc:sldChg chg="delSp modSp mod">
        <pc:chgData name="Glass, David" userId="5226af9f-468a-4fb5-8f8d-8da82854905a" providerId="ADAL" clId="{9631F9E7-705C-4B78-B165-D1E031C2BBA1}" dt="2025-02-22T15:18:06.072" v="1293" actId="478"/>
        <pc:sldMkLst>
          <pc:docMk/>
          <pc:sldMk cId="3050956716" sldId="764"/>
        </pc:sldMkLst>
        <pc:spChg chg="mod">
          <ac:chgData name="Glass, David" userId="5226af9f-468a-4fb5-8f8d-8da82854905a" providerId="ADAL" clId="{9631F9E7-705C-4B78-B165-D1E031C2BBA1}" dt="2025-02-22T15:18:00.909" v="1292" actId="255"/>
          <ac:spMkLst>
            <pc:docMk/>
            <pc:sldMk cId="3050956716" sldId="764"/>
            <ac:spMk id="9" creationId="{158935A9-370B-480C-BA8B-CF5BEB1CF85B}"/>
          </ac:spMkLst>
        </pc:spChg>
      </pc:sldChg>
      <pc:sldChg chg="modSp mod">
        <pc:chgData name="Glass, David" userId="5226af9f-468a-4fb5-8f8d-8da82854905a" providerId="ADAL" clId="{9631F9E7-705C-4B78-B165-D1E031C2BBA1}" dt="2025-02-22T18:51:05.657" v="2556" actId="20577"/>
        <pc:sldMkLst>
          <pc:docMk/>
          <pc:sldMk cId="2240757436" sldId="765"/>
        </pc:sldMkLst>
        <pc:spChg chg="mod">
          <ac:chgData name="Glass, David" userId="5226af9f-468a-4fb5-8f8d-8da82854905a" providerId="ADAL" clId="{9631F9E7-705C-4B78-B165-D1E031C2BBA1}" dt="2025-02-22T18:51:05.657" v="2556" actId="20577"/>
          <ac:spMkLst>
            <pc:docMk/>
            <pc:sldMk cId="2240757436" sldId="765"/>
            <ac:spMk id="4" creationId="{7C8D739F-27BA-465D-BD9C-F774136339FE}"/>
          </ac:spMkLst>
        </pc:spChg>
      </pc:sldChg>
      <pc:sldChg chg="del">
        <pc:chgData name="Glass, David" userId="5226af9f-468a-4fb5-8f8d-8da82854905a" providerId="ADAL" clId="{9631F9E7-705C-4B78-B165-D1E031C2BBA1}" dt="2025-02-22T18:52:21.404" v="2595" actId="47"/>
        <pc:sldMkLst>
          <pc:docMk/>
          <pc:sldMk cId="1036675158" sldId="766"/>
        </pc:sldMkLst>
      </pc:sldChg>
      <pc:sldChg chg="modSp mod">
        <pc:chgData name="Glass, David" userId="5226af9f-468a-4fb5-8f8d-8da82854905a" providerId="ADAL" clId="{9631F9E7-705C-4B78-B165-D1E031C2BBA1}" dt="2025-02-22T18:51:29.986" v="2594" actId="20577"/>
        <pc:sldMkLst>
          <pc:docMk/>
          <pc:sldMk cId="4125756576" sldId="767"/>
        </pc:sldMkLst>
        <pc:spChg chg="mod">
          <ac:chgData name="Glass, David" userId="5226af9f-468a-4fb5-8f8d-8da82854905a" providerId="ADAL" clId="{9631F9E7-705C-4B78-B165-D1E031C2BBA1}" dt="2025-02-22T18:51:29.986" v="2594" actId="20577"/>
          <ac:spMkLst>
            <pc:docMk/>
            <pc:sldMk cId="4125756576" sldId="767"/>
            <ac:spMk id="4" creationId="{7C8D739F-27BA-465D-BD9C-F774136339FE}"/>
          </ac:spMkLst>
        </pc:spChg>
      </pc:sldChg>
      <pc:sldChg chg="modSp mod">
        <pc:chgData name="Glass, David" userId="5226af9f-468a-4fb5-8f8d-8da82854905a" providerId="ADAL" clId="{9631F9E7-705C-4B78-B165-D1E031C2BBA1}" dt="2025-02-22T18:52:59.682" v="2597" actId="255"/>
        <pc:sldMkLst>
          <pc:docMk/>
          <pc:sldMk cId="1946964449" sldId="768"/>
        </pc:sldMkLst>
        <pc:spChg chg="mod">
          <ac:chgData name="Glass, David" userId="5226af9f-468a-4fb5-8f8d-8da82854905a" providerId="ADAL" clId="{9631F9E7-705C-4B78-B165-D1E031C2BBA1}" dt="2025-02-22T18:52:59.682" v="2597" actId="255"/>
          <ac:spMkLst>
            <pc:docMk/>
            <pc:sldMk cId="1946964449" sldId="768"/>
            <ac:spMk id="7" creationId="{51E59996-E901-42BA-BB72-32D9D5935838}"/>
          </ac:spMkLst>
        </pc:spChg>
      </pc:sldChg>
      <pc:sldChg chg="del">
        <pc:chgData name="Glass, David" userId="5226af9f-468a-4fb5-8f8d-8da82854905a" providerId="ADAL" clId="{9631F9E7-705C-4B78-B165-D1E031C2BBA1}" dt="2025-02-22T18:52:43.385" v="2596" actId="47"/>
        <pc:sldMkLst>
          <pc:docMk/>
          <pc:sldMk cId="1709407905" sldId="769"/>
        </pc:sldMkLst>
      </pc:sldChg>
      <pc:sldChg chg="modSp mod modNotesTx">
        <pc:chgData name="Glass, David" userId="5226af9f-468a-4fb5-8f8d-8da82854905a" providerId="ADAL" clId="{9631F9E7-705C-4B78-B165-D1E031C2BBA1}" dt="2025-02-22T18:54:08.551" v="2667" actId="20577"/>
        <pc:sldMkLst>
          <pc:docMk/>
          <pc:sldMk cId="971759020" sldId="770"/>
        </pc:sldMkLst>
        <pc:spChg chg="mod">
          <ac:chgData name="Glass, David" userId="5226af9f-468a-4fb5-8f8d-8da82854905a" providerId="ADAL" clId="{9631F9E7-705C-4B78-B165-D1E031C2BBA1}" dt="2025-02-22T18:54:08.551" v="2667" actId="20577"/>
          <ac:spMkLst>
            <pc:docMk/>
            <pc:sldMk cId="971759020" sldId="770"/>
            <ac:spMk id="4" creationId="{EA35FA71-F48C-4310-9C69-C72A78BF6DDF}"/>
          </ac:spMkLst>
        </pc:spChg>
      </pc:sldChg>
      <pc:sldChg chg="del">
        <pc:chgData name="Glass, David" userId="5226af9f-468a-4fb5-8f8d-8da82854905a" providerId="ADAL" clId="{9631F9E7-705C-4B78-B165-D1E031C2BBA1}" dt="2025-02-22T18:54:25.953" v="2668" actId="47"/>
        <pc:sldMkLst>
          <pc:docMk/>
          <pc:sldMk cId="760292165" sldId="772"/>
        </pc:sldMkLst>
      </pc:sldChg>
      <pc:sldChg chg="del">
        <pc:chgData name="Glass, David" userId="5226af9f-468a-4fb5-8f8d-8da82854905a" providerId="ADAL" clId="{9631F9E7-705C-4B78-B165-D1E031C2BBA1}" dt="2025-02-22T18:54:46.954" v="2669" actId="47"/>
        <pc:sldMkLst>
          <pc:docMk/>
          <pc:sldMk cId="3930396242" sldId="776"/>
        </pc:sldMkLst>
      </pc:sldChg>
      <pc:sldChg chg="del">
        <pc:chgData name="Glass, David" userId="5226af9f-468a-4fb5-8f8d-8da82854905a" providerId="ADAL" clId="{9631F9E7-705C-4B78-B165-D1E031C2BBA1}" dt="2025-02-22T18:54:48.107" v="2670" actId="47"/>
        <pc:sldMkLst>
          <pc:docMk/>
          <pc:sldMk cId="97424732" sldId="777"/>
        </pc:sldMkLst>
      </pc:sldChg>
      <pc:sldChg chg="del">
        <pc:chgData name="Glass, David" userId="5226af9f-468a-4fb5-8f8d-8da82854905a" providerId="ADAL" clId="{9631F9E7-705C-4B78-B165-D1E031C2BBA1}" dt="2025-02-22T18:54:53.568" v="2671" actId="47"/>
        <pc:sldMkLst>
          <pc:docMk/>
          <pc:sldMk cId="1257196001" sldId="778"/>
        </pc:sldMkLst>
      </pc:sldChg>
      <pc:sldChg chg="modSp del mod">
        <pc:chgData name="Glass, David" userId="5226af9f-468a-4fb5-8f8d-8da82854905a" providerId="ADAL" clId="{9631F9E7-705C-4B78-B165-D1E031C2BBA1}" dt="2025-02-22T18:57:33.542" v="2675" actId="47"/>
        <pc:sldMkLst>
          <pc:docMk/>
          <pc:sldMk cId="3730400807" sldId="783"/>
        </pc:sldMkLst>
      </pc:sldChg>
      <pc:sldChg chg="modSp mod">
        <pc:chgData name="Glass, David" userId="5226af9f-468a-4fb5-8f8d-8da82854905a" providerId="ADAL" clId="{9631F9E7-705C-4B78-B165-D1E031C2BBA1}" dt="2025-02-22T18:59:41.426" v="2715" actId="20577"/>
        <pc:sldMkLst>
          <pc:docMk/>
          <pc:sldMk cId="3910563366" sldId="784"/>
        </pc:sldMkLst>
        <pc:spChg chg="mod">
          <ac:chgData name="Glass, David" userId="5226af9f-468a-4fb5-8f8d-8da82854905a" providerId="ADAL" clId="{9631F9E7-705C-4B78-B165-D1E031C2BBA1}" dt="2025-02-22T18:59:41.426" v="2715" actId="20577"/>
          <ac:spMkLst>
            <pc:docMk/>
            <pc:sldMk cId="3910563366" sldId="784"/>
            <ac:spMk id="4" creationId="{6C9F9B6B-D748-4909-A196-EB333B8B36FB}"/>
          </ac:spMkLst>
        </pc:spChg>
      </pc:sldChg>
      <pc:sldChg chg="addSp delSp modSp mod">
        <pc:chgData name="Glass, David" userId="5226af9f-468a-4fb5-8f8d-8da82854905a" providerId="ADAL" clId="{9631F9E7-705C-4B78-B165-D1E031C2BBA1}" dt="2025-02-22T19:01:21.290" v="2729" actId="1076"/>
        <pc:sldMkLst>
          <pc:docMk/>
          <pc:sldMk cId="2342615586" sldId="785"/>
        </pc:sldMkLst>
        <pc:spChg chg="add del mod">
          <ac:chgData name="Glass, David" userId="5226af9f-468a-4fb5-8f8d-8da82854905a" providerId="ADAL" clId="{9631F9E7-705C-4B78-B165-D1E031C2BBA1}" dt="2025-02-22T18:59:55.027" v="2722" actId="478"/>
          <ac:spMkLst>
            <pc:docMk/>
            <pc:sldMk cId="2342615586" sldId="785"/>
            <ac:spMk id="4" creationId="{6C9F9B6B-D748-4909-A196-EB333B8B36FB}"/>
          </ac:spMkLst>
        </pc:spChg>
        <pc:picChg chg="add mod">
          <ac:chgData name="Glass, David" userId="5226af9f-468a-4fb5-8f8d-8da82854905a" providerId="ADAL" clId="{9631F9E7-705C-4B78-B165-D1E031C2BBA1}" dt="2025-02-22T19:01:21.290" v="2729" actId="1076"/>
          <ac:picMkLst>
            <pc:docMk/>
            <pc:sldMk cId="2342615586" sldId="785"/>
            <ac:picMk id="10" creationId="{B0E5D671-02F9-D5DA-392E-CC69B38D28A5}"/>
          </ac:picMkLst>
        </pc:picChg>
      </pc:sldChg>
      <pc:sldChg chg="addSp delSp modSp mod">
        <pc:chgData name="Glass, David" userId="5226af9f-468a-4fb5-8f8d-8da82854905a" providerId="ADAL" clId="{9631F9E7-705C-4B78-B165-D1E031C2BBA1}" dt="2025-02-22T19:04:55.659" v="2748" actId="1076"/>
        <pc:sldMkLst>
          <pc:docMk/>
          <pc:sldMk cId="3972515923" sldId="786"/>
        </pc:sldMkLst>
        <pc:spChg chg="mod">
          <ac:chgData name="Glass, David" userId="5226af9f-468a-4fb5-8f8d-8da82854905a" providerId="ADAL" clId="{9631F9E7-705C-4B78-B165-D1E031C2BBA1}" dt="2025-02-22T19:02:09.652" v="2737" actId="1076"/>
          <ac:spMkLst>
            <pc:docMk/>
            <pc:sldMk cId="3972515923" sldId="786"/>
            <ac:spMk id="7" creationId="{842BF69F-0597-4223-AC01-4EF5857D5674}"/>
          </ac:spMkLst>
        </pc:spChg>
        <pc:spChg chg="mod">
          <ac:chgData name="Glass, David" userId="5226af9f-468a-4fb5-8f8d-8da82854905a" providerId="ADAL" clId="{9631F9E7-705C-4B78-B165-D1E031C2BBA1}" dt="2025-02-22T19:03:17.842" v="2745" actId="20577"/>
          <ac:spMkLst>
            <pc:docMk/>
            <pc:sldMk cId="3972515923" sldId="786"/>
            <ac:spMk id="10" creationId="{F9577E4B-4ED7-4004-987B-72666AD049BD}"/>
          </ac:spMkLst>
        </pc:spChg>
        <pc:grpChg chg="mod">
          <ac:chgData name="Glass, David" userId="5226af9f-468a-4fb5-8f8d-8da82854905a" providerId="ADAL" clId="{9631F9E7-705C-4B78-B165-D1E031C2BBA1}" dt="2025-02-22T19:02:09.652" v="2737" actId="1076"/>
          <ac:grpSpMkLst>
            <pc:docMk/>
            <pc:sldMk cId="3972515923" sldId="786"/>
            <ac:grpSpMk id="11" creationId="{EDB33670-BD98-466B-B07E-8254DC2A96E1}"/>
          </ac:grpSpMkLst>
        </pc:grpChg>
        <pc:picChg chg="mod">
          <ac:chgData name="Glass, David" userId="5226af9f-468a-4fb5-8f8d-8da82854905a" providerId="ADAL" clId="{9631F9E7-705C-4B78-B165-D1E031C2BBA1}" dt="2025-02-22T19:02:09.652" v="2737" actId="1076"/>
          <ac:picMkLst>
            <pc:docMk/>
            <pc:sldMk cId="3972515923" sldId="786"/>
            <ac:picMk id="6" creationId="{4809D855-A098-4EED-B681-1E6E7DB0283E}"/>
          </ac:picMkLst>
        </pc:picChg>
        <pc:picChg chg="add mod">
          <ac:chgData name="Glass, David" userId="5226af9f-468a-4fb5-8f8d-8da82854905a" providerId="ADAL" clId="{9631F9E7-705C-4B78-B165-D1E031C2BBA1}" dt="2025-02-22T19:04:55.659" v="2748" actId="1076"/>
          <ac:picMkLst>
            <pc:docMk/>
            <pc:sldMk cId="3972515923" sldId="786"/>
            <ac:picMk id="12" creationId="{D7803A3A-4F32-4968-C208-AC0E5CF47E04}"/>
          </ac:picMkLst>
        </pc:picChg>
      </pc:sldChg>
      <pc:sldChg chg="modSp add mod">
        <pc:chgData name="Glass, David" userId="5226af9f-468a-4fb5-8f8d-8da82854905a" providerId="ADAL" clId="{9631F9E7-705C-4B78-B165-D1E031C2BBA1}" dt="2025-02-22T18:20:45.227" v="2158" actId="20577"/>
        <pc:sldMkLst>
          <pc:docMk/>
          <pc:sldMk cId="1511874584" sldId="800"/>
        </pc:sldMkLst>
        <pc:spChg chg="mod">
          <ac:chgData name="Glass, David" userId="5226af9f-468a-4fb5-8f8d-8da82854905a" providerId="ADAL" clId="{9631F9E7-705C-4B78-B165-D1E031C2BBA1}" dt="2025-02-22T18:20:45.227" v="2158" actId="20577"/>
          <ac:spMkLst>
            <pc:docMk/>
            <pc:sldMk cId="1511874584" sldId="800"/>
            <ac:spMk id="4" creationId="{0360E97F-FFCC-430A-B6F7-66FB1B4E5D3A}"/>
          </ac:spMkLst>
        </pc:spChg>
        <pc:spChg chg="mod">
          <ac:chgData name="Glass, David" userId="5226af9f-468a-4fb5-8f8d-8da82854905a" providerId="ADAL" clId="{9631F9E7-705C-4B78-B165-D1E031C2BBA1}" dt="2025-02-22T17:41:22.252" v="1745" actId="1076"/>
          <ac:spMkLst>
            <pc:docMk/>
            <pc:sldMk cId="1511874584" sldId="800"/>
            <ac:spMk id="7" creationId="{BE13E5D4-FEA8-4E2E-AE04-A959AD2B82E6}"/>
          </ac:spMkLst>
        </pc:spChg>
      </pc:sldChg>
      <pc:sldChg chg="modSp del mod">
        <pc:chgData name="Glass, David" userId="5226af9f-468a-4fb5-8f8d-8da82854905a" providerId="ADAL" clId="{9631F9E7-705C-4B78-B165-D1E031C2BBA1}" dt="2025-02-22T17:29:36.038" v="1334" actId="2696"/>
        <pc:sldMkLst>
          <pc:docMk/>
          <pc:sldMk cId="2710504403" sldId="800"/>
        </pc:sldMkLst>
      </pc:sldChg>
      <pc:sldChg chg="addSp delSp modSp mod">
        <pc:chgData name="Glass, David" userId="5226af9f-468a-4fb5-8f8d-8da82854905a" providerId="ADAL" clId="{9631F9E7-705C-4B78-B165-D1E031C2BBA1}" dt="2025-02-22T17:44:11.574" v="1749" actId="478"/>
        <pc:sldMkLst>
          <pc:docMk/>
          <pc:sldMk cId="152304144" sldId="802"/>
        </pc:sldMkLst>
        <pc:spChg chg="mod">
          <ac:chgData name="Glass, David" userId="5226af9f-468a-4fb5-8f8d-8da82854905a" providerId="ADAL" clId="{9631F9E7-705C-4B78-B165-D1E031C2BBA1}" dt="2025-02-22T17:28:03.145" v="1330" actId="14100"/>
          <ac:spMkLst>
            <pc:docMk/>
            <pc:sldMk cId="152304144" sldId="802"/>
            <ac:spMk id="8" creationId="{A9D3EF4B-B490-41E1-B621-D9A4911D72E7}"/>
          </ac:spMkLst>
        </pc:spChg>
        <pc:grpChg chg="add del">
          <ac:chgData name="Glass, David" userId="5226af9f-468a-4fb5-8f8d-8da82854905a" providerId="ADAL" clId="{9631F9E7-705C-4B78-B165-D1E031C2BBA1}" dt="2025-02-22T17:44:07.461" v="1748" actId="478"/>
          <ac:grpSpMkLst>
            <pc:docMk/>
            <pc:sldMk cId="152304144" sldId="802"/>
            <ac:grpSpMk id="6" creationId="{C5566D25-8F48-463B-B5EF-DDCCD5879432}"/>
          </ac:grpSpMkLst>
        </pc:grpChg>
      </pc:sldChg>
      <pc:sldChg chg="delSp modSp mod">
        <pc:chgData name="Glass, David" userId="5226af9f-468a-4fb5-8f8d-8da82854905a" providerId="ADAL" clId="{9631F9E7-705C-4B78-B165-D1E031C2BBA1}" dt="2025-02-22T15:06:39.277" v="828" actId="1076"/>
        <pc:sldMkLst>
          <pc:docMk/>
          <pc:sldMk cId="4269399614" sldId="803"/>
        </pc:sldMkLst>
        <pc:spChg chg="mod">
          <ac:chgData name="Glass, David" userId="5226af9f-468a-4fb5-8f8d-8da82854905a" providerId="ADAL" clId="{9631F9E7-705C-4B78-B165-D1E031C2BBA1}" dt="2025-02-22T15:06:39.277" v="828" actId="1076"/>
          <ac:spMkLst>
            <pc:docMk/>
            <pc:sldMk cId="4269399614" sldId="803"/>
            <ac:spMk id="2" creationId="{661BB009-0DE8-4EC8-AD16-A9A734F0107E}"/>
          </ac:spMkLst>
        </pc:spChg>
      </pc:sldChg>
      <pc:sldChg chg="delSp modSp mod">
        <pc:chgData name="Glass, David" userId="5226af9f-468a-4fb5-8f8d-8da82854905a" providerId="ADAL" clId="{9631F9E7-705C-4B78-B165-D1E031C2BBA1}" dt="2025-02-22T15:16:55.080" v="1291" actId="478"/>
        <pc:sldMkLst>
          <pc:docMk/>
          <pc:sldMk cId="1265598108" sldId="804"/>
        </pc:sldMkLst>
        <pc:spChg chg="mod">
          <ac:chgData name="Glass, David" userId="5226af9f-468a-4fb5-8f8d-8da82854905a" providerId="ADAL" clId="{9631F9E7-705C-4B78-B165-D1E031C2BBA1}" dt="2025-02-22T15:16:37.938" v="1290" actId="1076"/>
          <ac:spMkLst>
            <pc:docMk/>
            <pc:sldMk cId="1265598108" sldId="804"/>
            <ac:spMk id="2" creationId="{58DA1C04-7EE1-4435-8791-1068B81EC228}"/>
          </ac:spMkLst>
        </pc:spChg>
      </pc:sldChg>
      <pc:sldChg chg="modSp mod">
        <pc:chgData name="Glass, David" userId="5226af9f-468a-4fb5-8f8d-8da82854905a" providerId="ADAL" clId="{9631F9E7-705C-4B78-B165-D1E031C2BBA1}" dt="2025-02-20T22:49:06.613" v="0" actId="20577"/>
        <pc:sldMkLst>
          <pc:docMk/>
          <pc:sldMk cId="1449373133" sldId="806"/>
        </pc:sldMkLst>
        <pc:spChg chg="mod">
          <ac:chgData name="Glass, David" userId="5226af9f-468a-4fb5-8f8d-8da82854905a" providerId="ADAL" clId="{9631F9E7-705C-4B78-B165-D1E031C2BBA1}" dt="2025-02-20T22:49:06.613" v="0" actId="20577"/>
          <ac:spMkLst>
            <pc:docMk/>
            <pc:sldMk cId="1449373133" sldId="806"/>
            <ac:spMk id="4" creationId="{B7021F87-302B-40C3-B9DB-67A4A7C22171}"/>
          </ac:spMkLst>
        </pc:spChg>
      </pc:sldChg>
      <pc:sldChg chg="delSp modSp mod">
        <pc:chgData name="Glass, David" userId="5226af9f-468a-4fb5-8f8d-8da82854905a" providerId="ADAL" clId="{9631F9E7-705C-4B78-B165-D1E031C2BBA1}" dt="2025-02-22T18:00:16.869" v="2072" actId="20577"/>
        <pc:sldMkLst>
          <pc:docMk/>
          <pc:sldMk cId="3600900301" sldId="807"/>
        </pc:sldMkLst>
        <pc:spChg chg="mod">
          <ac:chgData name="Glass, David" userId="5226af9f-468a-4fb5-8f8d-8da82854905a" providerId="ADAL" clId="{9631F9E7-705C-4B78-B165-D1E031C2BBA1}" dt="2025-02-22T17:58:07.384" v="1959" actId="20577"/>
          <ac:spMkLst>
            <pc:docMk/>
            <pc:sldMk cId="3600900301" sldId="807"/>
            <ac:spMk id="6" creationId="{FD94E384-A4A3-4489-BE86-3ACEF6A709AC}"/>
          </ac:spMkLst>
        </pc:spChg>
        <pc:spChg chg="mod">
          <ac:chgData name="Glass, David" userId="5226af9f-468a-4fb5-8f8d-8da82854905a" providerId="ADAL" clId="{9631F9E7-705C-4B78-B165-D1E031C2BBA1}" dt="2025-02-22T18:00:16.869" v="2072" actId="20577"/>
          <ac:spMkLst>
            <pc:docMk/>
            <pc:sldMk cId="3600900301" sldId="807"/>
            <ac:spMk id="8" creationId="{A6317BF0-61EC-4293-A39C-98CD7226092C}"/>
          </ac:spMkLst>
        </pc:spChg>
        <pc:spChg chg="mod">
          <ac:chgData name="Glass, David" userId="5226af9f-468a-4fb5-8f8d-8da82854905a" providerId="ADAL" clId="{9631F9E7-705C-4B78-B165-D1E031C2BBA1}" dt="2025-02-22T17:58:07.384" v="1959" actId="20577"/>
          <ac:spMkLst>
            <pc:docMk/>
            <pc:sldMk cId="3600900301" sldId="807"/>
            <ac:spMk id="9" creationId="{B07EA808-3ABC-4A15-8A3F-E417C3D06A2D}"/>
          </ac:spMkLst>
        </pc:spChg>
        <pc:spChg chg="mod">
          <ac:chgData name="Glass, David" userId="5226af9f-468a-4fb5-8f8d-8da82854905a" providerId="ADAL" clId="{9631F9E7-705C-4B78-B165-D1E031C2BBA1}" dt="2025-02-22T17:59:47.153" v="2059" actId="1076"/>
          <ac:spMkLst>
            <pc:docMk/>
            <pc:sldMk cId="3600900301" sldId="807"/>
            <ac:spMk id="10" creationId="{2F4B1B19-BE56-4F9E-8281-816C6E92882C}"/>
          </ac:spMkLst>
        </pc:spChg>
        <pc:grpChg chg="mod">
          <ac:chgData name="Glass, David" userId="5226af9f-468a-4fb5-8f8d-8da82854905a" providerId="ADAL" clId="{9631F9E7-705C-4B78-B165-D1E031C2BBA1}" dt="2025-02-22T17:59:25.017" v="2043" actId="1076"/>
          <ac:grpSpMkLst>
            <pc:docMk/>
            <pc:sldMk cId="3600900301" sldId="807"/>
            <ac:grpSpMk id="11" creationId="{595C8528-8D4F-42ED-A605-4865B27BDC13}"/>
          </ac:grpSpMkLst>
        </pc:grpChg>
      </pc:sldChg>
      <pc:sldChg chg="modSp mod">
        <pc:chgData name="Glass, David" userId="5226af9f-468a-4fb5-8f8d-8da82854905a" providerId="ADAL" clId="{9631F9E7-705C-4B78-B165-D1E031C2BBA1}" dt="2025-02-22T18:04:51.453" v="2144" actId="255"/>
        <pc:sldMkLst>
          <pc:docMk/>
          <pc:sldMk cId="1166302589" sldId="808"/>
        </pc:sldMkLst>
        <pc:spChg chg="mod">
          <ac:chgData name="Glass, David" userId="5226af9f-468a-4fb5-8f8d-8da82854905a" providerId="ADAL" clId="{9631F9E7-705C-4B78-B165-D1E031C2BBA1}" dt="2025-02-22T18:04:51.453" v="2144" actId="255"/>
          <ac:spMkLst>
            <pc:docMk/>
            <pc:sldMk cId="1166302589" sldId="808"/>
            <ac:spMk id="10" creationId="{D3CA6B71-0655-4951-B07A-06F2D2A63A72}"/>
          </ac:spMkLst>
        </pc:spChg>
      </pc:sldChg>
      <pc:sldChg chg="modSp del mod">
        <pc:chgData name="Glass, David" userId="5226af9f-468a-4fb5-8f8d-8da82854905a" providerId="ADAL" clId="{9631F9E7-705C-4B78-B165-D1E031C2BBA1}" dt="2025-02-22T18:26:13.495" v="2159" actId="47"/>
        <pc:sldMkLst>
          <pc:docMk/>
          <pc:sldMk cId="828834741" sldId="809"/>
        </pc:sldMkLst>
      </pc:sldChg>
      <pc:sldChg chg="modSp mod">
        <pc:chgData name="Glass, David" userId="5226af9f-468a-4fb5-8f8d-8da82854905a" providerId="ADAL" clId="{9631F9E7-705C-4B78-B165-D1E031C2BBA1}" dt="2025-02-22T18:39:37.137" v="2486" actId="14100"/>
        <pc:sldMkLst>
          <pc:docMk/>
          <pc:sldMk cId="4216554382" sldId="813"/>
        </pc:sldMkLst>
        <pc:picChg chg="mod">
          <ac:chgData name="Glass, David" userId="5226af9f-468a-4fb5-8f8d-8da82854905a" providerId="ADAL" clId="{9631F9E7-705C-4B78-B165-D1E031C2BBA1}" dt="2025-02-22T18:39:37.137" v="2486" actId="14100"/>
          <ac:picMkLst>
            <pc:docMk/>
            <pc:sldMk cId="4216554382" sldId="813"/>
            <ac:picMk id="11" creationId="{A811683F-A33A-46DE-B1CC-0BF44DF9C7AE}"/>
          </ac:picMkLst>
        </pc:picChg>
      </pc:sldChg>
      <pc:sldChg chg="modSp mod">
        <pc:chgData name="Glass, David" userId="5226af9f-468a-4fb5-8f8d-8da82854905a" providerId="ADAL" clId="{9631F9E7-705C-4B78-B165-D1E031C2BBA1}" dt="2025-02-22T18:42:37.775" v="2493" actId="1076"/>
        <pc:sldMkLst>
          <pc:docMk/>
          <pc:sldMk cId="2958716755" sldId="819"/>
        </pc:sldMkLst>
        <pc:spChg chg="mod">
          <ac:chgData name="Glass, David" userId="5226af9f-468a-4fb5-8f8d-8da82854905a" providerId="ADAL" clId="{9631F9E7-705C-4B78-B165-D1E031C2BBA1}" dt="2025-02-22T18:42:26.729" v="2491" actId="14100"/>
          <ac:spMkLst>
            <pc:docMk/>
            <pc:sldMk cId="2958716755" sldId="819"/>
            <ac:spMk id="7" creationId="{C07EE178-8D5A-45D9-9326-41884FA0EEB1}"/>
          </ac:spMkLst>
        </pc:spChg>
        <pc:spChg chg="mod">
          <ac:chgData name="Glass, David" userId="5226af9f-468a-4fb5-8f8d-8da82854905a" providerId="ADAL" clId="{9631F9E7-705C-4B78-B165-D1E031C2BBA1}" dt="2025-02-22T18:42:37.775" v="2493" actId="1076"/>
          <ac:spMkLst>
            <pc:docMk/>
            <pc:sldMk cId="2958716755" sldId="819"/>
            <ac:spMk id="12" creationId="{F88EFD9D-82C2-4664-9F8C-888C90F7B666}"/>
          </ac:spMkLst>
        </pc:spChg>
        <pc:picChg chg="mod">
          <ac:chgData name="Glass, David" userId="5226af9f-468a-4fb5-8f8d-8da82854905a" providerId="ADAL" clId="{9631F9E7-705C-4B78-B165-D1E031C2BBA1}" dt="2025-02-22T18:42:32.370" v="2492" actId="1076"/>
          <ac:picMkLst>
            <pc:docMk/>
            <pc:sldMk cId="2958716755" sldId="819"/>
            <ac:picMk id="13" creationId="{F760C54A-C421-4319-93DE-B4FB2758C58D}"/>
          </ac:picMkLst>
        </pc:picChg>
      </pc:sldChg>
      <pc:sldChg chg="modSp mod">
        <pc:chgData name="Glass, David" userId="5226af9f-468a-4fb5-8f8d-8da82854905a" providerId="ADAL" clId="{9631F9E7-705C-4B78-B165-D1E031C2BBA1}" dt="2025-02-22T18:57:56.429" v="2678" actId="20577"/>
        <pc:sldMkLst>
          <pc:docMk/>
          <pc:sldMk cId="4180650482" sldId="821"/>
        </pc:sldMkLst>
        <pc:spChg chg="mod">
          <ac:chgData name="Glass, David" userId="5226af9f-468a-4fb5-8f8d-8da82854905a" providerId="ADAL" clId="{9631F9E7-705C-4B78-B165-D1E031C2BBA1}" dt="2025-02-22T18:57:56.429" v="2678" actId="20577"/>
          <ac:spMkLst>
            <pc:docMk/>
            <pc:sldMk cId="4180650482" sldId="821"/>
            <ac:spMk id="4" creationId="{6A7293FA-CE4F-4AC7-81E0-A3C3FA0476C9}"/>
          </ac:spMkLst>
        </pc:spChg>
      </pc:sldChg>
      <pc:sldChg chg="modSp mod">
        <pc:chgData name="Glass, David" userId="5226af9f-468a-4fb5-8f8d-8da82854905a" providerId="ADAL" clId="{9631F9E7-705C-4B78-B165-D1E031C2BBA1}" dt="2025-02-22T18:58:29.692" v="2679" actId="1076"/>
        <pc:sldMkLst>
          <pc:docMk/>
          <pc:sldMk cId="2095679708" sldId="822"/>
        </pc:sldMkLst>
        <pc:spChg chg="mod">
          <ac:chgData name="Glass, David" userId="5226af9f-468a-4fb5-8f8d-8da82854905a" providerId="ADAL" clId="{9631F9E7-705C-4B78-B165-D1E031C2BBA1}" dt="2025-02-22T18:58:29.692" v="2679" actId="1076"/>
          <ac:spMkLst>
            <pc:docMk/>
            <pc:sldMk cId="2095679708" sldId="822"/>
            <ac:spMk id="11" creationId="{27AFCDB7-905A-4A68-8C4A-3521ECDDF11E}"/>
          </ac:spMkLst>
        </pc:spChg>
      </pc:sldChg>
      <pc:sldChg chg="modSp mod">
        <pc:chgData name="Glass, David" userId="5226af9f-468a-4fb5-8f8d-8da82854905a" providerId="ADAL" clId="{9631F9E7-705C-4B78-B165-D1E031C2BBA1}" dt="2025-02-22T19:05:27.726" v="2756" actId="255"/>
        <pc:sldMkLst>
          <pc:docMk/>
          <pc:sldMk cId="1723399719" sldId="825"/>
        </pc:sldMkLst>
        <pc:spChg chg="mod">
          <ac:chgData name="Glass, David" userId="5226af9f-468a-4fb5-8f8d-8da82854905a" providerId="ADAL" clId="{9631F9E7-705C-4B78-B165-D1E031C2BBA1}" dt="2025-02-22T19:05:21.551" v="2755" actId="20577"/>
          <ac:spMkLst>
            <pc:docMk/>
            <pc:sldMk cId="1723399719" sldId="825"/>
            <ac:spMk id="4" creationId="{83124FBF-BE30-4380-A2B3-244850E3E2A6}"/>
          </ac:spMkLst>
        </pc:spChg>
        <pc:spChg chg="mod">
          <ac:chgData name="Glass, David" userId="5226af9f-468a-4fb5-8f8d-8da82854905a" providerId="ADAL" clId="{9631F9E7-705C-4B78-B165-D1E031C2BBA1}" dt="2025-02-22T19:05:27.726" v="2756" actId="255"/>
          <ac:spMkLst>
            <pc:docMk/>
            <pc:sldMk cId="1723399719" sldId="825"/>
            <ac:spMk id="7" creationId="{D218DEB6-66C1-44DA-B662-D6AEFBE78D0B}"/>
          </ac:spMkLst>
        </pc:spChg>
      </pc:sldChg>
      <pc:sldChg chg="addSp delSp modSp mod">
        <pc:chgData name="Glass, David" userId="5226af9f-468a-4fb5-8f8d-8da82854905a" providerId="ADAL" clId="{9631F9E7-705C-4B78-B165-D1E031C2BBA1}" dt="2025-02-22T19:09:19.385" v="2778" actId="14100"/>
        <pc:sldMkLst>
          <pc:docMk/>
          <pc:sldMk cId="1505122103" sldId="826"/>
        </pc:sldMkLst>
        <pc:spChg chg="mod">
          <ac:chgData name="Glass, David" userId="5226af9f-468a-4fb5-8f8d-8da82854905a" providerId="ADAL" clId="{9631F9E7-705C-4B78-B165-D1E031C2BBA1}" dt="2025-02-22T19:06:00.843" v="2759" actId="1076"/>
          <ac:spMkLst>
            <pc:docMk/>
            <pc:sldMk cId="1505122103" sldId="826"/>
            <ac:spMk id="7" creationId="{82CB13A6-CB88-4B34-83D6-095FB633A17C}"/>
          </ac:spMkLst>
        </pc:spChg>
        <pc:spChg chg="mod">
          <ac:chgData name="Glass, David" userId="5226af9f-468a-4fb5-8f8d-8da82854905a" providerId="ADAL" clId="{9631F9E7-705C-4B78-B165-D1E031C2BBA1}" dt="2025-02-22T19:06:19.234" v="2774" actId="1076"/>
          <ac:spMkLst>
            <pc:docMk/>
            <pc:sldMk cId="1505122103" sldId="826"/>
            <ac:spMk id="13" creationId="{06512DCE-6BB8-4E67-8531-0260E73FF0F2}"/>
          </ac:spMkLst>
        </pc:spChg>
        <pc:picChg chg="add mod">
          <ac:chgData name="Glass, David" userId="5226af9f-468a-4fb5-8f8d-8da82854905a" providerId="ADAL" clId="{9631F9E7-705C-4B78-B165-D1E031C2BBA1}" dt="2025-02-22T19:09:19.385" v="2778" actId="14100"/>
          <ac:picMkLst>
            <pc:docMk/>
            <pc:sldMk cId="1505122103" sldId="826"/>
            <ac:picMk id="8" creationId="{5DF36273-2D7F-5B39-C5C1-3B06F7F10753}"/>
          </ac:picMkLst>
        </pc:picChg>
      </pc:sldChg>
      <pc:sldChg chg="addSp delSp modSp mod">
        <pc:chgData name="Glass, David" userId="5226af9f-468a-4fb5-8f8d-8da82854905a" providerId="ADAL" clId="{9631F9E7-705C-4B78-B165-D1E031C2BBA1}" dt="2025-02-22T18:38:20.482" v="2483" actId="20577"/>
        <pc:sldMkLst>
          <pc:docMk/>
          <pc:sldMk cId="1770430328" sldId="827"/>
        </pc:sldMkLst>
        <pc:spChg chg="mod">
          <ac:chgData name="Glass, David" userId="5226af9f-468a-4fb5-8f8d-8da82854905a" providerId="ADAL" clId="{9631F9E7-705C-4B78-B165-D1E031C2BBA1}" dt="2025-02-22T18:38:20.482" v="2483" actId="20577"/>
          <ac:spMkLst>
            <pc:docMk/>
            <pc:sldMk cId="1770430328" sldId="827"/>
            <ac:spMk id="3" creationId="{7DBC35E5-EF97-47AB-8FB0-AAF56175E71E}"/>
          </ac:spMkLst>
        </pc:spChg>
        <pc:spChg chg="mod">
          <ac:chgData name="Glass, David" userId="5226af9f-468a-4fb5-8f8d-8da82854905a" providerId="ADAL" clId="{9631F9E7-705C-4B78-B165-D1E031C2BBA1}" dt="2025-02-22T18:35:56.817" v="2464" actId="1076"/>
          <ac:spMkLst>
            <pc:docMk/>
            <pc:sldMk cId="1770430328" sldId="827"/>
            <ac:spMk id="4" creationId="{90CD58B3-F04C-4B64-A285-447698F84B74}"/>
          </ac:spMkLst>
        </pc:spChg>
        <pc:spChg chg="mod">
          <ac:chgData name="Glass, David" userId="5226af9f-468a-4fb5-8f8d-8da82854905a" providerId="ADAL" clId="{9631F9E7-705C-4B78-B165-D1E031C2BBA1}" dt="2025-02-22T18:34:56.692" v="2378" actId="20577"/>
          <ac:spMkLst>
            <pc:docMk/>
            <pc:sldMk cId="1770430328" sldId="827"/>
            <ac:spMk id="21" creationId="{E8835D73-4DC7-4BDE-93E1-A131735DDB2D}"/>
          </ac:spMkLst>
        </pc:spChg>
        <pc:picChg chg="add mod">
          <ac:chgData name="Glass, David" userId="5226af9f-468a-4fb5-8f8d-8da82854905a" providerId="ADAL" clId="{9631F9E7-705C-4B78-B165-D1E031C2BBA1}" dt="2025-02-22T18:37:00.393" v="2467" actId="1076"/>
          <ac:picMkLst>
            <pc:docMk/>
            <pc:sldMk cId="1770430328" sldId="827"/>
            <ac:picMk id="13" creationId="{3CCE878D-BC78-1E55-EA9A-92FB0E7211B8}"/>
          </ac:picMkLst>
        </pc:picChg>
      </pc:sldChg>
      <pc:sldChg chg="add del">
        <pc:chgData name="Glass, David" userId="5226af9f-468a-4fb5-8f8d-8da82854905a" providerId="ADAL" clId="{9631F9E7-705C-4B78-B165-D1E031C2BBA1}" dt="2025-02-22T16:43:36.970" v="1301" actId="47"/>
        <pc:sldMkLst>
          <pc:docMk/>
          <pc:sldMk cId="3592549455" sldId="828"/>
        </pc:sldMkLst>
      </pc:sldChg>
      <pc:sldChg chg="del">
        <pc:chgData name="Glass, David" userId="5226af9f-468a-4fb5-8f8d-8da82854905a" providerId="ADAL" clId="{9631F9E7-705C-4B78-B165-D1E031C2BBA1}" dt="2025-02-22T16:43:42.512" v="1302" actId="47"/>
        <pc:sldMkLst>
          <pc:docMk/>
          <pc:sldMk cId="2800345238" sldId="829"/>
        </pc:sldMkLst>
      </pc:sldChg>
      <pc:sldChg chg="delSp modSp del mod">
        <pc:chgData name="Glass, David" userId="5226af9f-468a-4fb5-8f8d-8da82854905a" providerId="ADAL" clId="{9631F9E7-705C-4B78-B165-D1E031C2BBA1}" dt="2025-02-22T17:29:36.038" v="1334" actId="2696"/>
        <pc:sldMkLst>
          <pc:docMk/>
          <pc:sldMk cId="1289584528" sldId="832"/>
        </pc:sldMkLst>
      </pc:sldChg>
      <pc:sldChg chg="add">
        <pc:chgData name="Glass, David" userId="5226af9f-468a-4fb5-8f8d-8da82854905a" providerId="ADAL" clId="{9631F9E7-705C-4B78-B165-D1E031C2BBA1}" dt="2025-02-22T17:29:42.786" v="1335"/>
        <pc:sldMkLst>
          <pc:docMk/>
          <pc:sldMk cId="3332075792" sldId="832"/>
        </pc:sldMkLst>
      </pc:sldChg>
      <pc:sldChg chg="modSp mod">
        <pc:chgData name="Glass, David" userId="5226af9f-468a-4fb5-8f8d-8da82854905a" providerId="ADAL" clId="{9631F9E7-705C-4B78-B165-D1E031C2BBA1}" dt="2025-02-22T17:45:25.877" v="1764" actId="20577"/>
        <pc:sldMkLst>
          <pc:docMk/>
          <pc:sldMk cId="1717687219" sldId="833"/>
        </pc:sldMkLst>
        <pc:spChg chg="mod">
          <ac:chgData name="Glass, David" userId="5226af9f-468a-4fb5-8f8d-8da82854905a" providerId="ADAL" clId="{9631F9E7-705C-4B78-B165-D1E031C2BBA1}" dt="2025-02-22T17:45:25.877" v="1764" actId="20577"/>
          <ac:spMkLst>
            <pc:docMk/>
            <pc:sldMk cId="1717687219" sldId="833"/>
            <ac:spMk id="4" creationId="{86D15118-FD0F-484D-9AB2-D4CF9153C224}"/>
          </ac:spMkLst>
        </pc:spChg>
      </pc:sldChg>
      <pc:sldChg chg="add del">
        <pc:chgData name="Glass, David" userId="5226af9f-468a-4fb5-8f8d-8da82854905a" providerId="ADAL" clId="{9631F9E7-705C-4B78-B165-D1E031C2BBA1}" dt="2025-02-22T16:17:10.378" v="1294" actId="47"/>
        <pc:sldMkLst>
          <pc:docMk/>
          <pc:sldMk cId="3075111893" sldId="834"/>
        </pc:sldMkLst>
      </pc:sldChg>
      <pc:sldMasterChg chg="modSldLayout">
        <pc:chgData name="Glass, David" userId="5226af9f-468a-4fb5-8f8d-8da82854905a" providerId="ADAL" clId="{9631F9E7-705C-4B78-B165-D1E031C2BBA1}" dt="2025-02-22T13:59:32.643" v="3" actId="478"/>
        <pc:sldMasterMkLst>
          <pc:docMk/>
          <pc:sldMasterMk cId="2684464804" sldId="2147483648"/>
        </pc:sldMasterMkLst>
        <pc:sldLayoutChg chg="delSp modSp">
          <pc:chgData name="Glass, David" userId="5226af9f-468a-4fb5-8f8d-8da82854905a" providerId="ADAL" clId="{9631F9E7-705C-4B78-B165-D1E031C2BBA1}" dt="2025-02-22T13:59:32.643" v="3" actId="478"/>
          <pc:sldLayoutMkLst>
            <pc:docMk/>
            <pc:sldMasterMk cId="2684464804" sldId="2147483648"/>
            <pc:sldLayoutMk cId="665369270" sldId="2147483668"/>
          </pc:sldLayoutMkLst>
          <pc:spChg chg="mod">
            <ac:chgData name="Glass, David" userId="5226af9f-468a-4fb5-8f8d-8da82854905a" providerId="ADAL" clId="{9631F9E7-705C-4B78-B165-D1E031C2BBA1}" dt="2025-02-22T13:59:12.919" v="2" actId="207"/>
            <ac:spMkLst>
              <pc:docMk/>
              <pc:sldMasterMk cId="2684464804" sldId="2147483648"/>
              <pc:sldLayoutMk cId="665369270" sldId="2147483668"/>
              <ac:spMk id="2" creationId="{00000000-0000-0000-0000-000000000000}"/>
            </ac:spMkLst>
          </pc:spChg>
        </pc:sldLayoutChg>
      </pc:sldMasterChg>
    </pc:docChg>
  </pc:docChgLst>
  <pc:docChgLst>
    <pc:chgData name="Bai, Lu" userId="365cff9c-9192-451d-b72d-eb41caba823e" providerId="ADAL" clId="{48B21F2E-3274-4025-A93E-19C7CAF6DB47}"/>
    <pc:docChg chg="undo custSel addSld delSld modSld sldOrd">
      <pc:chgData name="Bai, Lu" userId="365cff9c-9192-451d-b72d-eb41caba823e" providerId="ADAL" clId="{48B21F2E-3274-4025-A93E-19C7CAF6DB47}" dt="2021-11-22T16:01:43.315" v="2864" actId="20577"/>
      <pc:docMkLst>
        <pc:docMk/>
      </pc:docMkLst>
      <pc:sldChg chg="del">
        <pc:chgData name="Bai, Lu" userId="365cff9c-9192-451d-b72d-eb41caba823e" providerId="ADAL" clId="{48B21F2E-3274-4025-A93E-19C7CAF6DB47}" dt="2021-11-10T13:20:29.807" v="0" actId="47"/>
        <pc:sldMkLst>
          <pc:docMk/>
          <pc:sldMk cId="3693388729" sldId="465"/>
        </pc:sldMkLst>
      </pc:sldChg>
      <pc:sldChg chg="modSp mod">
        <pc:chgData name="Bai, Lu" userId="365cff9c-9192-451d-b72d-eb41caba823e" providerId="ADAL" clId="{48B21F2E-3274-4025-A93E-19C7CAF6DB47}" dt="2021-11-18T22:18:47.836" v="513" actId="20577"/>
        <pc:sldMkLst>
          <pc:docMk/>
          <pc:sldMk cId="1536129915" sldId="466"/>
        </pc:sldMkLst>
      </pc:sldChg>
      <pc:sldChg chg="del">
        <pc:chgData name="Bai, Lu" userId="365cff9c-9192-451d-b72d-eb41caba823e" providerId="ADAL" clId="{48B21F2E-3274-4025-A93E-19C7CAF6DB47}" dt="2021-11-10T13:20:30.232" v="1" actId="47"/>
        <pc:sldMkLst>
          <pc:docMk/>
          <pc:sldMk cId="3161244212" sldId="555"/>
        </pc:sldMkLst>
      </pc:sldChg>
      <pc:sldChg chg="del">
        <pc:chgData name="Bai, Lu" userId="365cff9c-9192-451d-b72d-eb41caba823e" providerId="ADAL" clId="{48B21F2E-3274-4025-A93E-19C7CAF6DB47}" dt="2021-11-10T13:20:30.632" v="2" actId="47"/>
        <pc:sldMkLst>
          <pc:docMk/>
          <pc:sldMk cId="3211637162" sldId="556"/>
        </pc:sldMkLst>
      </pc:sldChg>
      <pc:sldChg chg="del">
        <pc:chgData name="Bai, Lu" userId="365cff9c-9192-451d-b72d-eb41caba823e" providerId="ADAL" clId="{48B21F2E-3274-4025-A93E-19C7CAF6DB47}" dt="2021-11-10T13:20:30.920" v="3" actId="47"/>
        <pc:sldMkLst>
          <pc:docMk/>
          <pc:sldMk cId="60073102" sldId="557"/>
        </pc:sldMkLst>
      </pc:sldChg>
      <pc:sldChg chg="del">
        <pc:chgData name="Bai, Lu" userId="365cff9c-9192-451d-b72d-eb41caba823e" providerId="ADAL" clId="{48B21F2E-3274-4025-A93E-19C7CAF6DB47}" dt="2021-11-10T13:20:31.332" v="4" actId="47"/>
        <pc:sldMkLst>
          <pc:docMk/>
          <pc:sldMk cId="3919604332" sldId="558"/>
        </pc:sldMkLst>
      </pc:sldChg>
      <pc:sldChg chg="del">
        <pc:chgData name="Bai, Lu" userId="365cff9c-9192-451d-b72d-eb41caba823e" providerId="ADAL" clId="{48B21F2E-3274-4025-A93E-19C7CAF6DB47}" dt="2021-11-10T13:20:31.855" v="5" actId="47"/>
        <pc:sldMkLst>
          <pc:docMk/>
          <pc:sldMk cId="2767443693" sldId="559"/>
        </pc:sldMkLst>
      </pc:sldChg>
      <pc:sldChg chg="del">
        <pc:chgData name="Bai, Lu" userId="365cff9c-9192-451d-b72d-eb41caba823e" providerId="ADAL" clId="{48B21F2E-3274-4025-A93E-19C7CAF6DB47}" dt="2021-11-10T13:20:32.379" v="6" actId="47"/>
        <pc:sldMkLst>
          <pc:docMk/>
          <pc:sldMk cId="2846501504" sldId="560"/>
        </pc:sldMkLst>
      </pc:sldChg>
      <pc:sldChg chg="modSp mod">
        <pc:chgData name="Bai, Lu" userId="365cff9c-9192-451d-b72d-eb41caba823e" providerId="ADAL" clId="{48B21F2E-3274-4025-A93E-19C7CAF6DB47}" dt="2021-11-22T13:32:25.651" v="2249" actId="20577"/>
        <pc:sldMkLst>
          <pc:docMk/>
          <pc:sldMk cId="3083170289" sldId="561"/>
        </pc:sldMkLst>
      </pc:sldChg>
      <pc:sldChg chg="addSp delSp modSp mod">
        <pc:chgData name="Bai, Lu" userId="365cff9c-9192-451d-b72d-eb41caba823e" providerId="ADAL" clId="{48B21F2E-3274-4025-A93E-19C7CAF6DB47}" dt="2021-11-18T22:51:23.066" v="599" actId="1076"/>
        <pc:sldMkLst>
          <pc:docMk/>
          <pc:sldMk cId="907628075" sldId="562"/>
        </pc:sldMkLst>
      </pc:sldChg>
      <pc:sldChg chg="del">
        <pc:chgData name="Bai, Lu" userId="365cff9c-9192-451d-b72d-eb41caba823e" providerId="ADAL" clId="{48B21F2E-3274-4025-A93E-19C7CAF6DB47}" dt="2021-11-10T13:48:16.066" v="157" actId="47"/>
        <pc:sldMkLst>
          <pc:docMk/>
          <pc:sldMk cId="3910269353" sldId="563"/>
        </pc:sldMkLst>
      </pc:sldChg>
      <pc:sldChg chg="del">
        <pc:chgData name="Bai, Lu" userId="365cff9c-9192-451d-b72d-eb41caba823e" providerId="ADAL" clId="{48B21F2E-3274-4025-A93E-19C7CAF6DB47}" dt="2021-11-10T13:48:16.530" v="158" actId="47"/>
        <pc:sldMkLst>
          <pc:docMk/>
          <pc:sldMk cId="2164963468" sldId="564"/>
        </pc:sldMkLst>
      </pc:sldChg>
      <pc:sldChg chg="del">
        <pc:chgData name="Bai, Lu" userId="365cff9c-9192-451d-b72d-eb41caba823e" providerId="ADAL" clId="{48B21F2E-3274-4025-A93E-19C7CAF6DB47}" dt="2021-11-10T13:48:16.989" v="159" actId="47"/>
        <pc:sldMkLst>
          <pc:docMk/>
          <pc:sldMk cId="2553611546" sldId="565"/>
        </pc:sldMkLst>
      </pc:sldChg>
      <pc:sldChg chg="del">
        <pc:chgData name="Bai, Lu" userId="365cff9c-9192-451d-b72d-eb41caba823e" providerId="ADAL" clId="{48B21F2E-3274-4025-A93E-19C7CAF6DB47}" dt="2021-11-10T13:48:19.408" v="166" actId="47"/>
        <pc:sldMkLst>
          <pc:docMk/>
          <pc:sldMk cId="2095334582" sldId="566"/>
        </pc:sldMkLst>
      </pc:sldChg>
      <pc:sldChg chg="del">
        <pc:chgData name="Bai, Lu" userId="365cff9c-9192-451d-b72d-eb41caba823e" providerId="ADAL" clId="{48B21F2E-3274-4025-A93E-19C7CAF6DB47}" dt="2021-11-10T13:48:21.124" v="172" actId="47"/>
        <pc:sldMkLst>
          <pc:docMk/>
          <pc:sldMk cId="4224389290" sldId="567"/>
        </pc:sldMkLst>
      </pc:sldChg>
      <pc:sldChg chg="del">
        <pc:chgData name="Bai, Lu" userId="365cff9c-9192-451d-b72d-eb41caba823e" providerId="ADAL" clId="{48B21F2E-3274-4025-A93E-19C7CAF6DB47}" dt="2021-11-10T13:48:21.464" v="173" actId="47"/>
        <pc:sldMkLst>
          <pc:docMk/>
          <pc:sldMk cId="2682248162" sldId="568"/>
        </pc:sldMkLst>
      </pc:sldChg>
      <pc:sldChg chg="del">
        <pc:chgData name="Bai, Lu" userId="365cff9c-9192-451d-b72d-eb41caba823e" providerId="ADAL" clId="{48B21F2E-3274-4025-A93E-19C7CAF6DB47}" dt="2021-11-10T13:48:21.761" v="174" actId="47"/>
        <pc:sldMkLst>
          <pc:docMk/>
          <pc:sldMk cId="2328469922" sldId="569"/>
        </pc:sldMkLst>
      </pc:sldChg>
      <pc:sldChg chg="del">
        <pc:chgData name="Bai, Lu" userId="365cff9c-9192-451d-b72d-eb41caba823e" providerId="ADAL" clId="{48B21F2E-3274-4025-A93E-19C7CAF6DB47}" dt="2021-11-10T13:48:22.061" v="175" actId="47"/>
        <pc:sldMkLst>
          <pc:docMk/>
          <pc:sldMk cId="3931040378" sldId="570"/>
        </pc:sldMkLst>
      </pc:sldChg>
      <pc:sldChg chg="del">
        <pc:chgData name="Bai, Lu" userId="365cff9c-9192-451d-b72d-eb41caba823e" providerId="ADAL" clId="{48B21F2E-3274-4025-A93E-19C7CAF6DB47}" dt="2021-11-10T13:48:22.375" v="176" actId="47"/>
        <pc:sldMkLst>
          <pc:docMk/>
          <pc:sldMk cId="4165068190" sldId="571"/>
        </pc:sldMkLst>
      </pc:sldChg>
      <pc:sldChg chg="del">
        <pc:chgData name="Bai, Lu" userId="365cff9c-9192-451d-b72d-eb41caba823e" providerId="ADAL" clId="{48B21F2E-3274-4025-A93E-19C7CAF6DB47}" dt="2021-11-10T13:48:22.730" v="177" actId="47"/>
        <pc:sldMkLst>
          <pc:docMk/>
          <pc:sldMk cId="2252226665" sldId="572"/>
        </pc:sldMkLst>
      </pc:sldChg>
      <pc:sldChg chg="del">
        <pc:chgData name="Bai, Lu" userId="365cff9c-9192-451d-b72d-eb41caba823e" providerId="ADAL" clId="{48B21F2E-3274-4025-A93E-19C7CAF6DB47}" dt="2021-11-10T13:48:23.009" v="178" actId="47"/>
        <pc:sldMkLst>
          <pc:docMk/>
          <pc:sldMk cId="375092420" sldId="573"/>
        </pc:sldMkLst>
      </pc:sldChg>
      <pc:sldChg chg="del">
        <pc:chgData name="Bai, Lu" userId="365cff9c-9192-451d-b72d-eb41caba823e" providerId="ADAL" clId="{48B21F2E-3274-4025-A93E-19C7CAF6DB47}" dt="2021-11-10T13:48:23.232" v="179" actId="47"/>
        <pc:sldMkLst>
          <pc:docMk/>
          <pc:sldMk cId="2059698829" sldId="574"/>
        </pc:sldMkLst>
      </pc:sldChg>
      <pc:sldChg chg="del">
        <pc:chgData name="Bai, Lu" userId="365cff9c-9192-451d-b72d-eb41caba823e" providerId="ADAL" clId="{48B21F2E-3274-4025-A93E-19C7CAF6DB47}" dt="2021-11-10T13:48:23.425" v="180" actId="47"/>
        <pc:sldMkLst>
          <pc:docMk/>
          <pc:sldMk cId="929867602" sldId="575"/>
        </pc:sldMkLst>
      </pc:sldChg>
      <pc:sldChg chg="del">
        <pc:chgData name="Bai, Lu" userId="365cff9c-9192-451d-b72d-eb41caba823e" providerId="ADAL" clId="{48B21F2E-3274-4025-A93E-19C7CAF6DB47}" dt="2021-11-10T13:48:23.880" v="181" actId="47"/>
        <pc:sldMkLst>
          <pc:docMk/>
          <pc:sldMk cId="4259839391" sldId="576"/>
        </pc:sldMkLst>
      </pc:sldChg>
      <pc:sldChg chg="del">
        <pc:chgData name="Bai, Lu" userId="365cff9c-9192-451d-b72d-eb41caba823e" providerId="ADAL" clId="{48B21F2E-3274-4025-A93E-19C7CAF6DB47}" dt="2021-11-10T13:48:24.242" v="182" actId="47"/>
        <pc:sldMkLst>
          <pc:docMk/>
          <pc:sldMk cId="1910333032" sldId="577"/>
        </pc:sldMkLst>
      </pc:sldChg>
      <pc:sldChg chg="del">
        <pc:chgData name="Bai, Lu" userId="365cff9c-9192-451d-b72d-eb41caba823e" providerId="ADAL" clId="{48B21F2E-3274-4025-A93E-19C7CAF6DB47}" dt="2021-11-10T13:48:24.747" v="184" actId="47"/>
        <pc:sldMkLst>
          <pc:docMk/>
          <pc:sldMk cId="3581804049" sldId="578"/>
        </pc:sldMkLst>
      </pc:sldChg>
      <pc:sldChg chg="del">
        <pc:chgData name="Bai, Lu" userId="365cff9c-9192-451d-b72d-eb41caba823e" providerId="ADAL" clId="{48B21F2E-3274-4025-A93E-19C7CAF6DB47}" dt="2021-11-10T13:48:24.960" v="185" actId="47"/>
        <pc:sldMkLst>
          <pc:docMk/>
          <pc:sldMk cId="525928261" sldId="579"/>
        </pc:sldMkLst>
      </pc:sldChg>
      <pc:sldChg chg="del">
        <pc:chgData name="Bai, Lu" userId="365cff9c-9192-451d-b72d-eb41caba823e" providerId="ADAL" clId="{48B21F2E-3274-4025-A93E-19C7CAF6DB47}" dt="2021-11-10T13:48:25.178" v="186" actId="47"/>
        <pc:sldMkLst>
          <pc:docMk/>
          <pc:sldMk cId="3332286115" sldId="580"/>
        </pc:sldMkLst>
      </pc:sldChg>
      <pc:sldChg chg="del">
        <pc:chgData name="Bai, Lu" userId="365cff9c-9192-451d-b72d-eb41caba823e" providerId="ADAL" clId="{48B21F2E-3274-4025-A93E-19C7CAF6DB47}" dt="2021-11-10T13:48:25.415" v="187" actId="47"/>
        <pc:sldMkLst>
          <pc:docMk/>
          <pc:sldMk cId="2321328518" sldId="581"/>
        </pc:sldMkLst>
      </pc:sldChg>
      <pc:sldChg chg="del">
        <pc:chgData name="Bai, Lu" userId="365cff9c-9192-451d-b72d-eb41caba823e" providerId="ADAL" clId="{48B21F2E-3274-4025-A93E-19C7CAF6DB47}" dt="2021-11-10T13:48:17.348" v="160" actId="47"/>
        <pc:sldMkLst>
          <pc:docMk/>
          <pc:sldMk cId="2416524310" sldId="582"/>
        </pc:sldMkLst>
      </pc:sldChg>
      <pc:sldChg chg="del">
        <pc:chgData name="Bai, Lu" userId="365cff9c-9192-451d-b72d-eb41caba823e" providerId="ADAL" clId="{48B21F2E-3274-4025-A93E-19C7CAF6DB47}" dt="2021-11-10T13:48:17.778" v="161" actId="47"/>
        <pc:sldMkLst>
          <pc:docMk/>
          <pc:sldMk cId="1721496912" sldId="583"/>
        </pc:sldMkLst>
      </pc:sldChg>
      <pc:sldChg chg="del">
        <pc:chgData name="Bai, Lu" userId="365cff9c-9192-451d-b72d-eb41caba823e" providerId="ADAL" clId="{48B21F2E-3274-4025-A93E-19C7CAF6DB47}" dt="2021-11-10T13:48:18.119" v="162" actId="47"/>
        <pc:sldMkLst>
          <pc:docMk/>
          <pc:sldMk cId="3509140496" sldId="584"/>
        </pc:sldMkLst>
      </pc:sldChg>
      <pc:sldChg chg="del">
        <pc:chgData name="Bai, Lu" userId="365cff9c-9192-451d-b72d-eb41caba823e" providerId="ADAL" clId="{48B21F2E-3274-4025-A93E-19C7CAF6DB47}" dt="2021-11-10T13:48:18.441" v="163" actId="47"/>
        <pc:sldMkLst>
          <pc:docMk/>
          <pc:sldMk cId="3773941251" sldId="585"/>
        </pc:sldMkLst>
      </pc:sldChg>
      <pc:sldChg chg="del">
        <pc:chgData name="Bai, Lu" userId="365cff9c-9192-451d-b72d-eb41caba823e" providerId="ADAL" clId="{48B21F2E-3274-4025-A93E-19C7CAF6DB47}" dt="2021-11-10T13:48:18.738" v="164" actId="47"/>
        <pc:sldMkLst>
          <pc:docMk/>
          <pc:sldMk cId="2677490712" sldId="586"/>
        </pc:sldMkLst>
      </pc:sldChg>
      <pc:sldChg chg="del">
        <pc:chgData name="Bai, Lu" userId="365cff9c-9192-451d-b72d-eb41caba823e" providerId="ADAL" clId="{48B21F2E-3274-4025-A93E-19C7CAF6DB47}" dt="2021-11-10T13:48:19.042" v="165" actId="47"/>
        <pc:sldMkLst>
          <pc:docMk/>
          <pc:sldMk cId="3660417383" sldId="587"/>
        </pc:sldMkLst>
      </pc:sldChg>
      <pc:sldChg chg="del">
        <pc:chgData name="Bai, Lu" userId="365cff9c-9192-451d-b72d-eb41caba823e" providerId="ADAL" clId="{48B21F2E-3274-4025-A93E-19C7CAF6DB47}" dt="2021-11-10T13:48:19.623" v="167" actId="47"/>
        <pc:sldMkLst>
          <pc:docMk/>
          <pc:sldMk cId="3050372459" sldId="588"/>
        </pc:sldMkLst>
      </pc:sldChg>
      <pc:sldChg chg="del">
        <pc:chgData name="Bai, Lu" userId="365cff9c-9192-451d-b72d-eb41caba823e" providerId="ADAL" clId="{48B21F2E-3274-4025-A93E-19C7CAF6DB47}" dt="2021-11-10T13:48:19.898" v="168" actId="47"/>
        <pc:sldMkLst>
          <pc:docMk/>
          <pc:sldMk cId="3859194413" sldId="589"/>
        </pc:sldMkLst>
      </pc:sldChg>
      <pc:sldChg chg="del">
        <pc:chgData name="Bai, Lu" userId="365cff9c-9192-451d-b72d-eb41caba823e" providerId="ADAL" clId="{48B21F2E-3274-4025-A93E-19C7CAF6DB47}" dt="2021-11-10T13:48:20.193" v="169" actId="47"/>
        <pc:sldMkLst>
          <pc:docMk/>
          <pc:sldMk cId="1040280272" sldId="590"/>
        </pc:sldMkLst>
      </pc:sldChg>
      <pc:sldChg chg="del">
        <pc:chgData name="Bai, Lu" userId="365cff9c-9192-451d-b72d-eb41caba823e" providerId="ADAL" clId="{48B21F2E-3274-4025-A93E-19C7CAF6DB47}" dt="2021-11-10T13:48:20.440" v="170" actId="47"/>
        <pc:sldMkLst>
          <pc:docMk/>
          <pc:sldMk cId="4181965852" sldId="591"/>
        </pc:sldMkLst>
      </pc:sldChg>
      <pc:sldChg chg="del">
        <pc:chgData name="Bai, Lu" userId="365cff9c-9192-451d-b72d-eb41caba823e" providerId="ADAL" clId="{48B21F2E-3274-4025-A93E-19C7CAF6DB47}" dt="2021-11-10T13:48:20.738" v="171" actId="47"/>
        <pc:sldMkLst>
          <pc:docMk/>
          <pc:sldMk cId="70531359" sldId="592"/>
        </pc:sldMkLst>
      </pc:sldChg>
      <pc:sldChg chg="del">
        <pc:chgData name="Bai, Lu" userId="365cff9c-9192-451d-b72d-eb41caba823e" providerId="ADAL" clId="{48B21F2E-3274-4025-A93E-19C7CAF6DB47}" dt="2021-11-10T13:48:25.632" v="188" actId="47"/>
        <pc:sldMkLst>
          <pc:docMk/>
          <pc:sldMk cId="49408071" sldId="593"/>
        </pc:sldMkLst>
      </pc:sldChg>
      <pc:sldChg chg="del">
        <pc:chgData name="Bai, Lu" userId="365cff9c-9192-451d-b72d-eb41caba823e" providerId="ADAL" clId="{48B21F2E-3274-4025-A93E-19C7CAF6DB47}" dt="2021-11-10T13:48:25.988" v="189" actId="47"/>
        <pc:sldMkLst>
          <pc:docMk/>
          <pc:sldMk cId="540810321" sldId="594"/>
        </pc:sldMkLst>
      </pc:sldChg>
      <pc:sldChg chg="del">
        <pc:chgData name="Bai, Lu" userId="365cff9c-9192-451d-b72d-eb41caba823e" providerId="ADAL" clId="{48B21F2E-3274-4025-A93E-19C7CAF6DB47}" dt="2021-11-10T13:48:26.446" v="190" actId="47"/>
        <pc:sldMkLst>
          <pc:docMk/>
          <pc:sldMk cId="3744079661" sldId="595"/>
        </pc:sldMkLst>
      </pc:sldChg>
      <pc:sldChg chg="del">
        <pc:chgData name="Bai, Lu" userId="365cff9c-9192-451d-b72d-eb41caba823e" providerId="ADAL" clId="{48B21F2E-3274-4025-A93E-19C7CAF6DB47}" dt="2021-11-10T13:48:26.689" v="191" actId="47"/>
        <pc:sldMkLst>
          <pc:docMk/>
          <pc:sldMk cId="3615688843" sldId="596"/>
        </pc:sldMkLst>
      </pc:sldChg>
      <pc:sldChg chg="del">
        <pc:chgData name="Bai, Lu" userId="365cff9c-9192-451d-b72d-eb41caba823e" providerId="ADAL" clId="{48B21F2E-3274-4025-A93E-19C7CAF6DB47}" dt="2021-11-10T13:48:26.883" v="192" actId="47"/>
        <pc:sldMkLst>
          <pc:docMk/>
          <pc:sldMk cId="3069414259" sldId="597"/>
        </pc:sldMkLst>
      </pc:sldChg>
      <pc:sldChg chg="del">
        <pc:chgData name="Bai, Lu" userId="365cff9c-9192-451d-b72d-eb41caba823e" providerId="ADAL" clId="{48B21F2E-3274-4025-A93E-19C7CAF6DB47}" dt="2021-11-10T13:48:27.078" v="193" actId="47"/>
        <pc:sldMkLst>
          <pc:docMk/>
          <pc:sldMk cId="4022001756" sldId="598"/>
        </pc:sldMkLst>
      </pc:sldChg>
      <pc:sldChg chg="modSp del mod modNotesTx">
        <pc:chgData name="Bai, Lu" userId="365cff9c-9192-451d-b72d-eb41caba823e" providerId="ADAL" clId="{48B21F2E-3274-4025-A93E-19C7CAF6DB47}" dt="2021-11-18T23:12:03.524" v="950" actId="47"/>
        <pc:sldMkLst>
          <pc:docMk/>
          <pc:sldMk cId="403309976" sldId="599"/>
        </pc:sldMkLst>
      </pc:sldChg>
      <pc:sldChg chg="del">
        <pc:chgData name="Bai, Lu" userId="365cff9c-9192-451d-b72d-eb41caba823e" providerId="ADAL" clId="{48B21F2E-3274-4025-A93E-19C7CAF6DB47}" dt="2021-11-10T13:48:24.525" v="183" actId="47"/>
        <pc:sldMkLst>
          <pc:docMk/>
          <pc:sldMk cId="533622511" sldId="600"/>
        </pc:sldMkLst>
      </pc:sldChg>
      <pc:sldChg chg="addSp modSp add mod ord">
        <pc:chgData name="Bai, Lu" userId="365cff9c-9192-451d-b72d-eb41caba823e" providerId="ADAL" clId="{48B21F2E-3274-4025-A93E-19C7CAF6DB47}" dt="2021-11-22T10:22:43.119" v="1849"/>
        <pc:sldMkLst>
          <pc:docMk/>
          <pc:sldMk cId="2749490930" sldId="601"/>
        </pc:sldMkLst>
      </pc:sldChg>
      <pc:sldChg chg="addSp modSp add mod">
        <pc:chgData name="Bai, Lu" userId="365cff9c-9192-451d-b72d-eb41caba823e" providerId="ADAL" clId="{48B21F2E-3274-4025-A93E-19C7CAF6DB47}" dt="2021-11-19T13:25:49.757" v="1751" actId="1076"/>
        <pc:sldMkLst>
          <pc:docMk/>
          <pc:sldMk cId="1911477083" sldId="602"/>
        </pc:sldMkLst>
      </pc:sldChg>
      <pc:sldChg chg="addSp modSp add mod">
        <pc:chgData name="Bai, Lu" userId="365cff9c-9192-451d-b72d-eb41caba823e" providerId="ADAL" clId="{48B21F2E-3274-4025-A93E-19C7CAF6DB47}" dt="2021-11-19T13:01:21.585" v="1653" actId="20577"/>
        <pc:sldMkLst>
          <pc:docMk/>
          <pc:sldMk cId="1040627217" sldId="603"/>
        </pc:sldMkLst>
      </pc:sldChg>
      <pc:sldChg chg="addSp delSp modSp add mod">
        <pc:chgData name="Bai, Lu" userId="365cff9c-9192-451d-b72d-eb41caba823e" providerId="ADAL" clId="{48B21F2E-3274-4025-A93E-19C7CAF6DB47}" dt="2021-11-18T23:29:19.621" v="1059" actId="6549"/>
        <pc:sldMkLst>
          <pc:docMk/>
          <pc:sldMk cId="703498254" sldId="604"/>
        </pc:sldMkLst>
      </pc:sldChg>
      <pc:sldChg chg="addSp delSp modSp add mod">
        <pc:chgData name="Bai, Lu" userId="365cff9c-9192-451d-b72d-eb41caba823e" providerId="ADAL" clId="{48B21F2E-3274-4025-A93E-19C7CAF6DB47}" dt="2021-11-19T12:12:26.190" v="1604" actId="1076"/>
        <pc:sldMkLst>
          <pc:docMk/>
          <pc:sldMk cId="4108421226" sldId="605"/>
        </pc:sldMkLst>
      </pc:sldChg>
      <pc:sldChg chg="addSp modSp add mod">
        <pc:chgData name="Bai, Lu" userId="365cff9c-9192-451d-b72d-eb41caba823e" providerId="ADAL" clId="{48B21F2E-3274-4025-A93E-19C7CAF6DB47}" dt="2021-11-19T11:48:04.041" v="1471" actId="20577"/>
        <pc:sldMkLst>
          <pc:docMk/>
          <pc:sldMk cId="2121967697" sldId="606"/>
        </pc:sldMkLst>
      </pc:sldChg>
      <pc:sldChg chg="modSp add mod ord">
        <pc:chgData name="Bai, Lu" userId="365cff9c-9192-451d-b72d-eb41caba823e" providerId="ADAL" clId="{48B21F2E-3274-4025-A93E-19C7CAF6DB47}" dt="2021-11-10T13:52:51.493" v="255"/>
        <pc:sldMkLst>
          <pc:docMk/>
          <pc:sldMk cId="1645346291" sldId="607"/>
        </pc:sldMkLst>
      </pc:sldChg>
      <pc:sldChg chg="addSp modSp add mod">
        <pc:chgData name="Bai, Lu" userId="365cff9c-9192-451d-b72d-eb41caba823e" providerId="ADAL" clId="{48B21F2E-3274-4025-A93E-19C7CAF6DB47}" dt="2021-11-22T15:54:43.114" v="2827" actId="1076"/>
        <pc:sldMkLst>
          <pc:docMk/>
          <pc:sldMk cId="1812973743" sldId="608"/>
        </pc:sldMkLst>
      </pc:sldChg>
      <pc:sldChg chg="addSp modSp add mod ord">
        <pc:chgData name="Bai, Lu" userId="365cff9c-9192-451d-b72d-eb41caba823e" providerId="ADAL" clId="{48B21F2E-3274-4025-A93E-19C7CAF6DB47}" dt="2021-11-22T13:36:04.019" v="2273" actId="20577"/>
        <pc:sldMkLst>
          <pc:docMk/>
          <pc:sldMk cId="2557390245" sldId="609"/>
        </pc:sldMkLst>
      </pc:sldChg>
      <pc:sldChg chg="modSp new del mod">
        <pc:chgData name="Bai, Lu" userId="365cff9c-9192-451d-b72d-eb41caba823e" providerId="ADAL" clId="{48B21F2E-3274-4025-A93E-19C7CAF6DB47}" dt="2021-11-19T12:58:50.383" v="1637" actId="47"/>
        <pc:sldMkLst>
          <pc:docMk/>
          <pc:sldMk cId="2548522705" sldId="610"/>
        </pc:sldMkLst>
      </pc:sldChg>
      <pc:sldChg chg="modSp add del mod">
        <pc:chgData name="Bai, Lu" userId="365cff9c-9192-451d-b72d-eb41caba823e" providerId="ADAL" clId="{48B21F2E-3274-4025-A93E-19C7CAF6DB47}" dt="2021-11-22T15:48:39.544" v="2786" actId="47"/>
        <pc:sldMkLst>
          <pc:docMk/>
          <pc:sldMk cId="2468459487" sldId="611"/>
        </pc:sldMkLst>
      </pc:sldChg>
      <pc:sldChg chg="modSp add mod ord">
        <pc:chgData name="Bai, Lu" userId="365cff9c-9192-451d-b72d-eb41caba823e" providerId="ADAL" clId="{48B21F2E-3274-4025-A93E-19C7CAF6DB47}" dt="2021-11-22T15:44:20.546" v="2768"/>
        <pc:sldMkLst>
          <pc:docMk/>
          <pc:sldMk cId="2944663640" sldId="612"/>
        </pc:sldMkLst>
      </pc:sldChg>
      <pc:sldChg chg="modSp add mod">
        <pc:chgData name="Bai, Lu" userId="365cff9c-9192-451d-b72d-eb41caba823e" providerId="ADAL" clId="{48B21F2E-3274-4025-A93E-19C7CAF6DB47}" dt="2021-11-22T15:42:56.459" v="2763"/>
        <pc:sldMkLst>
          <pc:docMk/>
          <pc:sldMk cId="2638132516" sldId="613"/>
        </pc:sldMkLst>
      </pc:sldChg>
      <pc:sldChg chg="add del">
        <pc:chgData name="Bai, Lu" userId="365cff9c-9192-451d-b72d-eb41caba823e" providerId="ADAL" clId="{48B21F2E-3274-4025-A93E-19C7CAF6DB47}" dt="2021-11-22T15:43:33.162" v="2764" actId="47"/>
        <pc:sldMkLst>
          <pc:docMk/>
          <pc:sldMk cId="1315147295" sldId="614"/>
        </pc:sldMkLst>
      </pc:sldChg>
      <pc:sldChg chg="addSp modSp add mod">
        <pc:chgData name="Bai, Lu" userId="365cff9c-9192-451d-b72d-eb41caba823e" providerId="ADAL" clId="{48B21F2E-3274-4025-A93E-19C7CAF6DB47}" dt="2021-11-22T15:47:21.904" v="2785" actId="20577"/>
        <pc:sldMkLst>
          <pc:docMk/>
          <pc:sldMk cId="2283521273" sldId="615"/>
        </pc:sldMkLst>
      </pc:sldChg>
      <pc:sldChg chg="modSp add del mod ord">
        <pc:chgData name="Bai, Lu" userId="365cff9c-9192-451d-b72d-eb41caba823e" providerId="ADAL" clId="{48B21F2E-3274-4025-A93E-19C7CAF6DB47}" dt="2021-11-22T13:35:07.193" v="2250" actId="47"/>
        <pc:sldMkLst>
          <pc:docMk/>
          <pc:sldMk cId="3565081052" sldId="616"/>
        </pc:sldMkLst>
      </pc:sldChg>
      <pc:sldChg chg="modSp add mod ord">
        <pc:chgData name="Bai, Lu" userId="365cff9c-9192-451d-b72d-eb41caba823e" providerId="ADAL" clId="{48B21F2E-3274-4025-A93E-19C7CAF6DB47}" dt="2021-11-22T13:08:32.778" v="2074"/>
        <pc:sldMkLst>
          <pc:docMk/>
          <pc:sldMk cId="204292157" sldId="617"/>
        </pc:sldMkLst>
      </pc:sldChg>
      <pc:sldChg chg="addSp modSp add del mod modNotesTx">
        <pc:chgData name="Bai, Lu" userId="365cff9c-9192-451d-b72d-eb41caba823e" providerId="ADAL" clId="{48B21F2E-3274-4025-A93E-19C7CAF6DB47}" dt="2021-11-22T10:58:58.469" v="1983" actId="2696"/>
        <pc:sldMkLst>
          <pc:docMk/>
          <pc:sldMk cId="2188126038" sldId="617"/>
        </pc:sldMkLst>
      </pc:sldChg>
      <pc:sldChg chg="addSp modSp new mod">
        <pc:chgData name="Bai, Lu" userId="365cff9c-9192-451d-b72d-eb41caba823e" providerId="ADAL" clId="{48B21F2E-3274-4025-A93E-19C7CAF6DB47}" dt="2021-11-22T14:33:16.242" v="2530" actId="20577"/>
        <pc:sldMkLst>
          <pc:docMk/>
          <pc:sldMk cId="7459178" sldId="618"/>
        </pc:sldMkLst>
      </pc:sldChg>
      <pc:sldChg chg="addSp modSp add mod">
        <pc:chgData name="Bai, Lu" userId="365cff9c-9192-451d-b72d-eb41caba823e" providerId="ADAL" clId="{48B21F2E-3274-4025-A93E-19C7CAF6DB47}" dt="2021-11-22T14:42:30.912" v="2533" actId="22"/>
        <pc:sldMkLst>
          <pc:docMk/>
          <pc:sldMk cId="607940361" sldId="619"/>
        </pc:sldMkLst>
      </pc:sldChg>
      <pc:sldChg chg="addSp modSp add mod">
        <pc:chgData name="Bai, Lu" userId="365cff9c-9192-451d-b72d-eb41caba823e" providerId="ADAL" clId="{48B21F2E-3274-4025-A93E-19C7CAF6DB47}" dt="2021-11-22T14:44:53.495" v="2544" actId="20577"/>
        <pc:sldMkLst>
          <pc:docMk/>
          <pc:sldMk cId="1103683427" sldId="620"/>
        </pc:sldMkLst>
      </pc:sldChg>
      <pc:sldChg chg="modSp add mod">
        <pc:chgData name="Bai, Lu" userId="365cff9c-9192-451d-b72d-eb41caba823e" providerId="ADAL" clId="{48B21F2E-3274-4025-A93E-19C7CAF6DB47}" dt="2021-11-22T15:12:09.084" v="2614"/>
        <pc:sldMkLst>
          <pc:docMk/>
          <pc:sldMk cId="1280505282" sldId="621"/>
        </pc:sldMkLst>
      </pc:sldChg>
      <pc:sldChg chg="modSp add mod">
        <pc:chgData name="Bai, Lu" userId="365cff9c-9192-451d-b72d-eb41caba823e" providerId="ADAL" clId="{48B21F2E-3274-4025-A93E-19C7CAF6DB47}" dt="2021-11-22T15:15:07.800" v="2623" actId="207"/>
        <pc:sldMkLst>
          <pc:docMk/>
          <pc:sldMk cId="1023669144" sldId="622"/>
        </pc:sldMkLst>
      </pc:sldChg>
      <pc:sldChg chg="addSp modSp add mod modNotesTx">
        <pc:chgData name="Bai, Lu" userId="365cff9c-9192-451d-b72d-eb41caba823e" providerId="ADAL" clId="{48B21F2E-3274-4025-A93E-19C7CAF6DB47}" dt="2021-11-18T23:04:07.046" v="846" actId="1076"/>
        <pc:sldMkLst>
          <pc:docMk/>
          <pc:sldMk cId="1123643598" sldId="623"/>
        </pc:sldMkLst>
      </pc:sldChg>
      <pc:sldChg chg="addSp delSp modSp add mod">
        <pc:chgData name="Bai, Lu" userId="365cff9c-9192-451d-b72d-eb41caba823e" providerId="ADAL" clId="{48B21F2E-3274-4025-A93E-19C7CAF6DB47}" dt="2021-11-22T14:06:30.504" v="2492" actId="20577"/>
        <pc:sldMkLst>
          <pc:docMk/>
          <pc:sldMk cId="1712824142" sldId="624"/>
        </pc:sldMkLst>
      </pc:sldChg>
      <pc:sldChg chg="addSp modSp add mod">
        <pc:chgData name="Bai, Lu" userId="365cff9c-9192-451d-b72d-eb41caba823e" providerId="ADAL" clId="{48B21F2E-3274-4025-A93E-19C7CAF6DB47}" dt="2021-11-22T14:08:31.499" v="2510" actId="20577"/>
        <pc:sldMkLst>
          <pc:docMk/>
          <pc:sldMk cId="3452208730" sldId="625"/>
        </pc:sldMkLst>
      </pc:sldChg>
      <pc:sldChg chg="delSp modSp add mod">
        <pc:chgData name="Bai, Lu" userId="365cff9c-9192-451d-b72d-eb41caba823e" providerId="ADAL" clId="{48B21F2E-3274-4025-A93E-19C7CAF6DB47}" dt="2021-11-19T11:40:40.190" v="1322" actId="14100"/>
        <pc:sldMkLst>
          <pc:docMk/>
          <pc:sldMk cId="2980214639" sldId="626"/>
        </pc:sldMkLst>
      </pc:sldChg>
      <pc:sldChg chg="delSp modSp add mod">
        <pc:chgData name="Bai, Lu" userId="365cff9c-9192-451d-b72d-eb41caba823e" providerId="ADAL" clId="{48B21F2E-3274-4025-A93E-19C7CAF6DB47}" dt="2021-11-19T11:39:14.270" v="1307" actId="20577"/>
        <pc:sldMkLst>
          <pc:docMk/>
          <pc:sldMk cId="2356278300" sldId="627"/>
        </pc:sldMkLst>
      </pc:sldChg>
      <pc:sldChg chg="addSp delSp modSp add mod">
        <pc:chgData name="Bai, Lu" userId="365cff9c-9192-451d-b72d-eb41caba823e" providerId="ADAL" clId="{48B21F2E-3274-4025-A93E-19C7CAF6DB47}" dt="2021-11-19T12:02:14.713" v="1536" actId="20577"/>
        <pc:sldMkLst>
          <pc:docMk/>
          <pc:sldMk cId="3296958793" sldId="628"/>
        </pc:sldMkLst>
      </pc:sldChg>
      <pc:sldChg chg="addSp delSp modSp add mod">
        <pc:chgData name="Bai, Lu" userId="365cff9c-9192-451d-b72d-eb41caba823e" providerId="ADAL" clId="{48B21F2E-3274-4025-A93E-19C7CAF6DB47}" dt="2021-11-19T12:13:22.275" v="1636" actId="20577"/>
        <pc:sldMkLst>
          <pc:docMk/>
          <pc:sldMk cId="3480452558" sldId="629"/>
        </pc:sldMkLst>
      </pc:sldChg>
      <pc:sldChg chg="modSp new mod">
        <pc:chgData name="Bai, Lu" userId="365cff9c-9192-451d-b72d-eb41caba823e" providerId="ADAL" clId="{48B21F2E-3274-4025-A93E-19C7CAF6DB47}" dt="2021-11-22T15:42:22.509" v="2761"/>
        <pc:sldMkLst>
          <pc:docMk/>
          <pc:sldMk cId="1325207157" sldId="630"/>
        </pc:sldMkLst>
      </pc:sldChg>
      <pc:sldChg chg="addSp modSp new mod modNotesTx">
        <pc:chgData name="Bai, Lu" userId="365cff9c-9192-451d-b72d-eb41caba823e" providerId="ADAL" clId="{48B21F2E-3274-4025-A93E-19C7CAF6DB47}" dt="2021-11-19T13:11:45.559" v="1672" actId="1076"/>
        <pc:sldMkLst>
          <pc:docMk/>
          <pc:sldMk cId="2329765523" sldId="631"/>
        </pc:sldMkLst>
      </pc:sldChg>
      <pc:sldChg chg="addSp delSp modSp add mod ord">
        <pc:chgData name="Bai, Lu" userId="365cff9c-9192-451d-b72d-eb41caba823e" providerId="ADAL" clId="{48B21F2E-3274-4025-A93E-19C7CAF6DB47}" dt="2021-11-22T09:58:30.958" v="1776"/>
        <pc:sldMkLst>
          <pc:docMk/>
          <pc:sldMk cId="362776057" sldId="632"/>
        </pc:sldMkLst>
      </pc:sldChg>
      <pc:sldChg chg="addSp delSp modSp add mod">
        <pc:chgData name="Bai, Lu" userId="365cff9c-9192-451d-b72d-eb41caba823e" providerId="ADAL" clId="{48B21F2E-3274-4025-A93E-19C7CAF6DB47}" dt="2021-11-22T12:29:04.093" v="2064" actId="732"/>
        <pc:sldMkLst>
          <pc:docMk/>
          <pc:sldMk cId="2951743802" sldId="633"/>
        </pc:sldMkLst>
      </pc:sldChg>
      <pc:sldChg chg="addSp delSp modSp add mod">
        <pc:chgData name="Bai, Lu" userId="365cff9c-9192-451d-b72d-eb41caba823e" providerId="ADAL" clId="{48B21F2E-3274-4025-A93E-19C7CAF6DB47}" dt="2021-11-22T10:10:01.685" v="1806" actId="1076"/>
        <pc:sldMkLst>
          <pc:docMk/>
          <pc:sldMk cId="4066961312" sldId="634"/>
        </pc:sldMkLst>
      </pc:sldChg>
      <pc:sldChg chg="addSp delSp modSp add mod modNotesTx">
        <pc:chgData name="Bai, Lu" userId="365cff9c-9192-451d-b72d-eb41caba823e" providerId="ADAL" clId="{48B21F2E-3274-4025-A93E-19C7CAF6DB47}" dt="2021-11-22T12:28:26.771" v="2063" actId="1076"/>
        <pc:sldMkLst>
          <pc:docMk/>
          <pc:sldMk cId="3396140486" sldId="635"/>
        </pc:sldMkLst>
      </pc:sldChg>
      <pc:sldChg chg="addSp delSp modSp add mod ord">
        <pc:chgData name="Bai, Lu" userId="365cff9c-9192-451d-b72d-eb41caba823e" providerId="ADAL" clId="{48B21F2E-3274-4025-A93E-19C7CAF6DB47}" dt="2021-11-22T10:24:31.933" v="1856" actId="1076"/>
        <pc:sldMkLst>
          <pc:docMk/>
          <pc:sldMk cId="120563840" sldId="636"/>
        </pc:sldMkLst>
      </pc:sldChg>
      <pc:sldChg chg="addSp modSp add del mod ord">
        <pc:chgData name="Bai, Lu" userId="365cff9c-9192-451d-b72d-eb41caba823e" providerId="ADAL" clId="{48B21F2E-3274-4025-A93E-19C7CAF6DB47}" dt="2021-11-22T10:58:58.469" v="1983" actId="2696"/>
        <pc:sldMkLst>
          <pc:docMk/>
          <pc:sldMk cId="12940872" sldId="637"/>
        </pc:sldMkLst>
      </pc:sldChg>
      <pc:sldChg chg="addSp delSp modSp add mod">
        <pc:chgData name="Bai, Lu" userId="365cff9c-9192-451d-b72d-eb41caba823e" providerId="ADAL" clId="{48B21F2E-3274-4025-A93E-19C7CAF6DB47}" dt="2021-11-22T13:08:34.705" v="2075"/>
        <pc:sldMkLst>
          <pc:docMk/>
          <pc:sldMk cId="3592959553" sldId="637"/>
        </pc:sldMkLst>
      </pc:sldChg>
      <pc:sldChg chg="modSp add mod">
        <pc:chgData name="Bai, Lu" userId="365cff9c-9192-451d-b72d-eb41caba823e" providerId="ADAL" clId="{48B21F2E-3274-4025-A93E-19C7CAF6DB47}" dt="2021-11-22T13:08:36.700" v="2076"/>
        <pc:sldMkLst>
          <pc:docMk/>
          <pc:sldMk cId="3602254813" sldId="638"/>
        </pc:sldMkLst>
      </pc:sldChg>
      <pc:sldChg chg="addSp delSp modSp add mod">
        <pc:chgData name="Bai, Lu" userId="365cff9c-9192-451d-b72d-eb41caba823e" providerId="ADAL" clId="{48B21F2E-3274-4025-A93E-19C7CAF6DB47}" dt="2021-11-22T13:14:31.487" v="2133" actId="1076"/>
        <pc:sldMkLst>
          <pc:docMk/>
          <pc:sldMk cId="2946553038" sldId="639"/>
        </pc:sldMkLst>
      </pc:sldChg>
      <pc:sldChg chg="modSp add mod">
        <pc:chgData name="Bai, Lu" userId="365cff9c-9192-451d-b72d-eb41caba823e" providerId="ADAL" clId="{48B21F2E-3274-4025-A93E-19C7CAF6DB47}" dt="2021-11-22T13:36:09.861" v="2278"/>
        <pc:sldMkLst>
          <pc:docMk/>
          <pc:sldMk cId="2994351778" sldId="640"/>
        </pc:sldMkLst>
      </pc:sldChg>
      <pc:sldChg chg="addSp delSp modSp add mod">
        <pc:chgData name="Bai, Lu" userId="365cff9c-9192-451d-b72d-eb41caba823e" providerId="ADAL" clId="{48B21F2E-3274-4025-A93E-19C7CAF6DB47}" dt="2021-11-22T13:36:13.727" v="2281" actId="20577"/>
        <pc:sldMkLst>
          <pc:docMk/>
          <pc:sldMk cId="4118762305" sldId="641"/>
        </pc:sldMkLst>
      </pc:sldChg>
      <pc:sldChg chg="addSp delSp modSp add mod">
        <pc:chgData name="Bai, Lu" userId="365cff9c-9192-451d-b72d-eb41caba823e" providerId="ADAL" clId="{48B21F2E-3274-4025-A93E-19C7CAF6DB47}" dt="2021-11-22T13:36:19.267" v="2284" actId="20577"/>
        <pc:sldMkLst>
          <pc:docMk/>
          <pc:sldMk cId="3440161625" sldId="642"/>
        </pc:sldMkLst>
      </pc:sldChg>
      <pc:sldChg chg="delSp modSp add mod">
        <pc:chgData name="Bai, Lu" userId="365cff9c-9192-451d-b72d-eb41caba823e" providerId="ADAL" clId="{48B21F2E-3274-4025-A93E-19C7CAF6DB47}" dt="2021-11-22T13:39:26.122" v="2372" actId="313"/>
        <pc:sldMkLst>
          <pc:docMk/>
          <pc:sldMk cId="714278089" sldId="643"/>
        </pc:sldMkLst>
      </pc:sldChg>
      <pc:sldChg chg="addSp modSp add mod modNotesTx">
        <pc:chgData name="Bai, Lu" userId="365cff9c-9192-451d-b72d-eb41caba823e" providerId="ADAL" clId="{48B21F2E-3274-4025-A93E-19C7CAF6DB47}" dt="2021-11-22T13:41:26.700" v="2408"/>
        <pc:sldMkLst>
          <pc:docMk/>
          <pc:sldMk cId="3122442132" sldId="644"/>
        </pc:sldMkLst>
      </pc:sldChg>
      <pc:sldChg chg="addSp delSp modSp add mod">
        <pc:chgData name="Bai, Lu" userId="365cff9c-9192-451d-b72d-eb41caba823e" providerId="ADAL" clId="{48B21F2E-3274-4025-A93E-19C7CAF6DB47}" dt="2021-11-22T13:59:31.409" v="2461" actId="1076"/>
        <pc:sldMkLst>
          <pc:docMk/>
          <pc:sldMk cId="3033830551" sldId="645"/>
        </pc:sldMkLst>
      </pc:sldChg>
      <pc:sldChg chg="addSp delSp modSp add mod">
        <pc:chgData name="Bai, Lu" userId="365cff9c-9192-451d-b72d-eb41caba823e" providerId="ADAL" clId="{48B21F2E-3274-4025-A93E-19C7CAF6DB47}" dt="2021-11-22T14:05:23.858" v="2487" actId="1076"/>
        <pc:sldMkLst>
          <pc:docMk/>
          <pc:sldMk cId="987643583" sldId="646"/>
        </pc:sldMkLst>
      </pc:sldChg>
      <pc:sldChg chg="modSp new mod">
        <pc:chgData name="Bai, Lu" userId="365cff9c-9192-451d-b72d-eb41caba823e" providerId="ADAL" clId="{48B21F2E-3274-4025-A93E-19C7CAF6DB47}" dt="2021-11-22T14:07:36.498" v="2509" actId="207"/>
        <pc:sldMkLst>
          <pc:docMk/>
          <pc:sldMk cId="3620089802" sldId="647"/>
        </pc:sldMkLst>
      </pc:sldChg>
      <pc:sldChg chg="modSp add mod">
        <pc:chgData name="Bai, Lu" userId="365cff9c-9192-451d-b72d-eb41caba823e" providerId="ADAL" clId="{48B21F2E-3274-4025-A93E-19C7CAF6DB47}" dt="2021-11-22T14:13:38.854" v="2513"/>
        <pc:sldMkLst>
          <pc:docMk/>
          <pc:sldMk cId="269880775" sldId="648"/>
        </pc:sldMkLst>
      </pc:sldChg>
      <pc:sldChg chg="addSp delSp modSp add mod">
        <pc:chgData name="Bai, Lu" userId="365cff9c-9192-451d-b72d-eb41caba823e" providerId="ADAL" clId="{48B21F2E-3274-4025-A93E-19C7CAF6DB47}" dt="2021-11-22T15:05:22.028" v="2573" actId="1076"/>
        <pc:sldMkLst>
          <pc:docMk/>
          <pc:sldMk cId="1140636608" sldId="649"/>
        </pc:sldMkLst>
      </pc:sldChg>
      <pc:sldChg chg="addSp delSp modSp add mod">
        <pc:chgData name="Bai, Lu" userId="365cff9c-9192-451d-b72d-eb41caba823e" providerId="ADAL" clId="{48B21F2E-3274-4025-A93E-19C7CAF6DB47}" dt="2021-11-22T15:08:16.882" v="2575" actId="1076"/>
        <pc:sldMkLst>
          <pc:docMk/>
          <pc:sldMk cId="1180689553" sldId="650"/>
        </pc:sldMkLst>
      </pc:sldChg>
      <pc:sldChg chg="delSp modSp add mod">
        <pc:chgData name="Bai, Lu" userId="365cff9c-9192-451d-b72d-eb41caba823e" providerId="ADAL" clId="{48B21F2E-3274-4025-A93E-19C7CAF6DB47}" dt="2021-11-22T15:09:34.225" v="2608"/>
        <pc:sldMkLst>
          <pc:docMk/>
          <pc:sldMk cId="647781889" sldId="651"/>
        </pc:sldMkLst>
      </pc:sldChg>
      <pc:sldChg chg="delSp modSp add mod">
        <pc:chgData name="Bai, Lu" userId="365cff9c-9192-451d-b72d-eb41caba823e" providerId="ADAL" clId="{48B21F2E-3274-4025-A93E-19C7CAF6DB47}" dt="2021-11-22T15:09:50.095" v="2610"/>
        <pc:sldMkLst>
          <pc:docMk/>
          <pc:sldMk cId="2247890827" sldId="652"/>
        </pc:sldMkLst>
      </pc:sldChg>
      <pc:sldChg chg="addSp delSp modSp add mod">
        <pc:chgData name="Bai, Lu" userId="365cff9c-9192-451d-b72d-eb41caba823e" providerId="ADAL" clId="{48B21F2E-3274-4025-A93E-19C7CAF6DB47}" dt="2021-11-22T15:17:07.806" v="2633" actId="22"/>
        <pc:sldMkLst>
          <pc:docMk/>
          <pc:sldMk cId="2729795963" sldId="653"/>
        </pc:sldMkLst>
      </pc:sldChg>
      <pc:sldChg chg="delSp modSp add mod">
        <pc:chgData name="Bai, Lu" userId="365cff9c-9192-451d-b72d-eb41caba823e" providerId="ADAL" clId="{48B21F2E-3274-4025-A93E-19C7CAF6DB47}" dt="2021-11-22T15:19:15.861" v="2645"/>
        <pc:sldMkLst>
          <pc:docMk/>
          <pc:sldMk cId="3469736605" sldId="654"/>
        </pc:sldMkLst>
      </pc:sldChg>
      <pc:sldChg chg="modSp new mod">
        <pc:chgData name="Bai, Lu" userId="365cff9c-9192-451d-b72d-eb41caba823e" providerId="ADAL" clId="{48B21F2E-3274-4025-A93E-19C7CAF6DB47}" dt="2021-11-22T15:22:20.477" v="2665" actId="27636"/>
        <pc:sldMkLst>
          <pc:docMk/>
          <pc:sldMk cId="4173797858" sldId="655"/>
        </pc:sldMkLst>
      </pc:sldChg>
      <pc:sldChg chg="addSp delSp modSp add mod">
        <pc:chgData name="Bai, Lu" userId="365cff9c-9192-451d-b72d-eb41caba823e" providerId="ADAL" clId="{48B21F2E-3274-4025-A93E-19C7CAF6DB47}" dt="2021-11-22T15:25:43.782" v="2696" actId="478"/>
        <pc:sldMkLst>
          <pc:docMk/>
          <pc:sldMk cId="2546601992" sldId="656"/>
        </pc:sldMkLst>
      </pc:sldChg>
      <pc:sldChg chg="addSp delSp modSp add mod">
        <pc:chgData name="Bai, Lu" userId="365cff9c-9192-451d-b72d-eb41caba823e" providerId="ADAL" clId="{48B21F2E-3274-4025-A93E-19C7CAF6DB47}" dt="2021-11-22T15:25:05.056" v="2691" actId="478"/>
        <pc:sldMkLst>
          <pc:docMk/>
          <pc:sldMk cId="2838107914" sldId="657"/>
        </pc:sldMkLst>
      </pc:sldChg>
      <pc:sldChg chg="delSp modSp add del mod">
        <pc:chgData name="Bai, Lu" userId="365cff9c-9192-451d-b72d-eb41caba823e" providerId="ADAL" clId="{48B21F2E-3274-4025-A93E-19C7CAF6DB47}" dt="2021-11-22T15:25:58.293" v="2699" actId="47"/>
        <pc:sldMkLst>
          <pc:docMk/>
          <pc:sldMk cId="705272790" sldId="658"/>
        </pc:sldMkLst>
      </pc:sldChg>
      <pc:sldChg chg="delSp modSp add mod">
        <pc:chgData name="Bai, Lu" userId="365cff9c-9192-451d-b72d-eb41caba823e" providerId="ADAL" clId="{48B21F2E-3274-4025-A93E-19C7CAF6DB47}" dt="2021-11-22T15:26:33.139" v="2703" actId="478"/>
        <pc:sldMkLst>
          <pc:docMk/>
          <pc:sldMk cId="1792202150" sldId="659"/>
        </pc:sldMkLst>
      </pc:sldChg>
      <pc:sldChg chg="add">
        <pc:chgData name="Bai, Lu" userId="365cff9c-9192-451d-b72d-eb41caba823e" providerId="ADAL" clId="{48B21F2E-3274-4025-A93E-19C7CAF6DB47}" dt="2021-11-22T15:29:01.964" v="2704"/>
        <pc:sldMkLst>
          <pc:docMk/>
          <pc:sldMk cId="1214256035" sldId="660"/>
        </pc:sldMkLst>
      </pc:sldChg>
      <pc:sldChg chg="modSp add mod">
        <pc:chgData name="Bai, Lu" userId="365cff9c-9192-451d-b72d-eb41caba823e" providerId="ADAL" clId="{48B21F2E-3274-4025-A93E-19C7CAF6DB47}" dt="2021-11-22T15:34:13.589" v="2706"/>
        <pc:sldMkLst>
          <pc:docMk/>
          <pc:sldMk cId="914496069" sldId="661"/>
        </pc:sldMkLst>
      </pc:sldChg>
      <pc:sldChg chg="addSp modSp add mod">
        <pc:chgData name="Bai, Lu" userId="365cff9c-9192-451d-b72d-eb41caba823e" providerId="ADAL" clId="{48B21F2E-3274-4025-A93E-19C7CAF6DB47}" dt="2021-11-22T15:39:01.509" v="2730" actId="1076"/>
        <pc:sldMkLst>
          <pc:docMk/>
          <pc:sldMk cId="3437429939" sldId="662"/>
        </pc:sldMkLst>
      </pc:sldChg>
      <pc:sldChg chg="modSp new mod">
        <pc:chgData name="Bai, Lu" userId="365cff9c-9192-451d-b72d-eb41caba823e" providerId="ADAL" clId="{48B21F2E-3274-4025-A93E-19C7CAF6DB47}" dt="2021-11-22T15:40:05.797" v="2759" actId="27636"/>
        <pc:sldMkLst>
          <pc:docMk/>
          <pc:sldMk cId="2500408688" sldId="663"/>
        </pc:sldMkLst>
      </pc:sldChg>
      <pc:sldChg chg="modSp new mod">
        <pc:chgData name="Bai, Lu" userId="365cff9c-9192-451d-b72d-eb41caba823e" providerId="ADAL" clId="{48B21F2E-3274-4025-A93E-19C7CAF6DB47}" dt="2021-11-22T16:01:12.082" v="2840" actId="20577"/>
        <pc:sldMkLst>
          <pc:docMk/>
          <pc:sldMk cId="2047717888" sldId="664"/>
        </pc:sldMkLst>
      </pc:sldChg>
      <pc:sldChg chg="modSp new mod">
        <pc:chgData name="Bai, Lu" userId="365cff9c-9192-451d-b72d-eb41caba823e" providerId="ADAL" clId="{48B21F2E-3274-4025-A93E-19C7CAF6DB47}" dt="2021-11-22T16:01:43.315" v="2864" actId="20577"/>
        <pc:sldMkLst>
          <pc:docMk/>
          <pc:sldMk cId="1111490522" sldId="665"/>
        </pc:sldMkLst>
      </pc:sldChg>
    </pc:docChg>
  </pc:docChgLst>
  <pc:docChgLst>
    <pc:chgData name="Bai, Lu" userId="365cff9c-9192-451d-b72d-eb41caba823e" providerId="ADAL" clId="{F27366F1-7FBB-4E79-91D8-9F416AE2FE45}"/>
    <pc:docChg chg="custSel addSld modSld sldOrd">
      <pc:chgData name="Bai, Lu" userId="365cff9c-9192-451d-b72d-eb41caba823e" providerId="ADAL" clId="{F27366F1-7FBB-4E79-91D8-9F416AE2FE45}" dt="2020-01-23T22:47:08.818" v="131"/>
      <pc:docMkLst>
        <pc:docMk/>
      </pc:docMkLst>
      <pc:sldChg chg="ord">
        <pc:chgData name="Bai, Lu" userId="365cff9c-9192-451d-b72d-eb41caba823e" providerId="ADAL" clId="{F27366F1-7FBB-4E79-91D8-9F416AE2FE45}" dt="2020-01-23T20:17:54.135" v="34"/>
        <pc:sldMkLst>
          <pc:docMk/>
          <pc:sldMk cId="142701353" sldId="468"/>
        </pc:sldMkLst>
      </pc:sldChg>
      <pc:sldChg chg="addSp delSp modSp">
        <pc:chgData name="Bai, Lu" userId="365cff9c-9192-451d-b72d-eb41caba823e" providerId="ADAL" clId="{F27366F1-7FBB-4E79-91D8-9F416AE2FE45}" dt="2020-01-23T20:17:50.124" v="32" actId="20577"/>
        <pc:sldMkLst>
          <pc:docMk/>
          <pc:sldMk cId="1328734260" sldId="476"/>
        </pc:sldMkLst>
      </pc:sldChg>
      <pc:sldChg chg="modSp">
        <pc:chgData name="Bai, Lu" userId="365cff9c-9192-451d-b72d-eb41caba823e" providerId="ADAL" clId="{F27366F1-7FBB-4E79-91D8-9F416AE2FE45}" dt="2020-01-23T21:21:49.945" v="36" actId="1076"/>
        <pc:sldMkLst>
          <pc:docMk/>
          <pc:sldMk cId="1311968049" sldId="483"/>
        </pc:sldMkLst>
      </pc:sldChg>
      <pc:sldChg chg="addSp delSp modSp">
        <pc:chgData name="Bai, Lu" userId="365cff9c-9192-451d-b72d-eb41caba823e" providerId="ADAL" clId="{F27366F1-7FBB-4E79-91D8-9F416AE2FE45}" dt="2020-01-23T21:49:59.508" v="124" actId="478"/>
        <pc:sldMkLst>
          <pc:docMk/>
          <pc:sldMk cId="736252424" sldId="484"/>
        </pc:sldMkLst>
      </pc:sldChg>
      <pc:sldChg chg="add modNotesTx">
        <pc:chgData name="Bai, Lu" userId="365cff9c-9192-451d-b72d-eb41caba823e" providerId="ADAL" clId="{F27366F1-7FBB-4E79-91D8-9F416AE2FE45}" dt="2020-01-23T22:46:24.050" v="129" actId="20577"/>
        <pc:sldMkLst>
          <pc:docMk/>
          <pc:sldMk cId="262206575" sldId="486"/>
        </pc:sldMkLst>
      </pc:sldChg>
      <pc:sldChg chg="add">
        <pc:chgData name="Bai, Lu" userId="365cff9c-9192-451d-b72d-eb41caba823e" providerId="ADAL" clId="{F27366F1-7FBB-4E79-91D8-9F416AE2FE45}" dt="2020-01-23T22:47:05.639" v="130"/>
        <pc:sldMkLst>
          <pc:docMk/>
          <pc:sldMk cId="1061871908" sldId="487"/>
        </pc:sldMkLst>
      </pc:sldChg>
      <pc:sldChg chg="add">
        <pc:chgData name="Bai, Lu" userId="365cff9c-9192-451d-b72d-eb41caba823e" providerId="ADAL" clId="{F27366F1-7FBB-4E79-91D8-9F416AE2FE45}" dt="2020-01-23T22:47:08.818" v="131"/>
        <pc:sldMkLst>
          <pc:docMk/>
          <pc:sldMk cId="1618630623" sldId="488"/>
        </pc:sldMkLst>
      </pc:sldChg>
    </pc:docChg>
  </pc:docChgLst>
  <pc:docChgLst>
    <pc:chgData name="Bai, Lu" userId="365cff9c-9192-451d-b72d-eb41caba823e" providerId="ADAL" clId="{214D3A8F-A729-4216-9935-8E9EDE7F3E4B}"/>
    <pc:docChg chg="undo redo custSel addSld delSld modSld sldOrd modMainMaster">
      <pc:chgData name="Bai, Lu" userId="365cff9c-9192-451d-b72d-eb41caba823e" providerId="ADAL" clId="{214D3A8F-A729-4216-9935-8E9EDE7F3E4B}" dt="2020-03-11T09:29:47.149" v="8536" actId="14100"/>
      <pc:docMkLst>
        <pc:docMk/>
      </pc:docMkLst>
      <pc:sldChg chg="modSp">
        <pc:chgData name="Bai, Lu" userId="365cff9c-9192-451d-b72d-eb41caba823e" providerId="ADAL" clId="{214D3A8F-A729-4216-9935-8E9EDE7F3E4B}" dt="2020-01-08T15:57:36.553" v="21" actId="20577"/>
        <pc:sldMkLst>
          <pc:docMk/>
          <pc:sldMk cId="4074573366" sldId="376"/>
        </pc:sldMkLst>
      </pc:sldChg>
      <pc:sldChg chg="del">
        <pc:chgData name="Bai, Lu" userId="365cff9c-9192-451d-b72d-eb41caba823e" providerId="ADAL" clId="{214D3A8F-A729-4216-9935-8E9EDE7F3E4B}" dt="2020-01-08T16:00:26.019" v="51" actId="47"/>
        <pc:sldMkLst>
          <pc:docMk/>
          <pc:sldMk cId="1805125777" sldId="377"/>
        </pc:sldMkLst>
      </pc:sldChg>
      <pc:sldChg chg="modSp add del">
        <pc:chgData name="Bai, Lu" userId="365cff9c-9192-451d-b72d-eb41caba823e" providerId="ADAL" clId="{214D3A8F-A729-4216-9935-8E9EDE7F3E4B}" dt="2020-02-19T10:37:01.753" v="4786" actId="47"/>
        <pc:sldMkLst>
          <pc:docMk/>
          <pc:sldMk cId="211974725" sldId="378"/>
        </pc:sldMkLst>
      </pc:sldChg>
      <pc:sldChg chg="del">
        <pc:chgData name="Bai, Lu" userId="365cff9c-9192-451d-b72d-eb41caba823e" providerId="ADAL" clId="{214D3A8F-A729-4216-9935-8E9EDE7F3E4B}" dt="2020-01-08T16:00:26.294" v="59" actId="47"/>
        <pc:sldMkLst>
          <pc:docMk/>
          <pc:sldMk cId="775923214" sldId="379"/>
        </pc:sldMkLst>
      </pc:sldChg>
      <pc:sldChg chg="del">
        <pc:chgData name="Bai, Lu" userId="365cff9c-9192-451d-b72d-eb41caba823e" providerId="ADAL" clId="{214D3A8F-A729-4216-9935-8E9EDE7F3E4B}" dt="2020-01-08T16:00:26.350" v="61" actId="47"/>
        <pc:sldMkLst>
          <pc:docMk/>
          <pc:sldMk cId="4154056479" sldId="380"/>
        </pc:sldMkLst>
      </pc:sldChg>
      <pc:sldChg chg="del">
        <pc:chgData name="Bai, Lu" userId="365cff9c-9192-451d-b72d-eb41caba823e" providerId="ADAL" clId="{214D3A8F-A729-4216-9935-8E9EDE7F3E4B}" dt="2020-01-08T16:00:26.385" v="62" actId="47"/>
        <pc:sldMkLst>
          <pc:docMk/>
          <pc:sldMk cId="1227206688" sldId="382"/>
        </pc:sldMkLst>
      </pc:sldChg>
      <pc:sldChg chg="del">
        <pc:chgData name="Bai, Lu" userId="365cff9c-9192-451d-b72d-eb41caba823e" providerId="ADAL" clId="{214D3A8F-A729-4216-9935-8E9EDE7F3E4B}" dt="2020-01-08T16:00:26.340" v="60" actId="47"/>
        <pc:sldMkLst>
          <pc:docMk/>
          <pc:sldMk cId="2118964895" sldId="383"/>
        </pc:sldMkLst>
      </pc:sldChg>
      <pc:sldChg chg="del">
        <pc:chgData name="Bai, Lu" userId="365cff9c-9192-451d-b72d-eb41caba823e" providerId="ADAL" clId="{214D3A8F-A729-4216-9935-8E9EDE7F3E4B}" dt="2020-01-08T16:00:26.507" v="66" actId="47"/>
        <pc:sldMkLst>
          <pc:docMk/>
          <pc:sldMk cId="1481656379" sldId="384"/>
        </pc:sldMkLst>
      </pc:sldChg>
      <pc:sldChg chg="del">
        <pc:chgData name="Bai, Lu" userId="365cff9c-9192-451d-b72d-eb41caba823e" providerId="ADAL" clId="{214D3A8F-A729-4216-9935-8E9EDE7F3E4B}" dt="2020-01-08T16:00:26.596" v="67" actId="47"/>
        <pc:sldMkLst>
          <pc:docMk/>
          <pc:sldMk cId="2656916351" sldId="385"/>
        </pc:sldMkLst>
      </pc:sldChg>
      <pc:sldChg chg="del">
        <pc:chgData name="Bai, Lu" userId="365cff9c-9192-451d-b72d-eb41caba823e" providerId="ADAL" clId="{214D3A8F-A729-4216-9935-8E9EDE7F3E4B}" dt="2020-01-08T16:00:26.838" v="74" actId="47"/>
        <pc:sldMkLst>
          <pc:docMk/>
          <pc:sldMk cId="3567634759" sldId="386"/>
        </pc:sldMkLst>
      </pc:sldChg>
      <pc:sldChg chg="del">
        <pc:chgData name="Bai, Lu" userId="365cff9c-9192-451d-b72d-eb41caba823e" providerId="ADAL" clId="{214D3A8F-A729-4216-9935-8E9EDE7F3E4B}" dt="2020-01-08T16:00:26.895" v="75" actId="47"/>
        <pc:sldMkLst>
          <pc:docMk/>
          <pc:sldMk cId="559772410" sldId="387"/>
        </pc:sldMkLst>
      </pc:sldChg>
      <pc:sldChg chg="del">
        <pc:chgData name="Bai, Lu" userId="365cff9c-9192-451d-b72d-eb41caba823e" providerId="ADAL" clId="{214D3A8F-A729-4216-9935-8E9EDE7F3E4B}" dt="2020-01-08T16:00:27.421" v="76" actId="47"/>
        <pc:sldMkLst>
          <pc:docMk/>
          <pc:sldMk cId="2654856326" sldId="388"/>
        </pc:sldMkLst>
      </pc:sldChg>
      <pc:sldChg chg="del">
        <pc:chgData name="Bai, Lu" userId="365cff9c-9192-451d-b72d-eb41caba823e" providerId="ADAL" clId="{214D3A8F-A729-4216-9935-8E9EDE7F3E4B}" dt="2020-01-08T16:00:30.006" v="102" actId="47"/>
        <pc:sldMkLst>
          <pc:docMk/>
          <pc:sldMk cId="1555805441" sldId="391"/>
        </pc:sldMkLst>
      </pc:sldChg>
      <pc:sldChg chg="del">
        <pc:chgData name="Bai, Lu" userId="365cff9c-9192-451d-b72d-eb41caba823e" providerId="ADAL" clId="{214D3A8F-A729-4216-9935-8E9EDE7F3E4B}" dt="2020-01-08T16:00:33.105" v="123" actId="47"/>
        <pc:sldMkLst>
          <pc:docMk/>
          <pc:sldMk cId="3919517598" sldId="392"/>
        </pc:sldMkLst>
      </pc:sldChg>
      <pc:sldChg chg="del">
        <pc:chgData name="Bai, Lu" userId="365cff9c-9192-451d-b72d-eb41caba823e" providerId="ADAL" clId="{214D3A8F-A729-4216-9935-8E9EDE7F3E4B}" dt="2020-01-08T16:00:33.132" v="124" actId="47"/>
        <pc:sldMkLst>
          <pc:docMk/>
          <pc:sldMk cId="2846321434" sldId="393"/>
        </pc:sldMkLst>
      </pc:sldChg>
      <pc:sldChg chg="del">
        <pc:chgData name="Bai, Lu" userId="365cff9c-9192-451d-b72d-eb41caba823e" providerId="ADAL" clId="{214D3A8F-A729-4216-9935-8E9EDE7F3E4B}" dt="2020-01-08T16:00:33.166" v="125" actId="47"/>
        <pc:sldMkLst>
          <pc:docMk/>
          <pc:sldMk cId="3270185905" sldId="394"/>
        </pc:sldMkLst>
      </pc:sldChg>
      <pc:sldChg chg="del">
        <pc:chgData name="Bai, Lu" userId="365cff9c-9192-451d-b72d-eb41caba823e" providerId="ADAL" clId="{214D3A8F-A729-4216-9935-8E9EDE7F3E4B}" dt="2020-01-08T16:00:33.206" v="126" actId="47"/>
        <pc:sldMkLst>
          <pc:docMk/>
          <pc:sldMk cId="499657700" sldId="395"/>
        </pc:sldMkLst>
      </pc:sldChg>
      <pc:sldChg chg="del">
        <pc:chgData name="Bai, Lu" userId="365cff9c-9192-451d-b72d-eb41caba823e" providerId="ADAL" clId="{214D3A8F-A729-4216-9935-8E9EDE7F3E4B}" dt="2020-01-08T16:00:33.233" v="127" actId="47"/>
        <pc:sldMkLst>
          <pc:docMk/>
          <pc:sldMk cId="1916392711" sldId="396"/>
        </pc:sldMkLst>
      </pc:sldChg>
      <pc:sldChg chg="del">
        <pc:chgData name="Bai, Lu" userId="365cff9c-9192-451d-b72d-eb41caba823e" providerId="ADAL" clId="{214D3A8F-A729-4216-9935-8E9EDE7F3E4B}" dt="2020-01-08T16:00:33.263" v="128" actId="47"/>
        <pc:sldMkLst>
          <pc:docMk/>
          <pc:sldMk cId="1462748164" sldId="397"/>
        </pc:sldMkLst>
      </pc:sldChg>
      <pc:sldChg chg="del">
        <pc:chgData name="Bai, Lu" userId="365cff9c-9192-451d-b72d-eb41caba823e" providerId="ADAL" clId="{214D3A8F-A729-4216-9935-8E9EDE7F3E4B}" dt="2020-01-08T16:00:27.974" v="79" actId="47"/>
        <pc:sldMkLst>
          <pc:docMk/>
          <pc:sldMk cId="2633188989" sldId="398"/>
        </pc:sldMkLst>
      </pc:sldChg>
      <pc:sldChg chg="del">
        <pc:chgData name="Bai, Lu" userId="365cff9c-9192-451d-b72d-eb41caba823e" providerId="ADAL" clId="{214D3A8F-A729-4216-9935-8E9EDE7F3E4B}" dt="2020-01-08T16:00:28.500" v="92" actId="47"/>
        <pc:sldMkLst>
          <pc:docMk/>
          <pc:sldMk cId="978715421" sldId="399"/>
        </pc:sldMkLst>
      </pc:sldChg>
      <pc:sldChg chg="del">
        <pc:chgData name="Bai, Lu" userId="365cff9c-9192-451d-b72d-eb41caba823e" providerId="ADAL" clId="{214D3A8F-A729-4216-9935-8E9EDE7F3E4B}" dt="2020-01-08T16:00:28.435" v="91" actId="47"/>
        <pc:sldMkLst>
          <pc:docMk/>
          <pc:sldMk cId="416468643" sldId="400"/>
        </pc:sldMkLst>
      </pc:sldChg>
      <pc:sldChg chg="del">
        <pc:chgData name="Bai, Lu" userId="365cff9c-9192-451d-b72d-eb41caba823e" providerId="ADAL" clId="{214D3A8F-A729-4216-9935-8E9EDE7F3E4B}" dt="2020-01-08T16:00:29.702" v="94" actId="47"/>
        <pc:sldMkLst>
          <pc:docMk/>
          <pc:sldMk cId="2508661166" sldId="401"/>
        </pc:sldMkLst>
      </pc:sldChg>
      <pc:sldChg chg="del">
        <pc:chgData name="Bai, Lu" userId="365cff9c-9192-451d-b72d-eb41caba823e" providerId="ADAL" clId="{214D3A8F-A729-4216-9935-8E9EDE7F3E4B}" dt="2020-01-08T16:00:29.803" v="97" actId="47"/>
        <pc:sldMkLst>
          <pc:docMk/>
          <pc:sldMk cId="2678630024" sldId="402"/>
        </pc:sldMkLst>
      </pc:sldChg>
      <pc:sldChg chg="del">
        <pc:chgData name="Bai, Lu" userId="365cff9c-9192-451d-b72d-eb41caba823e" providerId="ADAL" clId="{214D3A8F-A729-4216-9935-8E9EDE7F3E4B}" dt="2020-01-08T16:00:30.058" v="103" actId="47"/>
        <pc:sldMkLst>
          <pc:docMk/>
          <pc:sldMk cId="2446093422" sldId="403"/>
        </pc:sldMkLst>
      </pc:sldChg>
      <pc:sldChg chg="del">
        <pc:chgData name="Bai, Lu" userId="365cff9c-9192-451d-b72d-eb41caba823e" providerId="ADAL" clId="{214D3A8F-A729-4216-9935-8E9EDE7F3E4B}" dt="2020-01-08T16:00:31.410" v="110" actId="47"/>
        <pc:sldMkLst>
          <pc:docMk/>
          <pc:sldMk cId="1230520131" sldId="406"/>
        </pc:sldMkLst>
      </pc:sldChg>
      <pc:sldChg chg="del">
        <pc:chgData name="Bai, Lu" userId="365cff9c-9192-451d-b72d-eb41caba823e" providerId="ADAL" clId="{214D3A8F-A729-4216-9935-8E9EDE7F3E4B}" dt="2020-01-08T16:00:31.507" v="112" actId="47"/>
        <pc:sldMkLst>
          <pc:docMk/>
          <pc:sldMk cId="3587592872" sldId="407"/>
        </pc:sldMkLst>
      </pc:sldChg>
      <pc:sldChg chg="del">
        <pc:chgData name="Bai, Lu" userId="365cff9c-9192-451d-b72d-eb41caba823e" providerId="ADAL" clId="{214D3A8F-A729-4216-9935-8E9EDE7F3E4B}" dt="2020-01-08T16:00:29.743" v="95" actId="47"/>
        <pc:sldMkLst>
          <pc:docMk/>
          <pc:sldMk cId="1956824501" sldId="409"/>
        </pc:sldMkLst>
      </pc:sldChg>
      <pc:sldChg chg="del">
        <pc:chgData name="Bai, Lu" userId="365cff9c-9192-451d-b72d-eb41caba823e" providerId="ADAL" clId="{214D3A8F-A729-4216-9935-8E9EDE7F3E4B}" dt="2020-01-08T16:00:27.953" v="78" actId="47"/>
        <pc:sldMkLst>
          <pc:docMk/>
          <pc:sldMk cId="1985761698" sldId="410"/>
        </pc:sldMkLst>
      </pc:sldChg>
      <pc:sldChg chg="del">
        <pc:chgData name="Bai, Lu" userId="365cff9c-9192-451d-b72d-eb41caba823e" providerId="ADAL" clId="{214D3A8F-A729-4216-9935-8E9EDE7F3E4B}" dt="2020-01-08T16:00:31.443" v="111" actId="47"/>
        <pc:sldMkLst>
          <pc:docMk/>
          <pc:sldMk cId="180549970" sldId="411"/>
        </pc:sldMkLst>
      </pc:sldChg>
      <pc:sldChg chg="del">
        <pc:chgData name="Bai, Lu" userId="365cff9c-9192-451d-b72d-eb41caba823e" providerId="ADAL" clId="{214D3A8F-A729-4216-9935-8E9EDE7F3E4B}" dt="2020-01-08T16:00:31.383" v="109" actId="47"/>
        <pc:sldMkLst>
          <pc:docMk/>
          <pc:sldMk cId="487368875" sldId="415"/>
        </pc:sldMkLst>
      </pc:sldChg>
      <pc:sldChg chg="del">
        <pc:chgData name="Bai, Lu" userId="365cff9c-9192-451d-b72d-eb41caba823e" providerId="ADAL" clId="{214D3A8F-A729-4216-9935-8E9EDE7F3E4B}" dt="2020-01-08T16:00:30.877" v="108" actId="47"/>
        <pc:sldMkLst>
          <pc:docMk/>
          <pc:sldMk cId="974239445" sldId="416"/>
        </pc:sldMkLst>
      </pc:sldChg>
      <pc:sldChg chg="del">
        <pc:chgData name="Bai, Lu" userId="365cff9c-9192-451d-b72d-eb41caba823e" providerId="ADAL" clId="{214D3A8F-A729-4216-9935-8E9EDE7F3E4B}" dt="2020-01-08T16:00:31.684" v="117" actId="47"/>
        <pc:sldMkLst>
          <pc:docMk/>
          <pc:sldMk cId="2182339545" sldId="418"/>
        </pc:sldMkLst>
      </pc:sldChg>
      <pc:sldChg chg="del">
        <pc:chgData name="Bai, Lu" userId="365cff9c-9192-451d-b72d-eb41caba823e" providerId="ADAL" clId="{214D3A8F-A729-4216-9935-8E9EDE7F3E4B}" dt="2020-01-08T16:00:31.703" v="118" actId="47"/>
        <pc:sldMkLst>
          <pc:docMk/>
          <pc:sldMk cId="948839682" sldId="419"/>
        </pc:sldMkLst>
      </pc:sldChg>
      <pc:sldChg chg="del">
        <pc:chgData name="Bai, Lu" userId="365cff9c-9192-451d-b72d-eb41caba823e" providerId="ADAL" clId="{214D3A8F-A729-4216-9935-8E9EDE7F3E4B}" dt="2020-01-08T16:00:33" v="120" actId="47"/>
        <pc:sldMkLst>
          <pc:docMk/>
          <pc:sldMk cId="3037692628" sldId="420"/>
        </pc:sldMkLst>
      </pc:sldChg>
      <pc:sldChg chg="del">
        <pc:chgData name="Bai, Lu" userId="365cff9c-9192-451d-b72d-eb41caba823e" providerId="ADAL" clId="{214D3A8F-A729-4216-9935-8E9EDE7F3E4B}" dt="2020-01-08T16:00:33.046" v="121" actId="47"/>
        <pc:sldMkLst>
          <pc:docMk/>
          <pc:sldMk cId="3018008715" sldId="421"/>
        </pc:sldMkLst>
      </pc:sldChg>
      <pc:sldChg chg="del">
        <pc:chgData name="Bai, Lu" userId="365cff9c-9192-451d-b72d-eb41caba823e" providerId="ADAL" clId="{214D3A8F-A729-4216-9935-8E9EDE7F3E4B}" dt="2020-01-08T16:00:26.427" v="63" actId="47"/>
        <pc:sldMkLst>
          <pc:docMk/>
          <pc:sldMk cId="3555727168" sldId="424"/>
        </pc:sldMkLst>
      </pc:sldChg>
      <pc:sldChg chg="del">
        <pc:chgData name="Bai, Lu" userId="365cff9c-9192-451d-b72d-eb41caba823e" providerId="ADAL" clId="{214D3A8F-A729-4216-9935-8E9EDE7F3E4B}" dt="2020-01-08T16:00:26.219" v="57" actId="47"/>
        <pc:sldMkLst>
          <pc:docMk/>
          <pc:sldMk cId="122841816" sldId="425"/>
        </pc:sldMkLst>
      </pc:sldChg>
      <pc:sldChg chg="del">
        <pc:chgData name="Bai, Lu" userId="365cff9c-9192-451d-b72d-eb41caba823e" providerId="ADAL" clId="{214D3A8F-A729-4216-9935-8E9EDE7F3E4B}" dt="2020-01-08T16:00:26.182" v="56" actId="47"/>
        <pc:sldMkLst>
          <pc:docMk/>
          <pc:sldMk cId="1961221831" sldId="427"/>
        </pc:sldMkLst>
      </pc:sldChg>
      <pc:sldChg chg="del">
        <pc:chgData name="Bai, Lu" userId="365cff9c-9192-451d-b72d-eb41caba823e" providerId="ADAL" clId="{214D3A8F-A729-4216-9935-8E9EDE7F3E4B}" dt="2020-01-08T16:00:26.275" v="58" actId="47"/>
        <pc:sldMkLst>
          <pc:docMk/>
          <pc:sldMk cId="3125902792" sldId="428"/>
        </pc:sldMkLst>
      </pc:sldChg>
      <pc:sldChg chg="del">
        <pc:chgData name="Bai, Lu" userId="365cff9c-9192-451d-b72d-eb41caba823e" providerId="ADAL" clId="{214D3A8F-A729-4216-9935-8E9EDE7F3E4B}" dt="2020-01-08T16:00:24.845" v="47" actId="47"/>
        <pc:sldMkLst>
          <pc:docMk/>
          <pc:sldMk cId="187564511" sldId="429"/>
        </pc:sldMkLst>
      </pc:sldChg>
      <pc:sldChg chg="del">
        <pc:chgData name="Bai, Lu" userId="365cff9c-9192-451d-b72d-eb41caba823e" providerId="ADAL" clId="{214D3A8F-A729-4216-9935-8E9EDE7F3E4B}" dt="2020-01-08T16:00:25.522" v="50" actId="47"/>
        <pc:sldMkLst>
          <pc:docMk/>
          <pc:sldMk cId="3908620278" sldId="430"/>
        </pc:sldMkLst>
      </pc:sldChg>
      <pc:sldChg chg="del">
        <pc:chgData name="Bai, Lu" userId="365cff9c-9192-451d-b72d-eb41caba823e" providerId="ADAL" clId="{214D3A8F-A729-4216-9935-8E9EDE7F3E4B}" dt="2020-01-08T16:00:26.053" v="52" actId="47"/>
        <pc:sldMkLst>
          <pc:docMk/>
          <pc:sldMk cId="3812850092" sldId="431"/>
        </pc:sldMkLst>
      </pc:sldChg>
      <pc:sldChg chg="del">
        <pc:chgData name="Bai, Lu" userId="365cff9c-9192-451d-b72d-eb41caba823e" providerId="ADAL" clId="{214D3A8F-A729-4216-9935-8E9EDE7F3E4B}" dt="2020-01-08T16:00:26.084" v="53" actId="47"/>
        <pc:sldMkLst>
          <pc:docMk/>
          <pc:sldMk cId="2070269372" sldId="432"/>
        </pc:sldMkLst>
      </pc:sldChg>
      <pc:sldChg chg="del">
        <pc:chgData name="Bai, Lu" userId="365cff9c-9192-451d-b72d-eb41caba823e" providerId="ADAL" clId="{214D3A8F-A729-4216-9935-8E9EDE7F3E4B}" dt="2020-01-08T16:00:29.208" v="93" actId="47"/>
        <pc:sldMkLst>
          <pc:docMk/>
          <pc:sldMk cId="809161896" sldId="439"/>
        </pc:sldMkLst>
      </pc:sldChg>
      <pc:sldChg chg="del">
        <pc:chgData name="Bai, Lu" userId="365cff9c-9192-451d-b72d-eb41caba823e" providerId="ADAL" clId="{214D3A8F-A729-4216-9935-8E9EDE7F3E4B}" dt="2020-01-08T16:00:25.313" v="49" actId="47"/>
        <pc:sldMkLst>
          <pc:docMk/>
          <pc:sldMk cId="1386893386" sldId="441"/>
        </pc:sldMkLst>
      </pc:sldChg>
      <pc:sldChg chg="del">
        <pc:chgData name="Bai, Lu" userId="365cff9c-9192-451d-b72d-eb41caba823e" providerId="ADAL" clId="{214D3A8F-A729-4216-9935-8E9EDE7F3E4B}" dt="2020-01-08T16:00:26.113" v="54" actId="47"/>
        <pc:sldMkLst>
          <pc:docMk/>
          <pc:sldMk cId="2093078521" sldId="442"/>
        </pc:sldMkLst>
      </pc:sldChg>
      <pc:sldChg chg="del">
        <pc:chgData name="Bai, Lu" userId="365cff9c-9192-451d-b72d-eb41caba823e" providerId="ADAL" clId="{214D3A8F-A729-4216-9935-8E9EDE7F3E4B}" dt="2020-01-08T16:00:28.085" v="80" actId="47"/>
        <pc:sldMkLst>
          <pc:docMk/>
          <pc:sldMk cId="1887434689" sldId="444"/>
        </pc:sldMkLst>
      </pc:sldChg>
      <pc:sldChg chg="del">
        <pc:chgData name="Bai, Lu" userId="365cff9c-9192-451d-b72d-eb41caba823e" providerId="ADAL" clId="{214D3A8F-A729-4216-9935-8E9EDE7F3E4B}" dt="2020-01-08T16:00:29.946" v="100" actId="47"/>
        <pc:sldMkLst>
          <pc:docMk/>
          <pc:sldMk cId="4263072557" sldId="445"/>
        </pc:sldMkLst>
      </pc:sldChg>
      <pc:sldChg chg="del">
        <pc:chgData name="Bai, Lu" userId="365cff9c-9192-451d-b72d-eb41caba823e" providerId="ADAL" clId="{214D3A8F-A729-4216-9935-8E9EDE7F3E4B}" dt="2020-01-08T16:00:24.350" v="45" actId="47"/>
        <pc:sldMkLst>
          <pc:docMk/>
          <pc:sldMk cId="2512388011" sldId="446"/>
        </pc:sldMkLst>
      </pc:sldChg>
      <pc:sldChg chg="del">
        <pc:chgData name="Bai, Lu" userId="365cff9c-9192-451d-b72d-eb41caba823e" providerId="ADAL" clId="{214D3A8F-A729-4216-9935-8E9EDE7F3E4B}" dt="2020-01-08T16:00:33.298" v="129" actId="47"/>
        <pc:sldMkLst>
          <pc:docMk/>
          <pc:sldMk cId="1085808307" sldId="450"/>
        </pc:sldMkLst>
      </pc:sldChg>
      <pc:sldChg chg="del">
        <pc:chgData name="Bai, Lu" userId="365cff9c-9192-451d-b72d-eb41caba823e" providerId="ADAL" clId="{214D3A8F-A729-4216-9935-8E9EDE7F3E4B}" dt="2020-01-08T16:00:26.149" v="55" actId="47"/>
        <pc:sldMkLst>
          <pc:docMk/>
          <pc:sldMk cId="1950319647" sldId="453"/>
        </pc:sldMkLst>
      </pc:sldChg>
      <pc:sldChg chg="del">
        <pc:chgData name="Bai, Lu" userId="365cff9c-9192-451d-b72d-eb41caba823e" providerId="ADAL" clId="{214D3A8F-A729-4216-9935-8E9EDE7F3E4B}" dt="2020-01-08T16:00:26.483" v="65" actId="47"/>
        <pc:sldMkLst>
          <pc:docMk/>
          <pc:sldMk cId="2138855965" sldId="454"/>
        </pc:sldMkLst>
      </pc:sldChg>
      <pc:sldChg chg="del">
        <pc:chgData name="Bai, Lu" userId="365cff9c-9192-451d-b72d-eb41caba823e" providerId="ADAL" clId="{214D3A8F-A729-4216-9935-8E9EDE7F3E4B}" dt="2020-01-08T16:00:26.467" v="64" actId="47"/>
        <pc:sldMkLst>
          <pc:docMk/>
          <pc:sldMk cId="3475455080" sldId="455"/>
        </pc:sldMkLst>
      </pc:sldChg>
      <pc:sldChg chg="del">
        <pc:chgData name="Bai, Lu" userId="365cff9c-9192-451d-b72d-eb41caba823e" providerId="ADAL" clId="{214D3A8F-A729-4216-9935-8E9EDE7F3E4B}" dt="2020-01-08T16:00:26.651" v="68" actId="47"/>
        <pc:sldMkLst>
          <pc:docMk/>
          <pc:sldMk cId="2176388027" sldId="456"/>
        </pc:sldMkLst>
      </pc:sldChg>
      <pc:sldChg chg="del">
        <pc:chgData name="Bai, Lu" userId="365cff9c-9192-451d-b72d-eb41caba823e" providerId="ADAL" clId="{214D3A8F-A729-4216-9935-8E9EDE7F3E4B}" dt="2020-01-08T16:00:26.662" v="69" actId="47"/>
        <pc:sldMkLst>
          <pc:docMk/>
          <pc:sldMk cId="3178192354" sldId="457"/>
        </pc:sldMkLst>
      </pc:sldChg>
      <pc:sldChg chg="del">
        <pc:chgData name="Bai, Lu" userId="365cff9c-9192-451d-b72d-eb41caba823e" providerId="ADAL" clId="{214D3A8F-A729-4216-9935-8E9EDE7F3E4B}" dt="2020-01-08T16:00:26.719" v="71" actId="47"/>
        <pc:sldMkLst>
          <pc:docMk/>
          <pc:sldMk cId="3226922107" sldId="458"/>
        </pc:sldMkLst>
      </pc:sldChg>
      <pc:sldChg chg="del">
        <pc:chgData name="Bai, Lu" userId="365cff9c-9192-451d-b72d-eb41caba823e" providerId="ADAL" clId="{214D3A8F-A729-4216-9935-8E9EDE7F3E4B}" dt="2020-01-08T16:00:26.753" v="72" actId="47"/>
        <pc:sldMkLst>
          <pc:docMk/>
          <pc:sldMk cId="3521126176" sldId="459"/>
        </pc:sldMkLst>
      </pc:sldChg>
      <pc:sldChg chg="del">
        <pc:chgData name="Bai, Lu" userId="365cff9c-9192-451d-b72d-eb41caba823e" providerId="ADAL" clId="{214D3A8F-A729-4216-9935-8E9EDE7F3E4B}" dt="2020-01-08T16:00:28.240" v="85" actId="47"/>
        <pc:sldMkLst>
          <pc:docMk/>
          <pc:sldMk cId="2425174175" sldId="460"/>
        </pc:sldMkLst>
      </pc:sldChg>
      <pc:sldChg chg="del">
        <pc:chgData name="Bai, Lu" userId="365cff9c-9192-451d-b72d-eb41caba823e" providerId="ADAL" clId="{214D3A8F-A729-4216-9935-8E9EDE7F3E4B}" dt="2020-01-08T16:00:33.069" v="122" actId="47"/>
        <pc:sldMkLst>
          <pc:docMk/>
          <pc:sldMk cId="2205371635" sldId="461"/>
        </pc:sldMkLst>
      </pc:sldChg>
      <pc:sldChg chg="del">
        <pc:chgData name="Bai, Lu" userId="365cff9c-9192-451d-b72d-eb41caba823e" providerId="ADAL" clId="{214D3A8F-A729-4216-9935-8E9EDE7F3E4B}" dt="2020-01-08T16:00:31.546" v="113" actId="47"/>
        <pc:sldMkLst>
          <pc:docMk/>
          <pc:sldMk cId="2400174460" sldId="462"/>
        </pc:sldMkLst>
      </pc:sldChg>
      <pc:sldChg chg="del">
        <pc:chgData name="Bai, Lu" userId="365cff9c-9192-451d-b72d-eb41caba823e" providerId="ADAL" clId="{214D3A8F-A729-4216-9935-8E9EDE7F3E4B}" dt="2020-01-08T16:00:29.836" v="98" actId="47"/>
        <pc:sldMkLst>
          <pc:docMk/>
          <pc:sldMk cId="2462738702" sldId="464"/>
        </pc:sldMkLst>
      </pc:sldChg>
      <pc:sldChg chg="delSp">
        <pc:chgData name="Bai, Lu" userId="365cff9c-9192-451d-b72d-eb41caba823e" providerId="ADAL" clId="{214D3A8F-A729-4216-9935-8E9EDE7F3E4B}" dt="2020-01-08T16:00:04.244" v="43" actId="478"/>
        <pc:sldMkLst>
          <pc:docMk/>
          <pc:sldMk cId="3693388729" sldId="465"/>
        </pc:sldMkLst>
      </pc:sldChg>
      <pc:sldChg chg="modSp">
        <pc:chgData name="Bai, Lu" userId="365cff9c-9192-451d-b72d-eb41caba823e" providerId="ADAL" clId="{214D3A8F-A729-4216-9935-8E9EDE7F3E4B}" dt="2020-01-08T15:57:56.323" v="41" actId="20577"/>
        <pc:sldMkLst>
          <pc:docMk/>
          <pc:sldMk cId="1536129915" sldId="466"/>
        </pc:sldMkLst>
      </pc:sldChg>
      <pc:sldChg chg="addSp delSp modSp add modAnim">
        <pc:chgData name="Bai, Lu" userId="365cff9c-9192-451d-b72d-eb41caba823e" providerId="ADAL" clId="{214D3A8F-A729-4216-9935-8E9EDE7F3E4B}" dt="2020-03-03T08:44:15.835" v="7922"/>
        <pc:sldMkLst>
          <pc:docMk/>
          <pc:sldMk cId="832888471" sldId="467"/>
        </pc:sldMkLst>
      </pc:sldChg>
      <pc:sldChg chg="del">
        <pc:chgData name="Bai, Lu" userId="365cff9c-9192-451d-b72d-eb41caba823e" providerId="ADAL" clId="{214D3A8F-A729-4216-9935-8E9EDE7F3E4B}" dt="2020-01-08T16:00:28.110" v="81" actId="47"/>
        <pc:sldMkLst>
          <pc:docMk/>
          <pc:sldMk cId="1129536450" sldId="467"/>
        </pc:sldMkLst>
      </pc:sldChg>
      <pc:sldChg chg="modSp add">
        <pc:chgData name="Bai, Lu" userId="365cff9c-9192-451d-b72d-eb41caba823e" providerId="ADAL" clId="{214D3A8F-A729-4216-9935-8E9EDE7F3E4B}" dt="2020-02-19T10:41:36.005" v="4812" actId="113"/>
        <pc:sldMkLst>
          <pc:docMk/>
          <pc:sldMk cId="142701353" sldId="468"/>
        </pc:sldMkLst>
      </pc:sldChg>
      <pc:sldChg chg="del">
        <pc:chgData name="Bai, Lu" userId="365cff9c-9192-451d-b72d-eb41caba823e" providerId="ADAL" clId="{214D3A8F-A729-4216-9935-8E9EDE7F3E4B}" dt="2020-01-08T16:00:28.135" v="82" actId="47"/>
        <pc:sldMkLst>
          <pc:docMk/>
          <pc:sldMk cId="982438054" sldId="468"/>
        </pc:sldMkLst>
      </pc:sldChg>
      <pc:sldChg chg="modSp add">
        <pc:chgData name="Bai, Lu" userId="365cff9c-9192-451d-b72d-eb41caba823e" providerId="ADAL" clId="{214D3A8F-A729-4216-9935-8E9EDE7F3E4B}" dt="2020-03-03T10:22:41.259" v="8071" actId="20577"/>
        <pc:sldMkLst>
          <pc:docMk/>
          <pc:sldMk cId="1009719022" sldId="469"/>
        </pc:sldMkLst>
      </pc:sldChg>
      <pc:sldChg chg="del">
        <pc:chgData name="Bai, Lu" userId="365cff9c-9192-451d-b72d-eb41caba823e" providerId="ADAL" clId="{214D3A8F-A729-4216-9935-8E9EDE7F3E4B}" dt="2020-01-08T16:00:33.325" v="130" actId="47"/>
        <pc:sldMkLst>
          <pc:docMk/>
          <pc:sldMk cId="3420926777" sldId="469"/>
        </pc:sldMkLst>
      </pc:sldChg>
      <pc:sldChg chg="modSp add">
        <pc:chgData name="Bai, Lu" userId="365cff9c-9192-451d-b72d-eb41caba823e" providerId="ADAL" clId="{214D3A8F-A729-4216-9935-8E9EDE7F3E4B}" dt="2020-02-14T14:05:51.049" v="4090" actId="20577"/>
        <pc:sldMkLst>
          <pc:docMk/>
          <pc:sldMk cId="3997183375" sldId="470"/>
        </pc:sldMkLst>
      </pc:sldChg>
      <pc:sldChg chg="modSp add">
        <pc:chgData name="Bai, Lu" userId="365cff9c-9192-451d-b72d-eb41caba823e" providerId="ADAL" clId="{214D3A8F-A729-4216-9935-8E9EDE7F3E4B}" dt="2020-01-08T16:35:37.441" v="388" actId="20577"/>
        <pc:sldMkLst>
          <pc:docMk/>
          <pc:sldMk cId="842000991" sldId="471"/>
        </pc:sldMkLst>
      </pc:sldChg>
      <pc:sldChg chg="del">
        <pc:chgData name="Bai, Lu" userId="365cff9c-9192-451d-b72d-eb41caba823e" providerId="ADAL" clId="{214D3A8F-A729-4216-9935-8E9EDE7F3E4B}" dt="2020-01-08T16:00:27.921" v="77" actId="47"/>
        <pc:sldMkLst>
          <pc:docMk/>
          <pc:sldMk cId="2119508335" sldId="471"/>
        </pc:sldMkLst>
      </pc:sldChg>
      <pc:sldChg chg="del">
        <pc:chgData name="Bai, Lu" userId="365cff9c-9192-451d-b72d-eb41caba823e" providerId="ADAL" clId="{214D3A8F-A729-4216-9935-8E9EDE7F3E4B}" dt="2020-01-08T16:00:28.172" v="83" actId="47"/>
        <pc:sldMkLst>
          <pc:docMk/>
          <pc:sldMk cId="2879774015" sldId="472"/>
        </pc:sldMkLst>
      </pc:sldChg>
      <pc:sldChg chg="modSp add">
        <pc:chgData name="Bai, Lu" userId="365cff9c-9192-451d-b72d-eb41caba823e" providerId="ADAL" clId="{214D3A8F-A729-4216-9935-8E9EDE7F3E4B}" dt="2020-01-08T16:40:06.250" v="444"/>
        <pc:sldMkLst>
          <pc:docMk/>
          <pc:sldMk cId="4158117474" sldId="472"/>
        </pc:sldMkLst>
      </pc:sldChg>
      <pc:sldChg chg="addSp modSp add modNotesTx">
        <pc:chgData name="Bai, Lu" userId="365cff9c-9192-451d-b72d-eb41caba823e" providerId="ADAL" clId="{214D3A8F-A729-4216-9935-8E9EDE7F3E4B}" dt="2020-03-11T09:29:47.149" v="8536" actId="14100"/>
        <pc:sldMkLst>
          <pc:docMk/>
          <pc:sldMk cId="1228598737" sldId="473"/>
        </pc:sldMkLst>
      </pc:sldChg>
      <pc:sldChg chg="del">
        <pc:chgData name="Bai, Lu" userId="365cff9c-9192-451d-b72d-eb41caba823e" providerId="ADAL" clId="{214D3A8F-A729-4216-9935-8E9EDE7F3E4B}" dt="2020-01-08T16:00:28.207" v="84" actId="47"/>
        <pc:sldMkLst>
          <pc:docMk/>
          <pc:sldMk cId="4233674540" sldId="473"/>
        </pc:sldMkLst>
      </pc:sldChg>
      <pc:sldChg chg="modSp add">
        <pc:chgData name="Bai, Lu" userId="365cff9c-9192-451d-b72d-eb41caba823e" providerId="ADAL" clId="{214D3A8F-A729-4216-9935-8E9EDE7F3E4B}" dt="2020-01-08T16:40:41.317" v="451" actId="20577"/>
        <pc:sldMkLst>
          <pc:docMk/>
          <pc:sldMk cId="3787941088" sldId="474"/>
        </pc:sldMkLst>
      </pc:sldChg>
      <pc:sldChg chg="del">
        <pc:chgData name="Bai, Lu" userId="365cff9c-9192-451d-b72d-eb41caba823e" providerId="ADAL" clId="{214D3A8F-A729-4216-9935-8E9EDE7F3E4B}" dt="2020-01-08T16:00:28.308" v="87" actId="47"/>
        <pc:sldMkLst>
          <pc:docMk/>
          <pc:sldMk cId="4132725804" sldId="474"/>
        </pc:sldMkLst>
      </pc:sldChg>
      <pc:sldChg chg="add">
        <pc:chgData name="Bai, Lu" userId="365cff9c-9192-451d-b72d-eb41caba823e" providerId="ADAL" clId="{214D3A8F-A729-4216-9935-8E9EDE7F3E4B}" dt="2020-01-08T16:40:50.646" v="452"/>
        <pc:sldMkLst>
          <pc:docMk/>
          <pc:sldMk cId="52998392" sldId="475"/>
        </pc:sldMkLst>
      </pc:sldChg>
      <pc:sldChg chg="del">
        <pc:chgData name="Bai, Lu" userId="365cff9c-9192-451d-b72d-eb41caba823e" providerId="ADAL" clId="{214D3A8F-A729-4216-9935-8E9EDE7F3E4B}" dt="2020-01-08T16:00:28.336" v="88" actId="47"/>
        <pc:sldMkLst>
          <pc:docMk/>
          <pc:sldMk cId="1643922000" sldId="475"/>
        </pc:sldMkLst>
      </pc:sldChg>
      <pc:sldChg chg="addSp delSp modSp add">
        <pc:chgData name="Bai, Lu" userId="365cff9c-9192-451d-b72d-eb41caba823e" providerId="ADAL" clId="{214D3A8F-A729-4216-9935-8E9EDE7F3E4B}" dt="2020-02-25T11:17:21.156" v="6705" actId="1076"/>
        <pc:sldMkLst>
          <pc:docMk/>
          <pc:sldMk cId="1328734260" sldId="476"/>
        </pc:sldMkLst>
      </pc:sldChg>
      <pc:sldChg chg="del">
        <pc:chgData name="Bai, Lu" userId="365cff9c-9192-451d-b72d-eb41caba823e" providerId="ADAL" clId="{214D3A8F-A729-4216-9935-8E9EDE7F3E4B}" dt="2020-01-08T16:00:28.375" v="89" actId="47"/>
        <pc:sldMkLst>
          <pc:docMk/>
          <pc:sldMk cId="2249914699" sldId="476"/>
        </pc:sldMkLst>
      </pc:sldChg>
      <pc:sldChg chg="del">
        <pc:chgData name="Bai, Lu" userId="365cff9c-9192-451d-b72d-eb41caba823e" providerId="ADAL" clId="{214D3A8F-A729-4216-9935-8E9EDE7F3E4B}" dt="2020-01-08T16:00:29.960" v="101" actId="47"/>
        <pc:sldMkLst>
          <pc:docMk/>
          <pc:sldMk cId="389366395" sldId="477"/>
        </pc:sldMkLst>
      </pc:sldChg>
      <pc:sldChg chg="addSp delSp modSp add">
        <pc:chgData name="Bai, Lu" userId="365cff9c-9192-451d-b72d-eb41caba823e" providerId="ADAL" clId="{214D3A8F-A729-4216-9935-8E9EDE7F3E4B}" dt="2020-03-04T09:01:22.437" v="8529" actId="1076"/>
        <pc:sldMkLst>
          <pc:docMk/>
          <pc:sldMk cId="1596247456" sldId="477"/>
        </pc:sldMkLst>
      </pc:sldChg>
      <pc:sldChg chg="modSp add ord">
        <pc:chgData name="Bai, Lu" userId="365cff9c-9192-451d-b72d-eb41caba823e" providerId="ADAL" clId="{214D3A8F-A729-4216-9935-8E9EDE7F3E4B}" dt="2020-02-25T13:21:40.416" v="7387"/>
        <pc:sldMkLst>
          <pc:docMk/>
          <pc:sldMk cId="199822941" sldId="478"/>
        </pc:sldMkLst>
      </pc:sldChg>
      <pc:sldChg chg="del">
        <pc:chgData name="Bai, Lu" userId="365cff9c-9192-451d-b72d-eb41caba823e" providerId="ADAL" clId="{214D3A8F-A729-4216-9935-8E9EDE7F3E4B}" dt="2020-01-08T16:00:30.095" v="104" actId="47"/>
        <pc:sldMkLst>
          <pc:docMk/>
          <pc:sldMk cId="2474653254" sldId="478"/>
        </pc:sldMkLst>
      </pc:sldChg>
      <pc:sldChg chg="addSp modSp add modAnim">
        <pc:chgData name="Bai, Lu" userId="365cff9c-9192-451d-b72d-eb41caba823e" providerId="ADAL" clId="{214D3A8F-A729-4216-9935-8E9EDE7F3E4B}" dt="2020-02-25T11:22:57.682" v="6727" actId="1035"/>
        <pc:sldMkLst>
          <pc:docMk/>
          <pc:sldMk cId="249275008" sldId="479"/>
        </pc:sldMkLst>
      </pc:sldChg>
      <pc:sldChg chg="del">
        <pc:chgData name="Bai, Lu" userId="365cff9c-9192-451d-b72d-eb41caba823e" providerId="ADAL" clId="{214D3A8F-A729-4216-9935-8E9EDE7F3E4B}" dt="2020-01-08T16:00:30.119" v="105" actId="47"/>
        <pc:sldMkLst>
          <pc:docMk/>
          <pc:sldMk cId="1000441228" sldId="480"/>
        </pc:sldMkLst>
      </pc:sldChg>
      <pc:sldChg chg="addSp delSp modSp add modAnim modNotesTx">
        <pc:chgData name="Bai, Lu" userId="365cff9c-9192-451d-b72d-eb41caba823e" providerId="ADAL" clId="{214D3A8F-A729-4216-9935-8E9EDE7F3E4B}" dt="2020-03-03T08:55:30.936" v="7925"/>
        <pc:sldMkLst>
          <pc:docMk/>
          <pc:sldMk cId="3567004754" sldId="480"/>
        </pc:sldMkLst>
      </pc:sldChg>
      <pc:sldChg chg="addSp delSp modSp add del">
        <pc:chgData name="Bai, Lu" userId="365cff9c-9192-451d-b72d-eb41caba823e" providerId="ADAL" clId="{214D3A8F-A729-4216-9935-8E9EDE7F3E4B}" dt="2020-02-19T11:05:29.598" v="4838" actId="47"/>
        <pc:sldMkLst>
          <pc:docMk/>
          <pc:sldMk cId="1189814451" sldId="481"/>
        </pc:sldMkLst>
      </pc:sldChg>
      <pc:sldChg chg="del">
        <pc:chgData name="Bai, Lu" userId="365cff9c-9192-451d-b72d-eb41caba823e" providerId="ADAL" clId="{214D3A8F-A729-4216-9935-8E9EDE7F3E4B}" dt="2020-01-08T16:00:30.160" v="106" actId="47"/>
        <pc:sldMkLst>
          <pc:docMk/>
          <pc:sldMk cId="2195456119" sldId="481"/>
        </pc:sldMkLst>
      </pc:sldChg>
      <pc:sldChg chg="del">
        <pc:chgData name="Bai, Lu" userId="365cff9c-9192-451d-b72d-eb41caba823e" providerId="ADAL" clId="{214D3A8F-A729-4216-9935-8E9EDE7F3E4B}" dt="2020-01-08T16:00:30.172" v="107" actId="47"/>
        <pc:sldMkLst>
          <pc:docMk/>
          <pc:sldMk cId="1745074762" sldId="482"/>
        </pc:sldMkLst>
      </pc:sldChg>
      <pc:sldChg chg="addSp delSp modSp add">
        <pc:chgData name="Bai, Lu" userId="365cff9c-9192-451d-b72d-eb41caba823e" providerId="ADAL" clId="{214D3A8F-A729-4216-9935-8E9EDE7F3E4B}" dt="2020-03-03T16:41:12.218" v="8481" actId="1076"/>
        <pc:sldMkLst>
          <pc:docMk/>
          <pc:sldMk cId="3888252335" sldId="482"/>
        </pc:sldMkLst>
      </pc:sldChg>
      <pc:sldChg chg="addSp delSp modSp add ord modNotesTx">
        <pc:chgData name="Bai, Lu" userId="365cff9c-9192-451d-b72d-eb41caba823e" providerId="ADAL" clId="{214D3A8F-A729-4216-9935-8E9EDE7F3E4B}" dt="2020-02-14T15:36:05.155" v="4374" actId="20577"/>
        <pc:sldMkLst>
          <pc:docMk/>
          <pc:sldMk cId="1311968049" sldId="483"/>
        </pc:sldMkLst>
      </pc:sldChg>
      <pc:sldChg chg="del">
        <pc:chgData name="Bai, Lu" userId="365cff9c-9192-451d-b72d-eb41caba823e" providerId="ADAL" clId="{214D3A8F-A729-4216-9935-8E9EDE7F3E4B}" dt="2020-01-08T16:00:31.599" v="114" actId="47"/>
        <pc:sldMkLst>
          <pc:docMk/>
          <pc:sldMk cId="1385857222" sldId="483"/>
        </pc:sldMkLst>
      </pc:sldChg>
      <pc:sldChg chg="modSp add">
        <pc:chgData name="Bai, Lu" userId="365cff9c-9192-451d-b72d-eb41caba823e" providerId="ADAL" clId="{214D3A8F-A729-4216-9935-8E9EDE7F3E4B}" dt="2020-03-03T09:42:49.729" v="8022" actId="108"/>
        <pc:sldMkLst>
          <pc:docMk/>
          <pc:sldMk cId="736252424" sldId="484"/>
        </pc:sldMkLst>
      </pc:sldChg>
      <pc:sldChg chg="del">
        <pc:chgData name="Bai, Lu" userId="365cff9c-9192-451d-b72d-eb41caba823e" providerId="ADAL" clId="{214D3A8F-A729-4216-9935-8E9EDE7F3E4B}" dt="2020-01-08T16:00:29.866" v="99" actId="47"/>
        <pc:sldMkLst>
          <pc:docMk/>
          <pc:sldMk cId="1798041238" sldId="484"/>
        </pc:sldMkLst>
      </pc:sldChg>
      <pc:sldChg chg="addSp delSp modSp add">
        <pc:chgData name="Bai, Lu" userId="365cff9c-9192-451d-b72d-eb41caba823e" providerId="ADAL" clId="{214D3A8F-A729-4216-9935-8E9EDE7F3E4B}" dt="2020-02-14T15:06:43.534" v="4211"/>
        <pc:sldMkLst>
          <pc:docMk/>
          <pc:sldMk cId="895749338" sldId="485"/>
        </pc:sldMkLst>
      </pc:sldChg>
      <pc:sldChg chg="del">
        <pc:chgData name="Bai, Lu" userId="365cff9c-9192-451d-b72d-eb41caba823e" providerId="ADAL" clId="{214D3A8F-A729-4216-9935-8E9EDE7F3E4B}" dt="2020-01-08T16:00:28.285" v="86" actId="47"/>
        <pc:sldMkLst>
          <pc:docMk/>
          <pc:sldMk cId="2893868955" sldId="485"/>
        </pc:sldMkLst>
      </pc:sldChg>
      <pc:sldChg chg="addSp delSp modSp modNotesTx">
        <pc:chgData name="Bai, Lu" userId="365cff9c-9192-451d-b72d-eb41caba823e" providerId="ADAL" clId="{214D3A8F-A729-4216-9935-8E9EDE7F3E4B}" dt="2020-02-14T15:07:55.547" v="4218" actId="1076"/>
        <pc:sldMkLst>
          <pc:docMk/>
          <pc:sldMk cId="262206575" sldId="486"/>
        </pc:sldMkLst>
      </pc:sldChg>
      <pc:sldChg chg="modSp modNotesTx">
        <pc:chgData name="Bai, Lu" userId="365cff9c-9192-451d-b72d-eb41caba823e" providerId="ADAL" clId="{214D3A8F-A729-4216-9935-8E9EDE7F3E4B}" dt="2020-01-30T15:10:24.173" v="2150" actId="20577"/>
        <pc:sldMkLst>
          <pc:docMk/>
          <pc:sldMk cId="1061871908" sldId="487"/>
        </pc:sldMkLst>
      </pc:sldChg>
      <pc:sldChg chg="del">
        <pc:chgData name="Bai, Lu" userId="365cff9c-9192-451d-b72d-eb41caba823e" providerId="ADAL" clId="{214D3A8F-A729-4216-9935-8E9EDE7F3E4B}" dt="2020-01-08T16:00:31.631" v="115" actId="47"/>
        <pc:sldMkLst>
          <pc:docMk/>
          <pc:sldMk cId="3234014495" sldId="487"/>
        </pc:sldMkLst>
      </pc:sldChg>
      <pc:sldChg chg="modSp del">
        <pc:chgData name="Bai, Lu" userId="365cff9c-9192-451d-b72d-eb41caba823e" providerId="ADAL" clId="{214D3A8F-A729-4216-9935-8E9EDE7F3E4B}" dt="2020-01-30T16:35:27.656" v="2255" actId="47"/>
        <pc:sldMkLst>
          <pc:docMk/>
          <pc:sldMk cId="1618630623" sldId="488"/>
        </pc:sldMkLst>
      </pc:sldChg>
      <pc:sldChg chg="del">
        <pc:chgData name="Bai, Lu" userId="365cff9c-9192-451d-b72d-eb41caba823e" providerId="ADAL" clId="{214D3A8F-A729-4216-9935-8E9EDE7F3E4B}" dt="2020-01-08T16:00:29.775" v="96" actId="47"/>
        <pc:sldMkLst>
          <pc:docMk/>
          <pc:sldMk cId="3316643165" sldId="488"/>
        </pc:sldMkLst>
      </pc:sldChg>
      <pc:sldChg chg="addSp delSp modSp add ord modNotesTx">
        <pc:chgData name="Bai, Lu" userId="365cff9c-9192-451d-b72d-eb41caba823e" providerId="ADAL" clId="{214D3A8F-A729-4216-9935-8E9EDE7F3E4B}" dt="2020-03-03T10:26:45.729" v="8074" actId="313"/>
        <pc:sldMkLst>
          <pc:docMk/>
          <pc:sldMk cId="4186752219" sldId="489"/>
        </pc:sldMkLst>
      </pc:sldChg>
      <pc:sldChg chg="addSp modSp add">
        <pc:chgData name="Bai, Lu" userId="365cff9c-9192-451d-b72d-eb41caba823e" providerId="ADAL" clId="{214D3A8F-A729-4216-9935-8E9EDE7F3E4B}" dt="2020-01-24T10:30:13.486" v="2136" actId="1076"/>
        <pc:sldMkLst>
          <pc:docMk/>
          <pc:sldMk cId="1496123383" sldId="490"/>
        </pc:sldMkLst>
      </pc:sldChg>
      <pc:sldChg chg="modNotesTx">
        <pc:chgData name="Bai, Lu" userId="365cff9c-9192-451d-b72d-eb41caba823e" providerId="ADAL" clId="{214D3A8F-A729-4216-9935-8E9EDE7F3E4B}" dt="2020-02-27T13:03:11.130" v="7649" actId="20577"/>
        <pc:sldMkLst>
          <pc:docMk/>
          <pc:sldMk cId="1757409418" sldId="491"/>
        </pc:sldMkLst>
      </pc:sldChg>
      <pc:sldChg chg="addSp modSp modAnim">
        <pc:chgData name="Bai, Lu" userId="365cff9c-9192-451d-b72d-eb41caba823e" providerId="ADAL" clId="{214D3A8F-A729-4216-9935-8E9EDE7F3E4B}" dt="2020-02-19T13:29:44.023" v="5374" actId="20577"/>
        <pc:sldMkLst>
          <pc:docMk/>
          <pc:sldMk cId="1680722310" sldId="493"/>
        </pc:sldMkLst>
      </pc:sldChg>
      <pc:sldChg chg="addSp delSp modSp add modAnim">
        <pc:chgData name="Bai, Lu" userId="365cff9c-9192-451d-b72d-eb41caba823e" providerId="ADAL" clId="{214D3A8F-A729-4216-9935-8E9EDE7F3E4B}" dt="2020-03-03T08:55:57.040" v="7929" actId="313"/>
        <pc:sldMkLst>
          <pc:docMk/>
          <pc:sldMk cId="2343211367" sldId="497"/>
        </pc:sldMkLst>
      </pc:sldChg>
      <pc:sldChg chg="addSp delSp modSp add modNotesTx">
        <pc:chgData name="Bai, Lu" userId="365cff9c-9192-451d-b72d-eb41caba823e" providerId="ADAL" clId="{214D3A8F-A729-4216-9935-8E9EDE7F3E4B}" dt="2020-03-03T10:35:38.855" v="8079" actId="20577"/>
        <pc:sldMkLst>
          <pc:docMk/>
          <pc:sldMk cId="4162813898" sldId="498"/>
        </pc:sldMkLst>
      </pc:sldChg>
      <pc:sldChg chg="modSp add del modNotesTx">
        <pc:chgData name="Bai, Lu" userId="365cff9c-9192-451d-b72d-eb41caba823e" providerId="ADAL" clId="{214D3A8F-A729-4216-9935-8E9EDE7F3E4B}" dt="2020-02-19T12:26:44.279" v="5036" actId="47"/>
        <pc:sldMkLst>
          <pc:docMk/>
          <pc:sldMk cId="3835929197" sldId="499"/>
        </pc:sldMkLst>
      </pc:sldChg>
      <pc:sldChg chg="addSp delSp modSp add">
        <pc:chgData name="Bai, Lu" userId="365cff9c-9192-451d-b72d-eb41caba823e" providerId="ADAL" clId="{214D3A8F-A729-4216-9935-8E9EDE7F3E4B}" dt="2020-02-19T13:10:16.365" v="5346" actId="20577"/>
        <pc:sldMkLst>
          <pc:docMk/>
          <pc:sldMk cId="558312339" sldId="500"/>
        </pc:sldMkLst>
      </pc:sldChg>
      <pc:sldChg chg="addSp modSp add del">
        <pc:chgData name="Bai, Lu" userId="365cff9c-9192-451d-b72d-eb41caba823e" providerId="ADAL" clId="{214D3A8F-A729-4216-9935-8E9EDE7F3E4B}" dt="2020-02-14T17:11:19.955" v="4712" actId="47"/>
        <pc:sldMkLst>
          <pc:docMk/>
          <pc:sldMk cId="2974917634" sldId="501"/>
        </pc:sldMkLst>
      </pc:sldChg>
      <pc:sldChg chg="modSp add">
        <pc:chgData name="Bai, Lu" userId="365cff9c-9192-451d-b72d-eb41caba823e" providerId="ADAL" clId="{214D3A8F-A729-4216-9935-8E9EDE7F3E4B}" dt="2020-01-30T17:12:43.335" v="2315" actId="20577"/>
        <pc:sldMkLst>
          <pc:docMk/>
          <pc:sldMk cId="1665090507" sldId="502"/>
        </pc:sldMkLst>
      </pc:sldChg>
      <pc:sldChg chg="addSp modSp modNotesTx">
        <pc:chgData name="Bai, Lu" userId="365cff9c-9192-451d-b72d-eb41caba823e" providerId="ADAL" clId="{214D3A8F-A729-4216-9935-8E9EDE7F3E4B}" dt="2020-03-03T09:05:35.284" v="7932"/>
        <pc:sldMkLst>
          <pc:docMk/>
          <pc:sldMk cId="2889269485" sldId="505"/>
        </pc:sldMkLst>
      </pc:sldChg>
      <pc:sldChg chg="modSp">
        <pc:chgData name="Bai, Lu" userId="365cff9c-9192-451d-b72d-eb41caba823e" providerId="ADAL" clId="{214D3A8F-A729-4216-9935-8E9EDE7F3E4B}" dt="2020-02-27T13:05:43.965" v="7653" actId="1076"/>
        <pc:sldMkLst>
          <pc:docMk/>
          <pc:sldMk cId="599178987" sldId="507"/>
        </pc:sldMkLst>
      </pc:sldChg>
      <pc:sldChg chg="modSp add">
        <pc:chgData name="Bai, Lu" userId="365cff9c-9192-451d-b72d-eb41caba823e" providerId="ADAL" clId="{214D3A8F-A729-4216-9935-8E9EDE7F3E4B}" dt="2020-02-12T15:17:58.495" v="2791" actId="20577"/>
        <pc:sldMkLst>
          <pc:docMk/>
          <pc:sldMk cId="2768414421" sldId="509"/>
        </pc:sldMkLst>
      </pc:sldChg>
      <pc:sldChg chg="addSp modSp add del">
        <pc:chgData name="Bai, Lu" userId="365cff9c-9192-451d-b72d-eb41caba823e" providerId="ADAL" clId="{214D3A8F-A729-4216-9935-8E9EDE7F3E4B}" dt="2020-02-25T17:09:53.284" v="7623" actId="2696"/>
        <pc:sldMkLst>
          <pc:docMk/>
          <pc:sldMk cId="2562123537" sldId="510"/>
        </pc:sldMkLst>
      </pc:sldChg>
      <pc:sldChg chg="add">
        <pc:chgData name="Bai, Lu" userId="365cff9c-9192-451d-b72d-eb41caba823e" providerId="ADAL" clId="{214D3A8F-A729-4216-9935-8E9EDE7F3E4B}" dt="2020-02-25T17:10:00.311" v="7624"/>
        <pc:sldMkLst>
          <pc:docMk/>
          <pc:sldMk cId="3922803473" sldId="510"/>
        </pc:sldMkLst>
      </pc:sldChg>
      <pc:sldChg chg="addSp delSp modSp add del ord">
        <pc:chgData name="Bai, Lu" userId="365cff9c-9192-451d-b72d-eb41caba823e" providerId="ADAL" clId="{214D3A8F-A729-4216-9935-8E9EDE7F3E4B}" dt="2020-02-12T15:34:07.270" v="3154" actId="2696"/>
        <pc:sldMkLst>
          <pc:docMk/>
          <pc:sldMk cId="2901477858" sldId="511"/>
        </pc:sldMkLst>
      </pc:sldChg>
      <pc:sldChg chg="addSp modSp add">
        <pc:chgData name="Bai, Lu" userId="365cff9c-9192-451d-b72d-eb41caba823e" providerId="ADAL" clId="{214D3A8F-A729-4216-9935-8E9EDE7F3E4B}" dt="2020-02-14T16:25:09.855" v="4684" actId="20577"/>
        <pc:sldMkLst>
          <pc:docMk/>
          <pc:sldMk cId="3458632011" sldId="511"/>
        </pc:sldMkLst>
      </pc:sldChg>
      <pc:sldChg chg="addSp delSp modSp add del">
        <pc:chgData name="Bai, Lu" userId="365cff9c-9192-451d-b72d-eb41caba823e" providerId="ADAL" clId="{214D3A8F-A729-4216-9935-8E9EDE7F3E4B}" dt="2020-02-12T15:34:07.270" v="3154" actId="2696"/>
        <pc:sldMkLst>
          <pc:docMk/>
          <pc:sldMk cId="3406475669" sldId="512"/>
        </pc:sldMkLst>
      </pc:sldChg>
      <pc:sldChg chg="addSp modSp add modNotesTx">
        <pc:chgData name="Bai, Lu" userId="365cff9c-9192-451d-b72d-eb41caba823e" providerId="ADAL" clId="{214D3A8F-A729-4216-9935-8E9EDE7F3E4B}" dt="2020-02-12T17:26:25.248" v="3944" actId="20577"/>
        <pc:sldMkLst>
          <pc:docMk/>
          <pc:sldMk cId="3564635628" sldId="512"/>
        </pc:sldMkLst>
      </pc:sldChg>
      <pc:sldChg chg="add del">
        <pc:chgData name="Bai, Lu" userId="365cff9c-9192-451d-b72d-eb41caba823e" providerId="ADAL" clId="{214D3A8F-A729-4216-9935-8E9EDE7F3E4B}" dt="2020-02-12T15:12:52.913" v="2507" actId="47"/>
        <pc:sldMkLst>
          <pc:docMk/>
          <pc:sldMk cId="1399915830" sldId="513"/>
        </pc:sldMkLst>
      </pc:sldChg>
      <pc:sldChg chg="add">
        <pc:chgData name="Bai, Lu" userId="365cff9c-9192-451d-b72d-eb41caba823e" providerId="ADAL" clId="{214D3A8F-A729-4216-9935-8E9EDE7F3E4B}" dt="2020-02-12T15:34:09.552" v="3155"/>
        <pc:sldMkLst>
          <pc:docMk/>
          <pc:sldMk cId="2231626421" sldId="514"/>
        </pc:sldMkLst>
      </pc:sldChg>
      <pc:sldChg chg="addSp delSp modSp add del">
        <pc:chgData name="Bai, Lu" userId="365cff9c-9192-451d-b72d-eb41caba823e" providerId="ADAL" clId="{214D3A8F-A729-4216-9935-8E9EDE7F3E4B}" dt="2020-02-12T15:34:07.270" v="3154" actId="2696"/>
        <pc:sldMkLst>
          <pc:docMk/>
          <pc:sldMk cId="2945877873" sldId="514"/>
        </pc:sldMkLst>
      </pc:sldChg>
      <pc:sldChg chg="modSp add">
        <pc:chgData name="Bai, Lu" userId="365cff9c-9192-451d-b72d-eb41caba823e" providerId="ADAL" clId="{214D3A8F-A729-4216-9935-8E9EDE7F3E4B}" dt="2020-02-25T12:29:47.164" v="6875" actId="20577"/>
        <pc:sldMkLst>
          <pc:docMk/>
          <pc:sldMk cId="1439541953" sldId="515"/>
        </pc:sldMkLst>
      </pc:sldChg>
      <pc:sldChg chg="modSp add">
        <pc:chgData name="Bai, Lu" userId="365cff9c-9192-451d-b72d-eb41caba823e" providerId="ADAL" clId="{214D3A8F-A729-4216-9935-8E9EDE7F3E4B}" dt="2020-02-14T16:26:29.964" v="4685" actId="113"/>
        <pc:sldMkLst>
          <pc:docMk/>
          <pc:sldMk cId="2182426266" sldId="516"/>
        </pc:sldMkLst>
      </pc:sldChg>
      <pc:sldChg chg="addSp delSp add">
        <pc:chgData name="Bai, Lu" userId="365cff9c-9192-451d-b72d-eb41caba823e" providerId="ADAL" clId="{214D3A8F-A729-4216-9935-8E9EDE7F3E4B}" dt="2020-02-12T15:55:21.145" v="3668"/>
        <pc:sldMkLst>
          <pc:docMk/>
          <pc:sldMk cId="2612301712" sldId="517"/>
        </pc:sldMkLst>
      </pc:sldChg>
      <pc:sldChg chg="addSp delSp modSp add">
        <pc:chgData name="Bai, Lu" userId="365cff9c-9192-451d-b72d-eb41caba823e" providerId="ADAL" clId="{214D3A8F-A729-4216-9935-8E9EDE7F3E4B}" dt="2020-03-03T10:13:30.308" v="8055" actId="1076"/>
        <pc:sldMkLst>
          <pc:docMk/>
          <pc:sldMk cId="1786626639" sldId="518"/>
        </pc:sldMkLst>
      </pc:sldChg>
      <pc:sldChg chg="addSp delSp modSp add del">
        <pc:chgData name="Bai, Lu" userId="365cff9c-9192-451d-b72d-eb41caba823e" providerId="ADAL" clId="{214D3A8F-A729-4216-9935-8E9EDE7F3E4B}" dt="2020-02-12T17:11:44.729" v="3869" actId="2696"/>
        <pc:sldMkLst>
          <pc:docMk/>
          <pc:sldMk cId="960188751" sldId="519"/>
        </pc:sldMkLst>
      </pc:sldChg>
      <pc:sldChg chg="addSp modSp add">
        <pc:chgData name="Bai, Lu" userId="365cff9c-9192-451d-b72d-eb41caba823e" providerId="ADAL" clId="{214D3A8F-A729-4216-9935-8E9EDE7F3E4B}" dt="2020-02-19T12:22:37.930" v="5025" actId="20577"/>
        <pc:sldMkLst>
          <pc:docMk/>
          <pc:sldMk cId="3010106240" sldId="519"/>
        </pc:sldMkLst>
      </pc:sldChg>
      <pc:sldChg chg="add del">
        <pc:chgData name="Bai, Lu" userId="365cff9c-9192-451d-b72d-eb41caba823e" providerId="ADAL" clId="{214D3A8F-A729-4216-9935-8E9EDE7F3E4B}" dt="2020-02-19T12:16:40.929" v="4927" actId="2696"/>
        <pc:sldMkLst>
          <pc:docMk/>
          <pc:sldMk cId="3603086482" sldId="519"/>
        </pc:sldMkLst>
      </pc:sldChg>
      <pc:sldChg chg="modSp add modNotesTx">
        <pc:chgData name="Bai, Lu" userId="365cff9c-9192-451d-b72d-eb41caba823e" providerId="ADAL" clId="{214D3A8F-A729-4216-9935-8E9EDE7F3E4B}" dt="2020-02-14T17:12:40.714" v="4761" actId="20577"/>
        <pc:sldMkLst>
          <pc:docMk/>
          <pc:sldMk cId="603884783" sldId="520"/>
        </pc:sldMkLst>
      </pc:sldChg>
      <pc:sldChg chg="del">
        <pc:chgData name="Bai, Lu" userId="365cff9c-9192-451d-b72d-eb41caba823e" providerId="ADAL" clId="{214D3A8F-A729-4216-9935-8E9EDE7F3E4B}" dt="2020-02-25T16:28:31.780" v="7621" actId="47"/>
        <pc:sldMkLst>
          <pc:docMk/>
          <pc:sldMk cId="2862702625" sldId="522"/>
        </pc:sldMkLst>
      </pc:sldChg>
      <pc:sldChg chg="del">
        <pc:chgData name="Bai, Lu" userId="365cff9c-9192-451d-b72d-eb41caba823e" providerId="ADAL" clId="{214D3A8F-A729-4216-9935-8E9EDE7F3E4B}" dt="2020-02-25T16:28:35.949" v="7622" actId="47"/>
        <pc:sldMkLst>
          <pc:docMk/>
          <pc:sldMk cId="1872795739" sldId="523"/>
        </pc:sldMkLst>
      </pc:sldChg>
      <pc:sldChg chg="modSp">
        <pc:chgData name="Bai, Lu" userId="365cff9c-9192-451d-b72d-eb41caba823e" providerId="ADAL" clId="{214D3A8F-A729-4216-9935-8E9EDE7F3E4B}" dt="2020-03-11T09:11:55.168" v="8532" actId="1076"/>
        <pc:sldMkLst>
          <pc:docMk/>
          <pc:sldMk cId="206465398" sldId="532"/>
        </pc:sldMkLst>
      </pc:sldChg>
      <pc:sldChg chg="addSp delSp modSp add">
        <pc:chgData name="Bai, Lu" userId="365cff9c-9192-451d-b72d-eb41caba823e" providerId="ADAL" clId="{214D3A8F-A729-4216-9935-8E9EDE7F3E4B}" dt="2020-02-25T11:14:18.341" v="6702" actId="1076"/>
        <pc:sldMkLst>
          <pc:docMk/>
          <pc:sldMk cId="859225390" sldId="533"/>
        </pc:sldMkLst>
      </pc:sldChg>
      <pc:sldChg chg="addSp delSp modSp add">
        <pc:chgData name="Bai, Lu" userId="365cff9c-9192-451d-b72d-eb41caba823e" providerId="ADAL" clId="{214D3A8F-A729-4216-9935-8E9EDE7F3E4B}" dt="2020-03-03T16:48:20.549" v="8485" actId="14100"/>
        <pc:sldMkLst>
          <pc:docMk/>
          <pc:sldMk cId="157142799" sldId="534"/>
        </pc:sldMkLst>
      </pc:sldChg>
      <pc:sldChg chg="addSp delSp modSp add modNotesTx">
        <pc:chgData name="Bai, Lu" userId="365cff9c-9192-451d-b72d-eb41caba823e" providerId="ADAL" clId="{214D3A8F-A729-4216-9935-8E9EDE7F3E4B}" dt="2020-03-03T10:05:45.731" v="8050" actId="1076"/>
        <pc:sldMkLst>
          <pc:docMk/>
          <pc:sldMk cId="1030462763" sldId="535"/>
        </pc:sldMkLst>
      </pc:sldChg>
      <pc:sldChg chg="addSp delSp modSp add">
        <pc:chgData name="Bai, Lu" userId="365cff9c-9192-451d-b72d-eb41caba823e" providerId="ADAL" clId="{214D3A8F-A729-4216-9935-8E9EDE7F3E4B}" dt="2020-02-19T11:43:00.401" v="4902" actId="732"/>
        <pc:sldMkLst>
          <pc:docMk/>
          <pc:sldMk cId="1050912380" sldId="536"/>
        </pc:sldMkLst>
      </pc:sldChg>
      <pc:sldChg chg="addSp delSp modSp add del">
        <pc:chgData name="Bai, Lu" userId="365cff9c-9192-451d-b72d-eb41caba823e" providerId="ADAL" clId="{214D3A8F-A729-4216-9935-8E9EDE7F3E4B}" dt="2020-03-03T10:08:16.023" v="8051" actId="47"/>
        <pc:sldMkLst>
          <pc:docMk/>
          <pc:sldMk cId="2965784761" sldId="537"/>
        </pc:sldMkLst>
      </pc:sldChg>
      <pc:sldChg chg="addSp delSp modSp add">
        <pc:chgData name="Bai, Lu" userId="365cff9c-9192-451d-b72d-eb41caba823e" providerId="ADAL" clId="{214D3A8F-A729-4216-9935-8E9EDE7F3E4B}" dt="2020-02-19T11:45:33.430" v="4913" actId="1076"/>
        <pc:sldMkLst>
          <pc:docMk/>
          <pc:sldMk cId="839161211" sldId="538"/>
        </pc:sldMkLst>
      </pc:sldChg>
      <pc:sldChg chg="addSp modSp add ord modNotesTx">
        <pc:chgData name="Bai, Lu" userId="365cff9c-9192-451d-b72d-eb41caba823e" providerId="ADAL" clId="{214D3A8F-A729-4216-9935-8E9EDE7F3E4B}" dt="2020-02-25T15:48:00.955" v="7520" actId="20577"/>
        <pc:sldMkLst>
          <pc:docMk/>
          <pc:sldMk cId="2308996729" sldId="539"/>
        </pc:sldMkLst>
      </pc:sldChg>
      <pc:sldChg chg="add del">
        <pc:chgData name="Bai, Lu" userId="365cff9c-9192-451d-b72d-eb41caba823e" providerId="ADAL" clId="{214D3A8F-A729-4216-9935-8E9EDE7F3E4B}" dt="2020-02-19T12:16:52.946" v="4929" actId="47"/>
        <pc:sldMkLst>
          <pc:docMk/>
          <pc:sldMk cId="375574640" sldId="540"/>
        </pc:sldMkLst>
      </pc:sldChg>
      <pc:sldChg chg="addSp modSp add">
        <pc:chgData name="Bai, Lu" userId="365cff9c-9192-451d-b72d-eb41caba823e" providerId="ADAL" clId="{214D3A8F-A729-4216-9935-8E9EDE7F3E4B}" dt="2020-02-25T16:06:48.127" v="7620" actId="1076"/>
        <pc:sldMkLst>
          <pc:docMk/>
          <pc:sldMk cId="1415482969" sldId="540"/>
        </pc:sldMkLst>
      </pc:sldChg>
      <pc:sldChg chg="addSp delSp modSp add delAnim modAnim">
        <pc:chgData name="Bai, Lu" userId="365cff9c-9192-451d-b72d-eb41caba823e" providerId="ADAL" clId="{214D3A8F-A729-4216-9935-8E9EDE7F3E4B}" dt="2020-02-19T13:35:24.437" v="5442" actId="1076"/>
        <pc:sldMkLst>
          <pc:docMk/>
          <pc:sldMk cId="2035951022" sldId="541"/>
        </pc:sldMkLst>
      </pc:sldChg>
      <pc:sldChg chg="addSp delSp modSp add modNotesTx">
        <pc:chgData name="Bai, Lu" userId="365cff9c-9192-451d-b72d-eb41caba823e" providerId="ADAL" clId="{214D3A8F-A729-4216-9935-8E9EDE7F3E4B}" dt="2020-03-03T11:18:58.977" v="8212" actId="790"/>
        <pc:sldMkLst>
          <pc:docMk/>
          <pc:sldMk cId="4109287502" sldId="542"/>
        </pc:sldMkLst>
      </pc:sldChg>
      <pc:sldChg chg="addSp delSp modSp add">
        <pc:chgData name="Bai, Lu" userId="365cff9c-9192-451d-b72d-eb41caba823e" providerId="ADAL" clId="{214D3A8F-A729-4216-9935-8E9EDE7F3E4B}" dt="2020-03-11T09:29:40.045" v="8535" actId="1076"/>
        <pc:sldMkLst>
          <pc:docMk/>
          <pc:sldMk cId="2803539637" sldId="543"/>
        </pc:sldMkLst>
      </pc:sldChg>
      <pc:sldChg chg="addSp delSp modSp add">
        <pc:chgData name="Bai, Lu" userId="365cff9c-9192-451d-b72d-eb41caba823e" providerId="ADAL" clId="{214D3A8F-A729-4216-9935-8E9EDE7F3E4B}" dt="2020-02-25T17:12:31.663" v="7626" actId="1036"/>
        <pc:sldMkLst>
          <pc:docMk/>
          <pc:sldMk cId="793634084" sldId="544"/>
        </pc:sldMkLst>
      </pc:sldChg>
      <pc:sldChg chg="modSp add">
        <pc:chgData name="Bai, Lu" userId="365cff9c-9192-451d-b72d-eb41caba823e" providerId="ADAL" clId="{214D3A8F-A729-4216-9935-8E9EDE7F3E4B}" dt="2020-02-19T14:34:30.346" v="6687" actId="27636"/>
        <pc:sldMkLst>
          <pc:docMk/>
          <pc:sldMk cId="1548109302" sldId="545"/>
        </pc:sldMkLst>
      </pc:sldChg>
      <pc:sldChg chg="addSp delSp modSp add modAnim">
        <pc:chgData name="Bai, Lu" userId="365cff9c-9192-451d-b72d-eb41caba823e" providerId="ADAL" clId="{214D3A8F-A729-4216-9935-8E9EDE7F3E4B}" dt="2020-02-25T13:14:48.798" v="7385" actId="20577"/>
        <pc:sldMkLst>
          <pc:docMk/>
          <pc:sldMk cId="3510810830" sldId="546"/>
        </pc:sldMkLst>
      </pc:sldChg>
      <pc:sldChg chg="addSp modSp add">
        <pc:chgData name="Bai, Lu" userId="365cff9c-9192-451d-b72d-eb41caba823e" providerId="ADAL" clId="{214D3A8F-A729-4216-9935-8E9EDE7F3E4B}" dt="2020-02-25T14:27:58.002" v="7448" actId="14100"/>
        <pc:sldMkLst>
          <pc:docMk/>
          <pc:sldMk cId="1111392670" sldId="547"/>
        </pc:sldMkLst>
      </pc:sldChg>
      <pc:sldChg chg="add del">
        <pc:chgData name="Bai, Lu" userId="365cff9c-9192-451d-b72d-eb41caba823e" providerId="ADAL" clId="{214D3A8F-A729-4216-9935-8E9EDE7F3E4B}" dt="2020-02-25T15:22:28.963" v="7461" actId="47"/>
        <pc:sldMkLst>
          <pc:docMk/>
          <pc:sldMk cId="349987481" sldId="548"/>
        </pc:sldMkLst>
      </pc:sldChg>
      <pc:sldChg chg="addSp delSp modSp add modAnim">
        <pc:chgData name="Bai, Lu" userId="365cff9c-9192-451d-b72d-eb41caba823e" providerId="ADAL" clId="{214D3A8F-A729-4216-9935-8E9EDE7F3E4B}" dt="2020-02-27T13:14:48.790" v="7896"/>
        <pc:sldMkLst>
          <pc:docMk/>
          <pc:sldMk cId="3207655976" sldId="548"/>
        </pc:sldMkLst>
      </pc:sldChg>
      <pc:sldChg chg="modSp add del">
        <pc:chgData name="Bai, Lu" userId="365cff9c-9192-451d-b72d-eb41caba823e" providerId="ADAL" clId="{214D3A8F-A729-4216-9935-8E9EDE7F3E4B}" dt="2020-02-25T17:18:04.894" v="7648" actId="47"/>
        <pc:sldMkLst>
          <pc:docMk/>
          <pc:sldMk cId="4133770083" sldId="548"/>
        </pc:sldMkLst>
      </pc:sldChg>
      <pc:sldChg chg="modSp add modNotesTx">
        <pc:chgData name="Bai, Lu" userId="365cff9c-9192-451d-b72d-eb41caba823e" providerId="ADAL" clId="{214D3A8F-A729-4216-9935-8E9EDE7F3E4B}" dt="2020-02-27T15:41:19.270" v="7920" actId="20577"/>
        <pc:sldMkLst>
          <pc:docMk/>
          <pc:sldMk cId="1617810432" sldId="549"/>
        </pc:sldMkLst>
      </pc:sldChg>
      <pc:sldChg chg="modSp add modNotesTx">
        <pc:chgData name="Bai, Lu" userId="365cff9c-9192-451d-b72d-eb41caba823e" providerId="ADAL" clId="{214D3A8F-A729-4216-9935-8E9EDE7F3E4B}" dt="2020-03-03T16:08:10.212" v="8473" actId="20577"/>
        <pc:sldMkLst>
          <pc:docMk/>
          <pc:sldMk cId="3653842195" sldId="550"/>
        </pc:sldMkLst>
      </pc:sldChg>
      <pc:sldChg chg="del">
        <pc:chgData name="Bai, Lu" userId="365cff9c-9192-451d-b72d-eb41caba823e" providerId="ADAL" clId="{214D3A8F-A729-4216-9935-8E9EDE7F3E4B}" dt="2020-01-08T16:00:32.506" v="119" actId="47"/>
        <pc:sldMkLst>
          <pc:docMk/>
          <pc:sldMk cId="562115617" sldId="601"/>
        </pc:sldMkLst>
      </pc:sldChg>
      <pc:sldChg chg="del">
        <pc:chgData name="Bai, Lu" userId="365cff9c-9192-451d-b72d-eb41caba823e" providerId="ADAL" clId="{214D3A8F-A729-4216-9935-8E9EDE7F3E4B}" dt="2020-01-08T16:00:26.822" v="73" actId="47"/>
        <pc:sldMkLst>
          <pc:docMk/>
          <pc:sldMk cId="1441836728" sldId="602"/>
        </pc:sldMkLst>
      </pc:sldChg>
      <pc:sldChg chg="del">
        <pc:chgData name="Bai, Lu" userId="365cff9c-9192-451d-b72d-eb41caba823e" providerId="ADAL" clId="{214D3A8F-A729-4216-9935-8E9EDE7F3E4B}" dt="2020-01-08T16:00:24.620" v="46" actId="47"/>
        <pc:sldMkLst>
          <pc:docMk/>
          <pc:sldMk cId="3563305359" sldId="603"/>
        </pc:sldMkLst>
      </pc:sldChg>
      <pc:sldChg chg="del">
        <pc:chgData name="Bai, Lu" userId="365cff9c-9192-451d-b72d-eb41caba823e" providerId="ADAL" clId="{214D3A8F-A729-4216-9935-8E9EDE7F3E4B}" dt="2020-01-08T16:00:25.065" v="48" actId="47"/>
        <pc:sldMkLst>
          <pc:docMk/>
          <pc:sldMk cId="1108929170" sldId="604"/>
        </pc:sldMkLst>
      </pc:sldChg>
      <pc:sldChg chg="del">
        <pc:chgData name="Bai, Lu" userId="365cff9c-9192-451d-b72d-eb41caba823e" providerId="ADAL" clId="{214D3A8F-A729-4216-9935-8E9EDE7F3E4B}" dt="2020-01-08T16:00:28.425" v="90" actId="47"/>
        <pc:sldMkLst>
          <pc:docMk/>
          <pc:sldMk cId="1497989263" sldId="605"/>
        </pc:sldMkLst>
      </pc:sldChg>
      <pc:sldChg chg="del">
        <pc:chgData name="Bai, Lu" userId="365cff9c-9192-451d-b72d-eb41caba823e" providerId="ADAL" clId="{214D3A8F-A729-4216-9935-8E9EDE7F3E4B}" dt="2020-01-08T16:00:26.673" v="70" actId="47"/>
        <pc:sldMkLst>
          <pc:docMk/>
          <pc:sldMk cId="350045785" sldId="606"/>
        </pc:sldMkLst>
      </pc:sldChg>
      <pc:sldChg chg="del">
        <pc:chgData name="Bai, Lu" userId="365cff9c-9192-451d-b72d-eb41caba823e" providerId="ADAL" clId="{214D3A8F-A729-4216-9935-8E9EDE7F3E4B}" dt="2020-01-08T16:00:31.647" v="116" actId="47"/>
        <pc:sldMkLst>
          <pc:docMk/>
          <pc:sldMk cId="3187507075" sldId="608"/>
        </pc:sldMkLst>
      </pc:sldChg>
      <pc:sldChg chg="add del">
        <pc:chgData name="Bai, Lu" userId="365cff9c-9192-451d-b72d-eb41caba823e" providerId="ADAL" clId="{214D3A8F-A729-4216-9935-8E9EDE7F3E4B}" dt="2020-01-08T16:00:33.361" v="131" actId="47"/>
        <pc:sldMkLst>
          <pc:docMk/>
          <pc:sldMk cId="105496912" sldId="609"/>
        </pc:sldMkLst>
      </pc:sldChg>
      <pc:sldMasterChg chg="modSldLayout">
        <pc:chgData name="Bai, Lu" userId="365cff9c-9192-451d-b72d-eb41caba823e" providerId="ADAL" clId="{214D3A8F-A729-4216-9935-8E9EDE7F3E4B}" dt="2020-03-11T08:54:06.634" v="8530"/>
        <pc:sldMasterMkLst>
          <pc:docMk/>
          <pc:sldMasterMk cId="2684464804" sldId="2147483648"/>
        </pc:sldMasterMkLst>
        <pc:sldLayoutChg chg="addSp modSp">
          <pc:chgData name="Bai, Lu" userId="365cff9c-9192-451d-b72d-eb41caba823e" providerId="ADAL" clId="{214D3A8F-A729-4216-9935-8E9EDE7F3E4B}" dt="2020-03-11T08:54:06.634" v="8530"/>
          <pc:sldLayoutMkLst>
            <pc:docMk/>
            <pc:sldMasterMk cId="2684464804" sldId="2147483648"/>
            <pc:sldLayoutMk cId="665369270" sldId="2147483668"/>
          </pc:sldLayoutMkLst>
        </pc:sldLayoutChg>
      </pc:sldMasterChg>
    </pc:docChg>
  </pc:docChgLst>
  <pc:docChgLst>
    <pc:chgData name="Lu Bai" userId="365cff9c-9192-451d-b72d-eb41caba823e" providerId="ADAL" clId="{87BA1FB7-D338-4EE8-B876-AB35A0870FB8}"/>
    <pc:docChg chg="undo redo custSel addSld delSld modSld sldOrd modMainMaster">
      <pc:chgData name="Lu Bai" userId="365cff9c-9192-451d-b72d-eb41caba823e" providerId="ADAL" clId="{87BA1FB7-D338-4EE8-B876-AB35A0870FB8}" dt="2019-10-23T09:17:10.574" v="9975" actId="1076"/>
      <pc:docMkLst>
        <pc:docMk/>
      </pc:docMkLst>
      <pc:sldChg chg="modSp modTransition">
        <pc:chgData name="Lu Bai" userId="365cff9c-9192-451d-b72d-eb41caba823e" providerId="ADAL" clId="{87BA1FB7-D338-4EE8-B876-AB35A0870FB8}" dt="2019-10-07T11:03:45.938" v="4055" actId="20577"/>
        <pc:sldMkLst>
          <pc:docMk/>
          <pc:sldMk cId="1604373905" sldId="352"/>
        </pc:sldMkLst>
      </pc:sldChg>
      <pc:sldChg chg="modSp modTransition">
        <pc:chgData name="Lu Bai" userId="365cff9c-9192-451d-b72d-eb41caba823e" providerId="ADAL" clId="{87BA1FB7-D338-4EE8-B876-AB35A0870FB8}" dt="2019-10-09T13:59:23.740" v="8497" actId="27636"/>
        <pc:sldMkLst>
          <pc:docMk/>
          <pc:sldMk cId="1805125777" sldId="377"/>
        </pc:sldMkLst>
      </pc:sldChg>
      <pc:sldChg chg="modTransition">
        <pc:chgData name="Lu Bai" userId="365cff9c-9192-451d-b72d-eb41caba823e" providerId="ADAL" clId="{87BA1FB7-D338-4EE8-B876-AB35A0870FB8}" dt="2019-10-04T10:10:07.201" v="1039"/>
        <pc:sldMkLst>
          <pc:docMk/>
          <pc:sldMk cId="211974725" sldId="378"/>
        </pc:sldMkLst>
      </pc:sldChg>
      <pc:sldChg chg="modTransition modNotesTx">
        <pc:chgData name="Lu Bai" userId="365cff9c-9192-451d-b72d-eb41caba823e" providerId="ADAL" clId="{87BA1FB7-D338-4EE8-B876-AB35A0870FB8}" dt="2019-10-07T12:51:11.759" v="5449" actId="20577"/>
        <pc:sldMkLst>
          <pc:docMk/>
          <pc:sldMk cId="775923214" sldId="379"/>
        </pc:sldMkLst>
      </pc:sldChg>
      <pc:sldChg chg="modTransition">
        <pc:chgData name="Lu Bai" userId="365cff9c-9192-451d-b72d-eb41caba823e" providerId="ADAL" clId="{87BA1FB7-D338-4EE8-B876-AB35A0870FB8}" dt="2019-10-04T10:10:07.201" v="1039"/>
        <pc:sldMkLst>
          <pc:docMk/>
          <pc:sldMk cId="4154056479" sldId="380"/>
        </pc:sldMkLst>
      </pc:sldChg>
      <pc:sldChg chg="modSp modTransition">
        <pc:chgData name="Lu Bai" userId="365cff9c-9192-451d-b72d-eb41caba823e" providerId="ADAL" clId="{87BA1FB7-D338-4EE8-B876-AB35A0870FB8}" dt="2019-10-08T15:44:21.285" v="7951" actId="1076"/>
        <pc:sldMkLst>
          <pc:docMk/>
          <pc:sldMk cId="1227206688" sldId="382"/>
        </pc:sldMkLst>
      </pc:sldChg>
      <pc:sldChg chg="add">
        <pc:chgData name="Lu Bai" userId="365cff9c-9192-451d-b72d-eb41caba823e" providerId="ADAL" clId="{87BA1FB7-D338-4EE8-B876-AB35A0870FB8}" dt="2019-10-11T12:45:25.493" v="9761"/>
        <pc:sldMkLst>
          <pc:docMk/>
          <pc:sldMk cId="2118964895" sldId="383"/>
        </pc:sldMkLst>
      </pc:sldChg>
      <pc:sldChg chg="modSp del modTransition">
        <pc:chgData name="Lu Bai" userId="365cff9c-9192-451d-b72d-eb41caba823e" providerId="ADAL" clId="{87BA1FB7-D338-4EE8-B876-AB35A0870FB8}" dt="2019-10-11T12:45:13.227" v="9760" actId="2696"/>
        <pc:sldMkLst>
          <pc:docMk/>
          <pc:sldMk cId="3115871237" sldId="383"/>
        </pc:sldMkLst>
      </pc:sldChg>
      <pc:sldChg chg="modSp modTransition">
        <pc:chgData name="Lu Bai" userId="365cff9c-9192-451d-b72d-eb41caba823e" providerId="ADAL" clId="{87BA1FB7-D338-4EE8-B876-AB35A0870FB8}" dt="2019-10-07T13:30:15.058" v="5464" actId="20577"/>
        <pc:sldMkLst>
          <pc:docMk/>
          <pc:sldMk cId="1481656379" sldId="384"/>
        </pc:sldMkLst>
      </pc:sldChg>
      <pc:sldChg chg="modSp modTransition modNotesTx">
        <pc:chgData name="Lu Bai" userId="365cff9c-9192-451d-b72d-eb41caba823e" providerId="ADAL" clId="{87BA1FB7-D338-4EE8-B876-AB35A0870FB8}" dt="2019-10-08T15:55:19.943" v="7997" actId="6549"/>
        <pc:sldMkLst>
          <pc:docMk/>
          <pc:sldMk cId="2656916351" sldId="385"/>
        </pc:sldMkLst>
      </pc:sldChg>
      <pc:sldChg chg="modSp modTransition">
        <pc:chgData name="Lu Bai" userId="365cff9c-9192-451d-b72d-eb41caba823e" providerId="ADAL" clId="{87BA1FB7-D338-4EE8-B876-AB35A0870FB8}" dt="2019-10-11T12:56:08.522" v="9764" actId="20577"/>
        <pc:sldMkLst>
          <pc:docMk/>
          <pc:sldMk cId="3567634759" sldId="386"/>
        </pc:sldMkLst>
      </pc:sldChg>
      <pc:sldChg chg="modSp modTransition">
        <pc:chgData name="Lu Bai" userId="365cff9c-9192-451d-b72d-eb41caba823e" providerId="ADAL" clId="{87BA1FB7-D338-4EE8-B876-AB35A0870FB8}" dt="2019-10-11T14:24:37.148" v="9925" actId="1076"/>
        <pc:sldMkLst>
          <pc:docMk/>
          <pc:sldMk cId="559772410" sldId="387"/>
        </pc:sldMkLst>
      </pc:sldChg>
      <pc:sldChg chg="modTransition">
        <pc:chgData name="Lu Bai" userId="365cff9c-9192-451d-b72d-eb41caba823e" providerId="ADAL" clId="{87BA1FB7-D338-4EE8-B876-AB35A0870FB8}" dt="2019-10-04T10:10:07.201" v="1039"/>
        <pc:sldMkLst>
          <pc:docMk/>
          <pc:sldMk cId="2654856326" sldId="388"/>
        </pc:sldMkLst>
      </pc:sldChg>
      <pc:sldChg chg="modSp modTransition modNotesTx">
        <pc:chgData name="Lu Bai" userId="365cff9c-9192-451d-b72d-eb41caba823e" providerId="ADAL" clId="{87BA1FB7-D338-4EE8-B876-AB35A0870FB8}" dt="2019-10-04T16:34:39.784" v="4048" actId="20577"/>
        <pc:sldMkLst>
          <pc:docMk/>
          <pc:sldMk cId="1555805441" sldId="391"/>
        </pc:sldMkLst>
      </pc:sldChg>
      <pc:sldChg chg="modSp modTransition modNotesTx">
        <pc:chgData name="Lu Bai" userId="365cff9c-9192-451d-b72d-eb41caba823e" providerId="ADAL" clId="{87BA1FB7-D338-4EE8-B876-AB35A0870FB8}" dt="2019-10-04T16:32:08.820" v="3945" actId="313"/>
        <pc:sldMkLst>
          <pc:docMk/>
          <pc:sldMk cId="3919517598" sldId="392"/>
        </pc:sldMkLst>
      </pc:sldChg>
      <pc:sldChg chg="modSp modTransition">
        <pc:chgData name="Lu Bai" userId="365cff9c-9192-451d-b72d-eb41caba823e" providerId="ADAL" clId="{87BA1FB7-D338-4EE8-B876-AB35A0870FB8}" dt="2019-10-09T16:31:47.937" v="9759" actId="20577"/>
        <pc:sldMkLst>
          <pc:docMk/>
          <pc:sldMk cId="2846321434" sldId="393"/>
        </pc:sldMkLst>
      </pc:sldChg>
      <pc:sldChg chg="modTransition">
        <pc:chgData name="Lu Bai" userId="365cff9c-9192-451d-b72d-eb41caba823e" providerId="ADAL" clId="{87BA1FB7-D338-4EE8-B876-AB35A0870FB8}" dt="2019-10-04T10:10:07.201" v="1039"/>
        <pc:sldMkLst>
          <pc:docMk/>
          <pc:sldMk cId="3270185905" sldId="394"/>
        </pc:sldMkLst>
      </pc:sldChg>
      <pc:sldChg chg="modSp modTransition">
        <pc:chgData name="Lu Bai" userId="365cff9c-9192-451d-b72d-eb41caba823e" providerId="ADAL" clId="{87BA1FB7-D338-4EE8-B876-AB35A0870FB8}" dt="2019-10-04T10:10:07.201" v="1039"/>
        <pc:sldMkLst>
          <pc:docMk/>
          <pc:sldMk cId="499657700" sldId="395"/>
        </pc:sldMkLst>
      </pc:sldChg>
      <pc:sldChg chg="modTransition">
        <pc:chgData name="Lu Bai" userId="365cff9c-9192-451d-b72d-eb41caba823e" providerId="ADAL" clId="{87BA1FB7-D338-4EE8-B876-AB35A0870FB8}" dt="2019-10-04T10:10:07.201" v="1039"/>
        <pc:sldMkLst>
          <pc:docMk/>
          <pc:sldMk cId="1916392711" sldId="396"/>
        </pc:sldMkLst>
      </pc:sldChg>
      <pc:sldChg chg="modSp modTransition">
        <pc:chgData name="Lu Bai" userId="365cff9c-9192-451d-b72d-eb41caba823e" providerId="ADAL" clId="{87BA1FB7-D338-4EE8-B876-AB35A0870FB8}" dt="2019-10-04T10:10:07.201" v="1039"/>
        <pc:sldMkLst>
          <pc:docMk/>
          <pc:sldMk cId="1462748164" sldId="397"/>
        </pc:sldMkLst>
      </pc:sldChg>
      <pc:sldChg chg="modSp modTransition">
        <pc:chgData name="Lu Bai" userId="365cff9c-9192-451d-b72d-eb41caba823e" providerId="ADAL" clId="{87BA1FB7-D338-4EE8-B876-AB35A0870FB8}" dt="2019-10-07T13:50:21.715" v="5724" actId="1076"/>
        <pc:sldMkLst>
          <pc:docMk/>
          <pc:sldMk cId="2633188989" sldId="398"/>
        </pc:sldMkLst>
      </pc:sldChg>
      <pc:sldChg chg="modTransition">
        <pc:chgData name="Lu Bai" userId="365cff9c-9192-451d-b72d-eb41caba823e" providerId="ADAL" clId="{87BA1FB7-D338-4EE8-B876-AB35A0870FB8}" dt="2019-10-04T10:10:07.201" v="1039"/>
        <pc:sldMkLst>
          <pc:docMk/>
          <pc:sldMk cId="978715421" sldId="399"/>
        </pc:sldMkLst>
      </pc:sldChg>
      <pc:sldChg chg="modSp modTransition">
        <pc:chgData name="Lu Bai" userId="365cff9c-9192-451d-b72d-eb41caba823e" providerId="ADAL" clId="{87BA1FB7-D338-4EE8-B876-AB35A0870FB8}" dt="2019-10-11T13:37:19.462" v="9787" actId="113"/>
        <pc:sldMkLst>
          <pc:docMk/>
          <pc:sldMk cId="416468643" sldId="400"/>
        </pc:sldMkLst>
      </pc:sldChg>
      <pc:sldChg chg="addSp modSp modTransition">
        <pc:chgData name="Lu Bai" userId="365cff9c-9192-451d-b72d-eb41caba823e" providerId="ADAL" clId="{87BA1FB7-D338-4EE8-B876-AB35A0870FB8}" dt="2019-10-07T14:11:31.600" v="6508" actId="27636"/>
        <pc:sldMkLst>
          <pc:docMk/>
          <pc:sldMk cId="2508661166" sldId="401"/>
        </pc:sldMkLst>
      </pc:sldChg>
      <pc:sldChg chg="modSp modTransition">
        <pc:chgData name="Lu Bai" userId="365cff9c-9192-451d-b72d-eb41caba823e" providerId="ADAL" clId="{87BA1FB7-D338-4EE8-B876-AB35A0870FB8}" dt="2019-10-11T14:26:22.448" v="9957" actId="20577"/>
        <pc:sldMkLst>
          <pc:docMk/>
          <pc:sldMk cId="2678630024" sldId="402"/>
        </pc:sldMkLst>
      </pc:sldChg>
      <pc:sldChg chg="addSp delSp modSp modTransition modNotesTx">
        <pc:chgData name="Lu Bai" userId="365cff9c-9192-451d-b72d-eb41caba823e" providerId="ADAL" clId="{87BA1FB7-D338-4EE8-B876-AB35A0870FB8}" dt="2019-10-11T14:26:40.929" v="9959" actId="1076"/>
        <pc:sldMkLst>
          <pc:docMk/>
          <pc:sldMk cId="2446093422" sldId="403"/>
        </pc:sldMkLst>
      </pc:sldChg>
      <pc:sldChg chg="modSp del modTransition modNotesTx">
        <pc:chgData name="Lu Bai" userId="365cff9c-9192-451d-b72d-eb41caba823e" providerId="ADAL" clId="{87BA1FB7-D338-4EE8-B876-AB35A0870FB8}" dt="2019-10-04T10:48:02.867" v="1511" actId="2696"/>
        <pc:sldMkLst>
          <pc:docMk/>
          <pc:sldMk cId="1968035138" sldId="404"/>
        </pc:sldMkLst>
      </pc:sldChg>
      <pc:sldChg chg="addSp delSp modSp del modTransition">
        <pc:chgData name="Lu Bai" userId="365cff9c-9192-451d-b72d-eb41caba823e" providerId="ADAL" clId="{87BA1FB7-D338-4EE8-B876-AB35A0870FB8}" dt="2019-10-04T12:03:16.014" v="2117" actId="2696"/>
        <pc:sldMkLst>
          <pc:docMk/>
          <pc:sldMk cId="3059109077" sldId="405"/>
        </pc:sldMkLst>
      </pc:sldChg>
      <pc:sldChg chg="modSp modTransition modNotesTx">
        <pc:chgData name="Lu Bai" userId="365cff9c-9192-451d-b72d-eb41caba823e" providerId="ADAL" clId="{87BA1FB7-D338-4EE8-B876-AB35A0870FB8}" dt="2019-10-09T15:45:37.060" v="8788" actId="20577"/>
        <pc:sldMkLst>
          <pc:docMk/>
          <pc:sldMk cId="1230520131" sldId="406"/>
        </pc:sldMkLst>
      </pc:sldChg>
      <pc:sldChg chg="modTransition">
        <pc:chgData name="Lu Bai" userId="365cff9c-9192-451d-b72d-eb41caba823e" providerId="ADAL" clId="{87BA1FB7-D338-4EE8-B876-AB35A0870FB8}" dt="2019-10-04T10:10:07.201" v="1039"/>
        <pc:sldMkLst>
          <pc:docMk/>
          <pc:sldMk cId="3587592872" sldId="407"/>
        </pc:sldMkLst>
      </pc:sldChg>
      <pc:sldChg chg="delSp modSp modTransition modAnim modNotesTx">
        <pc:chgData name="Lu Bai" userId="365cff9c-9192-451d-b72d-eb41caba823e" providerId="ADAL" clId="{87BA1FB7-D338-4EE8-B876-AB35A0870FB8}" dt="2019-10-07T14:15:09.813" v="6699" actId="20577"/>
        <pc:sldMkLst>
          <pc:docMk/>
          <pc:sldMk cId="1956824501" sldId="409"/>
        </pc:sldMkLst>
      </pc:sldChg>
      <pc:sldChg chg="modTransition modNotesTx">
        <pc:chgData name="Lu Bai" userId="365cff9c-9192-451d-b72d-eb41caba823e" providerId="ADAL" clId="{87BA1FB7-D338-4EE8-B876-AB35A0870FB8}" dt="2019-10-09T14:46:07.663" v="8518" actId="20577"/>
        <pc:sldMkLst>
          <pc:docMk/>
          <pc:sldMk cId="1985761698" sldId="410"/>
        </pc:sldMkLst>
      </pc:sldChg>
      <pc:sldChg chg="modTransition modNotesTx">
        <pc:chgData name="Lu Bai" userId="365cff9c-9192-451d-b72d-eb41caba823e" providerId="ADAL" clId="{87BA1FB7-D338-4EE8-B876-AB35A0870FB8}" dt="2019-10-07T14:30:03.947" v="6993" actId="20577"/>
        <pc:sldMkLst>
          <pc:docMk/>
          <pc:sldMk cId="180549970" sldId="411"/>
        </pc:sldMkLst>
      </pc:sldChg>
      <pc:sldChg chg="del modTransition">
        <pc:chgData name="Lu Bai" userId="365cff9c-9192-451d-b72d-eb41caba823e" providerId="ADAL" clId="{87BA1FB7-D338-4EE8-B876-AB35A0870FB8}" dt="2019-10-04T10:48:06.904" v="1512" actId="2696"/>
        <pc:sldMkLst>
          <pc:docMk/>
          <pc:sldMk cId="1320071197" sldId="412"/>
        </pc:sldMkLst>
      </pc:sldChg>
      <pc:sldChg chg="modSp del modTransition">
        <pc:chgData name="Lu Bai" userId="365cff9c-9192-451d-b72d-eb41caba823e" providerId="ADAL" clId="{87BA1FB7-D338-4EE8-B876-AB35A0870FB8}" dt="2019-10-04T10:48:10.871" v="1513" actId="2696"/>
        <pc:sldMkLst>
          <pc:docMk/>
          <pc:sldMk cId="4100602274" sldId="413"/>
        </pc:sldMkLst>
      </pc:sldChg>
      <pc:sldChg chg="modSp del modTransition">
        <pc:chgData name="Lu Bai" userId="365cff9c-9192-451d-b72d-eb41caba823e" providerId="ADAL" clId="{87BA1FB7-D338-4EE8-B876-AB35A0870FB8}" dt="2019-10-04T10:48:11.489" v="1514" actId="2696"/>
        <pc:sldMkLst>
          <pc:docMk/>
          <pc:sldMk cId="604704247" sldId="414"/>
        </pc:sldMkLst>
      </pc:sldChg>
      <pc:sldChg chg="modTransition modNotesTx">
        <pc:chgData name="Lu Bai" userId="365cff9c-9192-451d-b72d-eb41caba823e" providerId="ADAL" clId="{87BA1FB7-D338-4EE8-B876-AB35A0870FB8}" dt="2019-10-09T15:44:56.918" v="8785" actId="20577"/>
        <pc:sldMkLst>
          <pc:docMk/>
          <pc:sldMk cId="487368875" sldId="415"/>
        </pc:sldMkLst>
      </pc:sldChg>
      <pc:sldChg chg="modTransition modNotesTx">
        <pc:chgData name="Lu Bai" userId="365cff9c-9192-451d-b72d-eb41caba823e" providerId="ADAL" clId="{87BA1FB7-D338-4EE8-B876-AB35A0870FB8}" dt="2019-10-07T14:26:49.923" v="6861" actId="20577"/>
        <pc:sldMkLst>
          <pc:docMk/>
          <pc:sldMk cId="974239445" sldId="416"/>
        </pc:sldMkLst>
      </pc:sldChg>
      <pc:sldChg chg="modSp modTransition modNotesTx">
        <pc:chgData name="Lu Bai" userId="365cff9c-9192-451d-b72d-eb41caba823e" providerId="ADAL" clId="{87BA1FB7-D338-4EE8-B876-AB35A0870FB8}" dt="2019-10-07T14:46:56.269" v="7298" actId="20577"/>
        <pc:sldMkLst>
          <pc:docMk/>
          <pc:sldMk cId="2182339545" sldId="418"/>
        </pc:sldMkLst>
      </pc:sldChg>
      <pc:sldChg chg="delSp modSp modTransition">
        <pc:chgData name="Lu Bai" userId="365cff9c-9192-451d-b72d-eb41caba823e" providerId="ADAL" clId="{87BA1FB7-D338-4EE8-B876-AB35A0870FB8}" dt="2019-10-09T16:24:18.315" v="9696" actId="20577"/>
        <pc:sldMkLst>
          <pc:docMk/>
          <pc:sldMk cId="948839682" sldId="419"/>
        </pc:sldMkLst>
      </pc:sldChg>
      <pc:sldChg chg="modTransition modNotesTx">
        <pc:chgData name="Lu Bai" userId="365cff9c-9192-451d-b72d-eb41caba823e" providerId="ADAL" clId="{87BA1FB7-D338-4EE8-B876-AB35A0870FB8}" dt="2019-10-09T16:28:07.384" v="9755" actId="20577"/>
        <pc:sldMkLst>
          <pc:docMk/>
          <pc:sldMk cId="3037692628" sldId="420"/>
        </pc:sldMkLst>
      </pc:sldChg>
      <pc:sldChg chg="modTransition">
        <pc:chgData name="Lu Bai" userId="365cff9c-9192-451d-b72d-eb41caba823e" providerId="ADAL" clId="{87BA1FB7-D338-4EE8-B876-AB35A0870FB8}" dt="2019-10-04T10:10:07.201" v="1039"/>
        <pc:sldMkLst>
          <pc:docMk/>
          <pc:sldMk cId="3018008715" sldId="421"/>
        </pc:sldMkLst>
      </pc:sldChg>
      <pc:sldChg chg="addSp delSp modSp modTransition">
        <pc:chgData name="Lu Bai" userId="365cff9c-9192-451d-b72d-eb41caba823e" providerId="ADAL" clId="{87BA1FB7-D338-4EE8-B876-AB35A0870FB8}" dt="2019-10-11T14:24:13.554" v="9922" actId="1076"/>
        <pc:sldMkLst>
          <pc:docMk/>
          <pc:sldMk cId="3555727168" sldId="424"/>
        </pc:sldMkLst>
      </pc:sldChg>
      <pc:sldChg chg="modTransition modNotesTx">
        <pc:chgData name="Lu Bai" userId="365cff9c-9192-451d-b72d-eb41caba823e" providerId="ADAL" clId="{87BA1FB7-D338-4EE8-B876-AB35A0870FB8}" dt="2019-10-07T12:46:50.943" v="5307" actId="20577"/>
        <pc:sldMkLst>
          <pc:docMk/>
          <pc:sldMk cId="122841816" sldId="425"/>
        </pc:sldMkLst>
      </pc:sldChg>
      <pc:sldChg chg="modSp modTransition modNotesTx">
        <pc:chgData name="Lu Bai" userId="365cff9c-9192-451d-b72d-eb41caba823e" providerId="ADAL" clId="{87BA1FB7-D338-4EE8-B876-AB35A0870FB8}" dt="2019-10-09T14:10:35.854" v="8499" actId="1076"/>
        <pc:sldMkLst>
          <pc:docMk/>
          <pc:sldMk cId="1961221831" sldId="427"/>
        </pc:sldMkLst>
      </pc:sldChg>
      <pc:sldChg chg="addSp modSp modTransition">
        <pc:chgData name="Lu Bai" userId="365cff9c-9192-451d-b72d-eb41caba823e" providerId="ADAL" clId="{87BA1FB7-D338-4EE8-B876-AB35A0870FB8}" dt="2019-10-07T12:48:56.287" v="5354" actId="1035"/>
        <pc:sldMkLst>
          <pc:docMk/>
          <pc:sldMk cId="3125902792" sldId="428"/>
        </pc:sldMkLst>
      </pc:sldChg>
      <pc:sldChg chg="modTransition modNotesTx">
        <pc:chgData name="Lu Bai" userId="365cff9c-9192-451d-b72d-eb41caba823e" providerId="ADAL" clId="{87BA1FB7-D338-4EE8-B876-AB35A0870FB8}" dt="2019-10-07T12:30:23.854" v="5017" actId="20577"/>
        <pc:sldMkLst>
          <pc:docMk/>
          <pc:sldMk cId="187564511" sldId="429"/>
        </pc:sldMkLst>
      </pc:sldChg>
      <pc:sldChg chg="modTransition">
        <pc:chgData name="Lu Bai" userId="365cff9c-9192-451d-b72d-eb41caba823e" providerId="ADAL" clId="{87BA1FB7-D338-4EE8-B876-AB35A0870FB8}" dt="2019-10-04T10:10:07.201" v="1039"/>
        <pc:sldMkLst>
          <pc:docMk/>
          <pc:sldMk cId="3908620278" sldId="430"/>
        </pc:sldMkLst>
      </pc:sldChg>
      <pc:sldChg chg="modTransition modNotesTx">
        <pc:chgData name="Lu Bai" userId="365cff9c-9192-451d-b72d-eb41caba823e" providerId="ADAL" clId="{87BA1FB7-D338-4EE8-B876-AB35A0870FB8}" dt="2019-10-07T12:34:08.390" v="5071" actId="20577"/>
        <pc:sldMkLst>
          <pc:docMk/>
          <pc:sldMk cId="3812850092" sldId="431"/>
        </pc:sldMkLst>
      </pc:sldChg>
      <pc:sldChg chg="addSp delSp modTransition modAnim">
        <pc:chgData name="Lu Bai" userId="365cff9c-9192-451d-b72d-eb41caba823e" providerId="ADAL" clId="{87BA1FB7-D338-4EE8-B876-AB35A0870FB8}" dt="2019-10-08T10:54:04.148" v="7898"/>
        <pc:sldMkLst>
          <pc:docMk/>
          <pc:sldMk cId="2070269372" sldId="432"/>
        </pc:sldMkLst>
      </pc:sldChg>
      <pc:sldChg chg="del">
        <pc:chgData name="Lu Bai" userId="365cff9c-9192-451d-b72d-eb41caba823e" providerId="ADAL" clId="{87BA1FB7-D338-4EE8-B876-AB35A0870FB8}" dt="2019-09-05T08:50:47.430" v="106" actId="2696"/>
        <pc:sldMkLst>
          <pc:docMk/>
          <pc:sldMk cId="3066336717" sldId="433"/>
        </pc:sldMkLst>
      </pc:sldChg>
      <pc:sldChg chg="addSp delSp modSp add del modTransition">
        <pc:chgData name="Lu Bai" userId="365cff9c-9192-451d-b72d-eb41caba823e" providerId="ADAL" clId="{87BA1FB7-D338-4EE8-B876-AB35A0870FB8}" dt="2019-10-04T13:29:20.569" v="3123" actId="2696"/>
        <pc:sldMkLst>
          <pc:docMk/>
          <pc:sldMk cId="2099305484" sldId="434"/>
        </pc:sldMkLst>
      </pc:sldChg>
      <pc:sldChg chg="modTransition">
        <pc:chgData name="Lu Bai" userId="365cff9c-9192-451d-b72d-eb41caba823e" providerId="ADAL" clId="{87BA1FB7-D338-4EE8-B876-AB35A0870FB8}" dt="2019-10-04T10:10:07.201" v="1039"/>
        <pc:sldMkLst>
          <pc:docMk/>
          <pc:sldMk cId="809161896" sldId="439"/>
        </pc:sldMkLst>
      </pc:sldChg>
      <pc:sldChg chg="modTransition">
        <pc:chgData name="Lu Bai" userId="365cff9c-9192-451d-b72d-eb41caba823e" providerId="ADAL" clId="{87BA1FB7-D338-4EE8-B876-AB35A0870FB8}" dt="2019-10-04T10:10:07.201" v="1039"/>
        <pc:sldMkLst>
          <pc:docMk/>
          <pc:sldMk cId="1386893386" sldId="441"/>
        </pc:sldMkLst>
      </pc:sldChg>
      <pc:sldChg chg="modSp modTransition">
        <pc:chgData name="Lu Bai" userId="365cff9c-9192-451d-b72d-eb41caba823e" providerId="ADAL" clId="{87BA1FB7-D338-4EE8-B876-AB35A0870FB8}" dt="2019-10-07T12:43:10.557" v="5074"/>
        <pc:sldMkLst>
          <pc:docMk/>
          <pc:sldMk cId="2093078521" sldId="442"/>
        </pc:sldMkLst>
      </pc:sldChg>
      <pc:sldChg chg="modSp add del modTransition">
        <pc:chgData name="Lu Bai" userId="365cff9c-9192-451d-b72d-eb41caba823e" providerId="ADAL" clId="{87BA1FB7-D338-4EE8-B876-AB35A0870FB8}" dt="2019-10-11T14:24:56.197" v="9928" actId="1076"/>
        <pc:sldMkLst>
          <pc:docMk/>
          <pc:sldMk cId="1887434689" sldId="444"/>
        </pc:sldMkLst>
      </pc:sldChg>
      <pc:sldChg chg="modSp modTransition">
        <pc:chgData name="Lu Bai" userId="365cff9c-9192-451d-b72d-eb41caba823e" providerId="ADAL" clId="{87BA1FB7-D338-4EE8-B876-AB35A0870FB8}" dt="2019-10-04T10:10:07.201" v="1039"/>
        <pc:sldMkLst>
          <pc:docMk/>
          <pc:sldMk cId="4263072557" sldId="445"/>
        </pc:sldMkLst>
      </pc:sldChg>
      <pc:sldChg chg="addSp delSp modSp modTransition modAnim modNotesTx">
        <pc:chgData name="Lu Bai" userId="365cff9c-9192-451d-b72d-eb41caba823e" providerId="ADAL" clId="{87BA1FB7-D338-4EE8-B876-AB35A0870FB8}" dt="2019-10-09T13:47:37.067" v="8485"/>
        <pc:sldMkLst>
          <pc:docMk/>
          <pc:sldMk cId="2512388011" sldId="446"/>
        </pc:sldMkLst>
      </pc:sldChg>
      <pc:sldChg chg="modTransition">
        <pc:chgData name="Lu Bai" userId="365cff9c-9192-451d-b72d-eb41caba823e" providerId="ADAL" clId="{87BA1FB7-D338-4EE8-B876-AB35A0870FB8}" dt="2019-10-04T10:10:07.201" v="1039"/>
        <pc:sldMkLst>
          <pc:docMk/>
          <pc:sldMk cId="1085808307" sldId="450"/>
        </pc:sldMkLst>
      </pc:sldChg>
      <pc:sldChg chg="modTransition">
        <pc:chgData name="Lu Bai" userId="365cff9c-9192-451d-b72d-eb41caba823e" providerId="ADAL" clId="{87BA1FB7-D338-4EE8-B876-AB35A0870FB8}" dt="2019-10-04T10:10:07.201" v="1039"/>
        <pc:sldMkLst>
          <pc:docMk/>
          <pc:sldMk cId="1950319647" sldId="453"/>
        </pc:sldMkLst>
      </pc:sldChg>
      <pc:sldChg chg="modSp modTransition">
        <pc:chgData name="Lu Bai" userId="365cff9c-9192-451d-b72d-eb41caba823e" providerId="ADAL" clId="{87BA1FB7-D338-4EE8-B876-AB35A0870FB8}" dt="2019-10-08T15:51:53.471" v="7952" actId="20577"/>
        <pc:sldMkLst>
          <pc:docMk/>
          <pc:sldMk cId="2138855965" sldId="454"/>
        </pc:sldMkLst>
      </pc:sldChg>
      <pc:sldChg chg="ord modTransition">
        <pc:chgData name="Lu Bai" userId="365cff9c-9192-451d-b72d-eb41caba823e" providerId="ADAL" clId="{87BA1FB7-D338-4EE8-B876-AB35A0870FB8}" dt="2019-10-11T12:46:09.870" v="9762"/>
        <pc:sldMkLst>
          <pc:docMk/>
          <pc:sldMk cId="3475455080" sldId="455"/>
        </pc:sldMkLst>
      </pc:sldChg>
      <pc:sldChg chg="addSp delSp modSp modTransition modAnim">
        <pc:chgData name="Lu Bai" userId="365cff9c-9192-451d-b72d-eb41caba823e" providerId="ADAL" clId="{87BA1FB7-D338-4EE8-B876-AB35A0870FB8}" dt="2019-10-07T15:51:10.127" v="7428" actId="20577"/>
        <pc:sldMkLst>
          <pc:docMk/>
          <pc:sldMk cId="2176388027" sldId="456"/>
        </pc:sldMkLst>
      </pc:sldChg>
      <pc:sldChg chg="modSp modTransition">
        <pc:chgData name="Lu Bai" userId="365cff9c-9192-451d-b72d-eb41caba823e" providerId="ADAL" clId="{87BA1FB7-D338-4EE8-B876-AB35A0870FB8}" dt="2019-10-08T16:04:19.255" v="7999" actId="1076"/>
        <pc:sldMkLst>
          <pc:docMk/>
          <pc:sldMk cId="3178192354" sldId="457"/>
        </pc:sldMkLst>
      </pc:sldChg>
      <pc:sldChg chg="addSp delSp modSp modTransition modAnim">
        <pc:chgData name="Lu Bai" userId="365cff9c-9192-451d-b72d-eb41caba823e" providerId="ADAL" clId="{87BA1FB7-D338-4EE8-B876-AB35A0870FB8}" dt="2019-10-09T14:34:52.130" v="8517" actId="478"/>
        <pc:sldMkLst>
          <pc:docMk/>
          <pc:sldMk cId="3226922107" sldId="458"/>
        </pc:sldMkLst>
      </pc:sldChg>
      <pc:sldChg chg="modSp modTransition">
        <pc:chgData name="Lu Bai" userId="365cff9c-9192-451d-b72d-eb41caba823e" providerId="ADAL" clId="{87BA1FB7-D338-4EE8-B876-AB35A0870FB8}" dt="2019-10-08T10:57:18.640" v="7914" actId="1076"/>
        <pc:sldMkLst>
          <pc:docMk/>
          <pc:sldMk cId="3521126176" sldId="459"/>
        </pc:sldMkLst>
      </pc:sldChg>
      <pc:sldChg chg="addSp delSp modSp modTransition">
        <pc:chgData name="Lu Bai" userId="365cff9c-9192-451d-b72d-eb41caba823e" providerId="ADAL" clId="{87BA1FB7-D338-4EE8-B876-AB35A0870FB8}" dt="2019-10-11T14:25:36.671" v="9938"/>
        <pc:sldMkLst>
          <pc:docMk/>
          <pc:sldMk cId="2425174175" sldId="460"/>
        </pc:sldMkLst>
      </pc:sldChg>
      <pc:sldChg chg="modTransition">
        <pc:chgData name="Lu Bai" userId="365cff9c-9192-451d-b72d-eb41caba823e" providerId="ADAL" clId="{87BA1FB7-D338-4EE8-B876-AB35A0870FB8}" dt="2019-10-04T10:10:07.201" v="1039"/>
        <pc:sldMkLst>
          <pc:docMk/>
          <pc:sldMk cId="2205371635" sldId="461"/>
        </pc:sldMkLst>
      </pc:sldChg>
      <pc:sldChg chg="modSp modTransition modNotesTx">
        <pc:chgData name="Lu Bai" userId="365cff9c-9192-451d-b72d-eb41caba823e" providerId="ADAL" clId="{87BA1FB7-D338-4EE8-B876-AB35A0870FB8}" dt="2019-10-11T14:27:46.912" v="9968" actId="255"/>
        <pc:sldMkLst>
          <pc:docMk/>
          <pc:sldMk cId="2400174460" sldId="462"/>
        </pc:sldMkLst>
      </pc:sldChg>
      <pc:sldChg chg="add del modTransition">
        <pc:chgData name="Lu Bai" userId="365cff9c-9192-451d-b72d-eb41caba823e" providerId="ADAL" clId="{87BA1FB7-D338-4EE8-B876-AB35A0870FB8}" dt="2019-10-04T13:26:02.734" v="3051" actId="2696"/>
        <pc:sldMkLst>
          <pc:docMk/>
          <pc:sldMk cId="2884999129" sldId="463"/>
        </pc:sldMkLst>
      </pc:sldChg>
      <pc:sldChg chg="modSp modTransition">
        <pc:chgData name="Lu Bai" userId="365cff9c-9192-451d-b72d-eb41caba823e" providerId="ADAL" clId="{87BA1FB7-D338-4EE8-B876-AB35A0870FB8}" dt="2019-10-07T14:16:52.540" v="6718" actId="1076"/>
        <pc:sldMkLst>
          <pc:docMk/>
          <pc:sldMk cId="2462738702" sldId="464"/>
        </pc:sldMkLst>
      </pc:sldChg>
      <pc:sldChg chg="modSp modTransition">
        <pc:chgData name="Lu Bai" userId="365cff9c-9192-451d-b72d-eb41caba823e" providerId="ADAL" clId="{87BA1FB7-D338-4EE8-B876-AB35A0870FB8}" dt="2019-10-11T14:21:37.968" v="9917" actId="14100"/>
        <pc:sldMkLst>
          <pc:docMk/>
          <pc:sldMk cId="3693388729" sldId="465"/>
        </pc:sldMkLst>
      </pc:sldChg>
      <pc:sldChg chg="modTransition modNotesTx">
        <pc:chgData name="Lu Bai" userId="365cff9c-9192-451d-b72d-eb41caba823e" providerId="ADAL" clId="{87BA1FB7-D338-4EE8-B876-AB35A0870FB8}" dt="2019-10-07T13:51:04.483" v="5748" actId="20577"/>
        <pc:sldMkLst>
          <pc:docMk/>
          <pc:sldMk cId="1129536450" sldId="467"/>
        </pc:sldMkLst>
      </pc:sldChg>
      <pc:sldChg chg="modSp modTransition modNotesTx">
        <pc:chgData name="Lu Bai" userId="365cff9c-9192-451d-b72d-eb41caba823e" providerId="ADAL" clId="{87BA1FB7-D338-4EE8-B876-AB35A0870FB8}" dt="2019-10-11T13:23:18.039" v="9769" actId="20577"/>
        <pc:sldMkLst>
          <pc:docMk/>
          <pc:sldMk cId="982438054" sldId="468"/>
        </pc:sldMkLst>
      </pc:sldChg>
      <pc:sldChg chg="modSp modTransition">
        <pc:chgData name="Lu Bai" userId="365cff9c-9192-451d-b72d-eb41caba823e" providerId="ADAL" clId="{87BA1FB7-D338-4EE8-B876-AB35A0870FB8}" dt="2019-10-08T09:22:46.937" v="7605" actId="27636"/>
        <pc:sldMkLst>
          <pc:docMk/>
          <pc:sldMk cId="3420926777" sldId="469"/>
        </pc:sldMkLst>
      </pc:sldChg>
      <pc:sldChg chg="modSp modTransition">
        <pc:chgData name="Lu Bai" userId="365cff9c-9192-451d-b72d-eb41caba823e" providerId="ADAL" clId="{87BA1FB7-D338-4EE8-B876-AB35A0870FB8}" dt="2019-10-07T13:49:36.002" v="5722" actId="20577"/>
        <pc:sldMkLst>
          <pc:docMk/>
          <pc:sldMk cId="2119508335" sldId="471"/>
        </pc:sldMkLst>
      </pc:sldChg>
      <pc:sldChg chg="modSp modTransition">
        <pc:chgData name="Lu Bai" userId="365cff9c-9192-451d-b72d-eb41caba823e" providerId="ADAL" clId="{87BA1FB7-D338-4EE8-B876-AB35A0870FB8}" dt="2019-10-11T13:25:44.855" v="9786" actId="1037"/>
        <pc:sldMkLst>
          <pc:docMk/>
          <pc:sldMk cId="2879774015" sldId="472"/>
        </pc:sldMkLst>
      </pc:sldChg>
      <pc:sldChg chg="modSp modTransition modNotesTx">
        <pc:chgData name="Lu Bai" userId="365cff9c-9192-451d-b72d-eb41caba823e" providerId="ADAL" clId="{87BA1FB7-D338-4EE8-B876-AB35A0870FB8}" dt="2019-10-07T16:10:27.833" v="7482" actId="20577"/>
        <pc:sldMkLst>
          <pc:docMk/>
          <pc:sldMk cId="4233674540" sldId="473"/>
        </pc:sldMkLst>
      </pc:sldChg>
      <pc:sldChg chg="modSp modTransition modNotesTx">
        <pc:chgData name="Lu Bai" userId="365cff9c-9192-451d-b72d-eb41caba823e" providerId="ADAL" clId="{87BA1FB7-D338-4EE8-B876-AB35A0870FB8}" dt="2019-10-07T13:56:11.357" v="6087" actId="20577"/>
        <pc:sldMkLst>
          <pc:docMk/>
          <pc:sldMk cId="4132725804" sldId="474"/>
        </pc:sldMkLst>
      </pc:sldChg>
      <pc:sldChg chg="addSp modSp modTransition modNotesTx">
        <pc:chgData name="Lu Bai" userId="365cff9c-9192-451d-b72d-eb41caba823e" providerId="ADAL" clId="{87BA1FB7-D338-4EE8-B876-AB35A0870FB8}" dt="2019-10-07T14:04:25.900" v="6458" actId="1076"/>
        <pc:sldMkLst>
          <pc:docMk/>
          <pc:sldMk cId="1643922000" sldId="475"/>
        </pc:sldMkLst>
      </pc:sldChg>
      <pc:sldChg chg="modSp modTransition">
        <pc:chgData name="Lu Bai" userId="365cff9c-9192-451d-b72d-eb41caba823e" providerId="ADAL" clId="{87BA1FB7-D338-4EE8-B876-AB35A0870FB8}" dt="2019-10-08T16:29:14.017" v="8076" actId="20577"/>
        <pc:sldMkLst>
          <pc:docMk/>
          <pc:sldMk cId="2249914699" sldId="476"/>
        </pc:sldMkLst>
      </pc:sldChg>
      <pc:sldChg chg="addSp delSp modSp add modTransition modNotesTx">
        <pc:chgData name="Lu Bai" userId="365cff9c-9192-451d-b72d-eb41caba823e" providerId="ADAL" clId="{87BA1FB7-D338-4EE8-B876-AB35A0870FB8}" dt="2019-10-07T14:20:44.279" v="6741" actId="14734"/>
        <pc:sldMkLst>
          <pc:docMk/>
          <pc:sldMk cId="389366395" sldId="477"/>
        </pc:sldMkLst>
      </pc:sldChg>
      <pc:sldChg chg="addSp delSp modSp add">
        <pc:chgData name="Lu Bai" userId="365cff9c-9192-451d-b72d-eb41caba823e" providerId="ADAL" clId="{87BA1FB7-D338-4EE8-B876-AB35A0870FB8}" dt="2019-10-23T09:17:10.574" v="9975" actId="1076"/>
        <pc:sldMkLst>
          <pc:docMk/>
          <pc:sldMk cId="2474653254" sldId="478"/>
        </pc:sldMkLst>
      </pc:sldChg>
      <pc:sldChg chg="add del">
        <pc:chgData name="Lu Bai" userId="365cff9c-9192-451d-b72d-eb41caba823e" providerId="ADAL" clId="{87BA1FB7-D338-4EE8-B876-AB35A0870FB8}" dt="2019-10-04T11:13:05.630" v="1736" actId="2696"/>
        <pc:sldMkLst>
          <pc:docMk/>
          <pc:sldMk cId="930313471" sldId="479"/>
        </pc:sldMkLst>
      </pc:sldChg>
      <pc:sldChg chg="addSp delSp modSp add modNotesTx">
        <pc:chgData name="Lu Bai" userId="365cff9c-9192-451d-b72d-eb41caba823e" providerId="ADAL" clId="{87BA1FB7-D338-4EE8-B876-AB35A0870FB8}" dt="2019-10-11T14:27:19.594" v="9965" actId="1076"/>
        <pc:sldMkLst>
          <pc:docMk/>
          <pc:sldMk cId="1000441228" sldId="480"/>
        </pc:sldMkLst>
      </pc:sldChg>
      <pc:sldChg chg="addSp delSp modSp add modNotesTx">
        <pc:chgData name="Lu Bai" userId="365cff9c-9192-451d-b72d-eb41caba823e" providerId="ADAL" clId="{87BA1FB7-D338-4EE8-B876-AB35A0870FB8}" dt="2019-10-11T14:27:26.136" v="9966" actId="255"/>
        <pc:sldMkLst>
          <pc:docMk/>
          <pc:sldMk cId="2195456119" sldId="481"/>
        </pc:sldMkLst>
      </pc:sldChg>
      <pc:sldChg chg="addSp delSp modSp add modNotesTx">
        <pc:chgData name="Lu Bai" userId="365cff9c-9192-451d-b72d-eb41caba823e" providerId="ADAL" clId="{87BA1FB7-D338-4EE8-B876-AB35A0870FB8}" dt="2019-10-11T14:27:33.347" v="9967" actId="255"/>
        <pc:sldMkLst>
          <pc:docMk/>
          <pc:sldMk cId="1745074762" sldId="482"/>
        </pc:sldMkLst>
      </pc:sldChg>
      <pc:sldChg chg="addSp delSp modSp add modNotesTx">
        <pc:chgData name="Lu Bai" userId="365cff9c-9192-451d-b72d-eb41caba823e" providerId="ADAL" clId="{87BA1FB7-D338-4EE8-B876-AB35A0870FB8}" dt="2019-10-11T14:27:56.015" v="9970" actId="14100"/>
        <pc:sldMkLst>
          <pc:docMk/>
          <pc:sldMk cId="1385857222" sldId="483"/>
        </pc:sldMkLst>
      </pc:sldChg>
      <pc:sldChg chg="modSp add">
        <pc:chgData name="Lu Bai" userId="365cff9c-9192-451d-b72d-eb41caba823e" providerId="ADAL" clId="{87BA1FB7-D338-4EE8-B876-AB35A0870FB8}" dt="2019-10-04T13:29:15.645" v="3122" actId="20577"/>
        <pc:sldMkLst>
          <pc:docMk/>
          <pc:sldMk cId="1798041238" sldId="484"/>
        </pc:sldMkLst>
      </pc:sldChg>
      <pc:sldChg chg="addSp delSp modSp add modNotesTx">
        <pc:chgData name="Lu Bai" userId="365cff9c-9192-451d-b72d-eb41caba823e" providerId="ADAL" clId="{87BA1FB7-D338-4EE8-B876-AB35A0870FB8}" dt="2019-10-11T14:25:59.544" v="9956"/>
        <pc:sldMkLst>
          <pc:docMk/>
          <pc:sldMk cId="2893868955" sldId="485"/>
        </pc:sldMkLst>
      </pc:sldChg>
      <pc:sldChg chg="addSp delSp modSp add">
        <pc:chgData name="Lu Bai" userId="365cff9c-9192-451d-b72d-eb41caba823e" providerId="ADAL" clId="{87BA1FB7-D338-4EE8-B876-AB35A0870FB8}" dt="2019-10-09T16:01:32.005" v="8984" actId="14100"/>
        <pc:sldMkLst>
          <pc:docMk/>
          <pc:sldMk cId="4029885236" sldId="486"/>
        </pc:sldMkLst>
      </pc:sldChg>
      <pc:sldChg chg="addSp delSp modSp add modNotesTx">
        <pc:chgData name="Lu Bai" userId="365cff9c-9192-451d-b72d-eb41caba823e" providerId="ADAL" clId="{87BA1FB7-D338-4EE8-B876-AB35A0870FB8}" dt="2019-10-09T15:59:28.715" v="8967" actId="313"/>
        <pc:sldMkLst>
          <pc:docMk/>
          <pc:sldMk cId="3234014495" sldId="487"/>
        </pc:sldMkLst>
      </pc:sldChg>
      <pc:sldChg chg="addSp delSp modSp add">
        <pc:chgData name="Lu Bai" userId="365cff9c-9192-451d-b72d-eb41caba823e" providerId="ADAL" clId="{87BA1FB7-D338-4EE8-B876-AB35A0870FB8}" dt="2019-10-11T13:43:08.976" v="9789" actId="20577"/>
        <pc:sldMkLst>
          <pc:docMk/>
          <pc:sldMk cId="3316643165" sldId="488"/>
        </pc:sldMkLst>
      </pc:sldChg>
      <pc:sldChg chg="addSp delSp modSp add del">
        <pc:chgData name="Lu Bai" userId="365cff9c-9192-451d-b72d-eb41caba823e" providerId="ADAL" clId="{87BA1FB7-D338-4EE8-B876-AB35A0870FB8}" dt="2019-10-07T14:39:37.538" v="7084" actId="2696"/>
        <pc:sldMkLst>
          <pc:docMk/>
          <pc:sldMk cId="2265546075" sldId="489"/>
        </pc:sldMkLst>
      </pc:sldChg>
      <pc:sldChg chg="add del">
        <pc:chgData name="Lu Bai" userId="365cff9c-9192-451d-b72d-eb41caba823e" providerId="ADAL" clId="{87BA1FB7-D338-4EE8-B876-AB35A0870FB8}" dt="2019-10-07T14:38:41.979" v="7076"/>
        <pc:sldMkLst>
          <pc:docMk/>
          <pc:sldMk cId="612826271" sldId="490"/>
        </pc:sldMkLst>
      </pc:sldChg>
      <pc:sldChg chg="addSp delSp modSp add del setBg delDesignElem">
        <pc:chgData name="Lu Bai" userId="365cff9c-9192-451d-b72d-eb41caba823e" providerId="ADAL" clId="{87BA1FB7-D338-4EE8-B876-AB35A0870FB8}" dt="2019-10-07T16:22:59.207" v="7493" actId="2696"/>
        <pc:sldMkLst>
          <pc:docMk/>
          <pc:sldMk cId="711528333" sldId="600"/>
        </pc:sldMkLst>
      </pc:sldChg>
      <pc:sldChg chg="addSp delSp modSp add ord">
        <pc:chgData name="Lu Bai" userId="365cff9c-9192-451d-b72d-eb41caba823e" providerId="ADAL" clId="{87BA1FB7-D338-4EE8-B876-AB35A0870FB8}" dt="2019-10-09T16:26:53.262" v="9700" actId="14100"/>
        <pc:sldMkLst>
          <pc:docMk/>
          <pc:sldMk cId="562115617" sldId="601"/>
        </pc:sldMkLst>
      </pc:sldChg>
      <pc:sldChg chg="addSp delSp add del setBg delDesignElem">
        <pc:chgData name="Lu Bai" userId="365cff9c-9192-451d-b72d-eb41caba823e" providerId="ADAL" clId="{87BA1FB7-D338-4EE8-B876-AB35A0870FB8}" dt="2019-10-07T14:39:33.700" v="7083"/>
        <pc:sldMkLst>
          <pc:docMk/>
          <pc:sldMk cId="4291077759" sldId="601"/>
        </pc:sldMkLst>
      </pc:sldChg>
      <pc:sldChg chg="addSp delSp modSp add">
        <pc:chgData name="Lu Bai" userId="365cff9c-9192-451d-b72d-eb41caba823e" providerId="ADAL" clId="{87BA1FB7-D338-4EE8-B876-AB35A0870FB8}" dt="2019-10-07T16:02:18.976" v="7480" actId="20577"/>
        <pc:sldMkLst>
          <pc:docMk/>
          <pc:sldMk cId="1441836728" sldId="602"/>
        </pc:sldMkLst>
      </pc:sldChg>
      <pc:sldChg chg="add del">
        <pc:chgData name="Lu Bai" userId="365cff9c-9192-451d-b72d-eb41caba823e" providerId="ADAL" clId="{87BA1FB7-D338-4EE8-B876-AB35A0870FB8}" dt="2019-10-07T16:22:57.043" v="7492" actId="2696"/>
        <pc:sldMkLst>
          <pc:docMk/>
          <pc:sldMk cId="2686471729" sldId="603"/>
        </pc:sldMkLst>
      </pc:sldChg>
      <pc:sldChg chg="addSp delSp modSp add modNotesTx">
        <pc:chgData name="Lu Bai" userId="365cff9c-9192-451d-b72d-eb41caba823e" providerId="ADAL" clId="{87BA1FB7-D338-4EE8-B876-AB35A0870FB8}" dt="2019-10-08T10:29:09.446" v="7834" actId="20577"/>
        <pc:sldMkLst>
          <pc:docMk/>
          <pc:sldMk cId="3563305359" sldId="603"/>
        </pc:sldMkLst>
      </pc:sldChg>
      <pc:sldChg chg="addSp delSp modSp add modAnim">
        <pc:chgData name="Lu Bai" userId="365cff9c-9192-451d-b72d-eb41caba823e" providerId="ADAL" clId="{87BA1FB7-D338-4EE8-B876-AB35A0870FB8}" dt="2019-10-08T14:51:25.618" v="7949"/>
        <pc:sldMkLst>
          <pc:docMk/>
          <pc:sldMk cId="1108929170" sldId="604"/>
        </pc:sldMkLst>
      </pc:sldChg>
      <pc:sldChg chg="addSp delSp modSp add">
        <pc:chgData name="Lu Bai" userId="365cff9c-9192-451d-b72d-eb41caba823e" providerId="ADAL" clId="{87BA1FB7-D338-4EE8-B876-AB35A0870FB8}" dt="2019-10-09T14:58:57.826" v="8553" actId="1076"/>
        <pc:sldMkLst>
          <pc:docMk/>
          <pc:sldMk cId="1497989263" sldId="605"/>
        </pc:sldMkLst>
      </pc:sldChg>
      <pc:sldChg chg="delSp modSp add delAnim">
        <pc:chgData name="Lu Bai" userId="365cff9c-9192-451d-b72d-eb41caba823e" providerId="ADAL" clId="{87BA1FB7-D338-4EE8-B876-AB35A0870FB8}" dt="2019-10-09T14:34:45.097" v="8516" actId="1076"/>
        <pc:sldMkLst>
          <pc:docMk/>
          <pc:sldMk cId="350045785" sldId="606"/>
        </pc:sldMkLst>
      </pc:sldChg>
      <pc:sldChg chg="add del">
        <pc:chgData name="Lu Bai" userId="365cff9c-9192-451d-b72d-eb41caba823e" providerId="ADAL" clId="{87BA1FB7-D338-4EE8-B876-AB35A0870FB8}" dt="2019-10-08T16:43:30.072" v="8412" actId="2696"/>
        <pc:sldMkLst>
          <pc:docMk/>
          <pc:sldMk cId="4117579233" sldId="606"/>
        </pc:sldMkLst>
      </pc:sldChg>
      <pc:sldChg chg="add del">
        <pc:chgData name="Lu Bai" userId="365cff9c-9192-451d-b72d-eb41caba823e" providerId="ADAL" clId="{87BA1FB7-D338-4EE8-B876-AB35A0870FB8}" dt="2019-10-09T16:03:14.878" v="8987" actId="2696"/>
        <pc:sldMkLst>
          <pc:docMk/>
          <pc:sldMk cId="4067607220" sldId="607"/>
        </pc:sldMkLst>
      </pc:sldChg>
      <pc:sldChg chg="addSp delSp modSp add">
        <pc:chgData name="Lu Bai" userId="365cff9c-9192-451d-b72d-eb41caba823e" providerId="ADAL" clId="{87BA1FB7-D338-4EE8-B876-AB35A0870FB8}" dt="2019-10-09T16:20:22.815" v="9640" actId="14734"/>
        <pc:sldMkLst>
          <pc:docMk/>
          <pc:sldMk cId="3187507075" sldId="608"/>
        </pc:sldMkLst>
      </pc:sldChg>
      <pc:sldMasterChg chg="modSldLayout">
        <pc:chgData name="Lu Bai" userId="365cff9c-9192-451d-b72d-eb41caba823e" providerId="ADAL" clId="{87BA1FB7-D338-4EE8-B876-AB35A0870FB8}" dt="2019-10-04T10:10:07.201" v="1039"/>
        <pc:sldMasterMkLst>
          <pc:docMk/>
          <pc:sldMasterMk cId="2684464804" sldId="2147483648"/>
        </pc:sldMasterMkLst>
        <pc:sldLayoutChg chg="modTransition">
          <pc:chgData name="Lu Bai" userId="365cff9c-9192-451d-b72d-eb41caba823e" providerId="ADAL" clId="{87BA1FB7-D338-4EE8-B876-AB35A0870FB8}" dt="2019-10-04T10:10:07.201" v="1039"/>
          <pc:sldLayoutMkLst>
            <pc:docMk/>
            <pc:sldMasterMk cId="2684464804" sldId="2147483648"/>
            <pc:sldLayoutMk cId="3363841432" sldId="2147483649"/>
          </pc:sldLayoutMkLst>
        </pc:sldLayoutChg>
        <pc:sldLayoutChg chg="modTransition">
          <pc:chgData name="Lu Bai" userId="365cff9c-9192-451d-b72d-eb41caba823e" providerId="ADAL" clId="{87BA1FB7-D338-4EE8-B876-AB35A0870FB8}" dt="2019-10-04T10:10:07.201" v="1039"/>
          <pc:sldLayoutMkLst>
            <pc:docMk/>
            <pc:sldMasterMk cId="2684464804" sldId="2147483648"/>
            <pc:sldLayoutMk cId="1329385228" sldId="2147483689"/>
          </pc:sldLayoutMkLst>
        </pc:sldLayoutChg>
        <pc:sldLayoutChg chg="modTransition">
          <pc:chgData name="Lu Bai" userId="365cff9c-9192-451d-b72d-eb41caba823e" providerId="ADAL" clId="{87BA1FB7-D338-4EE8-B876-AB35A0870FB8}" dt="2019-10-04T10:10:07.201" v="1039"/>
          <pc:sldLayoutMkLst>
            <pc:docMk/>
            <pc:sldMasterMk cId="2684464804" sldId="2147483648"/>
            <pc:sldLayoutMk cId="1388573561" sldId="2147483690"/>
          </pc:sldLayoutMkLst>
        </pc:sldLayoutChg>
        <pc:sldLayoutChg chg="modTransition">
          <pc:chgData name="Lu Bai" userId="365cff9c-9192-451d-b72d-eb41caba823e" providerId="ADAL" clId="{87BA1FB7-D338-4EE8-B876-AB35A0870FB8}" dt="2019-10-04T10:10:07.201" v="1039"/>
          <pc:sldLayoutMkLst>
            <pc:docMk/>
            <pc:sldMasterMk cId="2684464804" sldId="2147483648"/>
            <pc:sldLayoutMk cId="2877580252" sldId="2147483691"/>
          </pc:sldLayoutMkLst>
        </pc:sldLayoutChg>
        <pc:sldLayoutChg chg="modTransition">
          <pc:chgData name="Lu Bai" userId="365cff9c-9192-451d-b72d-eb41caba823e" providerId="ADAL" clId="{87BA1FB7-D338-4EE8-B876-AB35A0870FB8}" dt="2019-10-04T10:10:07.201" v="1039"/>
          <pc:sldLayoutMkLst>
            <pc:docMk/>
            <pc:sldMasterMk cId="2684464804" sldId="2147483648"/>
            <pc:sldLayoutMk cId="3652321754" sldId="2147483694"/>
          </pc:sldLayoutMkLst>
        </pc:sldLayoutChg>
        <pc:sldLayoutChg chg="modTransition">
          <pc:chgData name="Lu Bai" userId="365cff9c-9192-451d-b72d-eb41caba823e" providerId="ADAL" clId="{87BA1FB7-D338-4EE8-B876-AB35A0870FB8}" dt="2019-10-04T10:10:07.201" v="1039"/>
          <pc:sldLayoutMkLst>
            <pc:docMk/>
            <pc:sldMasterMk cId="2684464804" sldId="2147483648"/>
            <pc:sldLayoutMk cId="263163038" sldId="2147483695"/>
          </pc:sldLayoutMkLst>
        </pc:sldLayoutChg>
        <pc:sldLayoutChg chg="modTransition">
          <pc:chgData name="Lu Bai" userId="365cff9c-9192-451d-b72d-eb41caba823e" providerId="ADAL" clId="{87BA1FB7-D338-4EE8-B876-AB35A0870FB8}" dt="2019-10-04T10:10:07.201" v="1039"/>
          <pc:sldLayoutMkLst>
            <pc:docMk/>
            <pc:sldMasterMk cId="2684464804" sldId="2147483648"/>
            <pc:sldLayoutMk cId="1234099782" sldId="2147483696"/>
          </pc:sldLayoutMkLst>
        </pc:sldLayoutChg>
      </pc:sldMasterChg>
    </pc:docChg>
  </pc:docChgLst>
  <pc:docChgLst>
    <pc:chgData name="Bai, Lu" userId="S::l.bai@ulster.ac.uk::365cff9c-9192-451d-b72d-eb41caba823e" providerId="AD" clId="Web-{E5947B47-0559-9B2B-8AB1-6C41DDA8B124}"/>
    <pc:docChg chg="modSld">
      <pc:chgData name="Bai, Lu" userId="S::l.bai@ulster.ac.uk::365cff9c-9192-451d-b72d-eb41caba823e" providerId="AD" clId="Web-{E5947B47-0559-9B2B-8AB1-6C41DDA8B124}" dt="2019-10-05T16:52:29.968" v="9" actId="20577"/>
      <pc:docMkLst>
        <pc:docMk/>
      </pc:docMkLst>
      <pc:sldChg chg="modSp">
        <pc:chgData name="Bai, Lu" userId="S::l.bai@ulster.ac.uk::365cff9c-9192-451d-b72d-eb41caba823e" providerId="AD" clId="Web-{E5947B47-0559-9B2B-8AB1-6C41DDA8B124}" dt="2019-10-05T16:52:28.093" v="7" actId="20577"/>
        <pc:sldMkLst>
          <pc:docMk/>
          <pc:sldMk cId="2195456119" sldId="481"/>
        </pc:sldMkLst>
      </pc:sldChg>
    </pc:docChg>
  </pc:docChgLst>
  <pc:docChgLst>
    <pc:chgData name="Bai, Lu" userId="365cff9c-9192-451d-b72d-eb41caba823e" providerId="ADAL" clId="{87BA1FB7-D338-4EE8-B876-AB35A0870FB8}"/>
    <pc:docChg chg="undo custSel addSld delSld modSld sldOrd">
      <pc:chgData name="Bai, Lu" userId="365cff9c-9192-451d-b72d-eb41caba823e" providerId="ADAL" clId="{87BA1FB7-D338-4EE8-B876-AB35A0870FB8}" dt="2019-09-25T10:48:49.332" v="1824" actId="20577"/>
      <pc:docMkLst>
        <pc:docMk/>
      </pc:docMkLst>
      <pc:sldChg chg="modSp">
        <pc:chgData name="Bai, Lu" userId="365cff9c-9192-451d-b72d-eb41caba823e" providerId="ADAL" clId="{87BA1FB7-D338-4EE8-B876-AB35A0870FB8}" dt="2019-09-12T09:12:45.560" v="110" actId="20577"/>
        <pc:sldMkLst>
          <pc:docMk/>
          <pc:sldMk cId="1604373905" sldId="352"/>
        </pc:sldMkLst>
      </pc:sldChg>
      <pc:sldChg chg="modSp">
        <pc:chgData name="Bai, Lu" userId="365cff9c-9192-451d-b72d-eb41caba823e" providerId="ADAL" clId="{87BA1FB7-D338-4EE8-B876-AB35A0870FB8}" dt="2019-09-05T09:20:03.005" v="69" actId="20577"/>
        <pc:sldMkLst>
          <pc:docMk/>
          <pc:sldMk cId="211974725" sldId="378"/>
        </pc:sldMkLst>
      </pc:sldChg>
      <pc:sldChg chg="addSp modSp">
        <pc:chgData name="Bai, Lu" userId="365cff9c-9192-451d-b72d-eb41caba823e" providerId="ADAL" clId="{87BA1FB7-D338-4EE8-B876-AB35A0870FB8}" dt="2019-09-25T09:35:43.987" v="1609" actId="1076"/>
        <pc:sldMkLst>
          <pc:docMk/>
          <pc:sldMk cId="3115871237" sldId="383"/>
        </pc:sldMkLst>
      </pc:sldChg>
      <pc:sldChg chg="addSp delSp modSp">
        <pc:chgData name="Bai, Lu" userId="365cff9c-9192-451d-b72d-eb41caba823e" providerId="ADAL" clId="{87BA1FB7-D338-4EE8-B876-AB35A0870FB8}" dt="2019-09-12T12:25:48.801" v="690" actId="1076"/>
        <pc:sldMkLst>
          <pc:docMk/>
          <pc:sldMk cId="1481656379" sldId="384"/>
        </pc:sldMkLst>
      </pc:sldChg>
      <pc:sldChg chg="addSp modSp">
        <pc:chgData name="Bai, Lu" userId="365cff9c-9192-451d-b72d-eb41caba823e" providerId="ADAL" clId="{87BA1FB7-D338-4EE8-B876-AB35A0870FB8}" dt="2019-09-12T12:26:44.220" v="696"/>
        <pc:sldMkLst>
          <pc:docMk/>
          <pc:sldMk cId="2656916351" sldId="385"/>
        </pc:sldMkLst>
      </pc:sldChg>
      <pc:sldChg chg="addSp delSp modSp">
        <pc:chgData name="Bai, Lu" userId="365cff9c-9192-451d-b72d-eb41caba823e" providerId="ADAL" clId="{87BA1FB7-D338-4EE8-B876-AB35A0870FB8}" dt="2019-09-12T12:26:39.969" v="695" actId="478"/>
        <pc:sldMkLst>
          <pc:docMk/>
          <pc:sldMk cId="3567634759" sldId="386"/>
        </pc:sldMkLst>
      </pc:sldChg>
      <pc:sldChg chg="addSp delSp modSp">
        <pc:chgData name="Bai, Lu" userId="365cff9c-9192-451d-b72d-eb41caba823e" providerId="ADAL" clId="{87BA1FB7-D338-4EE8-B876-AB35A0870FB8}" dt="2019-09-25T09:41:22.163" v="1638" actId="27636"/>
        <pc:sldMkLst>
          <pc:docMk/>
          <pc:sldMk cId="559772410" sldId="387"/>
        </pc:sldMkLst>
      </pc:sldChg>
      <pc:sldChg chg="modSp">
        <pc:chgData name="Bai, Lu" userId="365cff9c-9192-451d-b72d-eb41caba823e" providerId="ADAL" clId="{87BA1FB7-D338-4EE8-B876-AB35A0870FB8}" dt="2019-09-12T10:16:56.195" v="351" actId="255"/>
        <pc:sldMkLst>
          <pc:docMk/>
          <pc:sldMk cId="2654856326" sldId="388"/>
        </pc:sldMkLst>
      </pc:sldChg>
      <pc:sldChg chg="addSp delSp modSp">
        <pc:chgData name="Bai, Lu" userId="365cff9c-9192-451d-b72d-eb41caba823e" providerId="ADAL" clId="{87BA1FB7-D338-4EE8-B876-AB35A0870FB8}" dt="2019-09-12T12:29:09.675" v="706" actId="478"/>
        <pc:sldMkLst>
          <pc:docMk/>
          <pc:sldMk cId="2633188989" sldId="398"/>
        </pc:sldMkLst>
      </pc:sldChg>
      <pc:sldChg chg="modSp">
        <pc:chgData name="Bai, Lu" userId="365cff9c-9192-451d-b72d-eb41caba823e" providerId="ADAL" clId="{87BA1FB7-D338-4EE8-B876-AB35A0870FB8}" dt="2019-09-12T10:31:05.018" v="439" actId="20577"/>
        <pc:sldMkLst>
          <pc:docMk/>
          <pc:sldMk cId="978715421" sldId="399"/>
        </pc:sldMkLst>
      </pc:sldChg>
      <pc:sldChg chg="addSp delSp modSp">
        <pc:chgData name="Bai, Lu" userId="365cff9c-9192-451d-b72d-eb41caba823e" providerId="ADAL" clId="{87BA1FB7-D338-4EE8-B876-AB35A0870FB8}" dt="2019-09-12T10:47:23.670" v="538" actId="14100"/>
        <pc:sldMkLst>
          <pc:docMk/>
          <pc:sldMk cId="2508661166" sldId="401"/>
        </pc:sldMkLst>
      </pc:sldChg>
      <pc:sldChg chg="addSp delSp modSp">
        <pc:chgData name="Bai, Lu" userId="365cff9c-9192-451d-b72d-eb41caba823e" providerId="ADAL" clId="{87BA1FB7-D338-4EE8-B876-AB35A0870FB8}" dt="2019-09-12T11:28:20.891" v="682" actId="20577"/>
        <pc:sldMkLst>
          <pc:docMk/>
          <pc:sldMk cId="2678630024" sldId="402"/>
        </pc:sldMkLst>
      </pc:sldChg>
      <pc:sldChg chg="modSp">
        <pc:chgData name="Bai, Lu" userId="365cff9c-9192-451d-b72d-eb41caba823e" providerId="ADAL" clId="{87BA1FB7-D338-4EE8-B876-AB35A0870FB8}" dt="2019-09-13T15:38:38.211" v="867" actId="20577"/>
        <pc:sldMkLst>
          <pc:docMk/>
          <pc:sldMk cId="1230520131" sldId="406"/>
        </pc:sldMkLst>
      </pc:sldChg>
      <pc:sldChg chg="modSp">
        <pc:chgData name="Bai, Lu" userId="365cff9c-9192-451d-b72d-eb41caba823e" providerId="ADAL" clId="{87BA1FB7-D338-4EE8-B876-AB35A0870FB8}" dt="2019-09-25T10:47:27.419" v="1801" actId="113"/>
        <pc:sldMkLst>
          <pc:docMk/>
          <pc:sldMk cId="2182339545" sldId="418"/>
        </pc:sldMkLst>
      </pc:sldChg>
      <pc:sldChg chg="modNotesTx">
        <pc:chgData name="Bai, Lu" userId="365cff9c-9192-451d-b72d-eb41caba823e" providerId="ADAL" clId="{87BA1FB7-D338-4EE8-B876-AB35A0870FB8}" dt="2019-09-25T10:48:49.332" v="1824" actId="20577"/>
        <pc:sldMkLst>
          <pc:docMk/>
          <pc:sldMk cId="3018008715" sldId="421"/>
        </pc:sldMkLst>
      </pc:sldChg>
      <pc:sldChg chg="modSp ord">
        <pc:chgData name="Bai, Lu" userId="365cff9c-9192-451d-b72d-eb41caba823e" providerId="ADAL" clId="{87BA1FB7-D338-4EE8-B876-AB35A0870FB8}" dt="2019-09-25T09:33:51.661" v="1603"/>
        <pc:sldMkLst>
          <pc:docMk/>
          <pc:sldMk cId="3555727168" sldId="424"/>
        </pc:sldMkLst>
      </pc:sldChg>
      <pc:sldChg chg="modSp ord">
        <pc:chgData name="Bai, Lu" userId="365cff9c-9192-451d-b72d-eb41caba823e" providerId="ADAL" clId="{87BA1FB7-D338-4EE8-B876-AB35A0870FB8}" dt="2019-09-25T09:34:38.346" v="1605"/>
        <pc:sldMkLst>
          <pc:docMk/>
          <pc:sldMk cId="1961221831" sldId="427"/>
        </pc:sldMkLst>
      </pc:sldChg>
      <pc:sldChg chg="addSp delSp modSp ord">
        <pc:chgData name="Bai, Lu" userId="365cff9c-9192-451d-b72d-eb41caba823e" providerId="ADAL" clId="{87BA1FB7-D338-4EE8-B876-AB35A0870FB8}" dt="2019-09-25T09:23:32.663" v="1574"/>
        <pc:sldMkLst>
          <pc:docMk/>
          <pc:sldMk cId="187564511" sldId="429"/>
        </pc:sldMkLst>
      </pc:sldChg>
      <pc:sldChg chg="addSp modSp">
        <pc:chgData name="Bai, Lu" userId="365cff9c-9192-451d-b72d-eb41caba823e" providerId="ADAL" clId="{87BA1FB7-D338-4EE8-B876-AB35A0870FB8}" dt="2019-09-25T09:28:48.121" v="1584" actId="20577"/>
        <pc:sldMkLst>
          <pc:docMk/>
          <pc:sldMk cId="3908620278" sldId="430"/>
        </pc:sldMkLst>
      </pc:sldChg>
      <pc:sldChg chg="modSp">
        <pc:chgData name="Bai, Lu" userId="365cff9c-9192-451d-b72d-eb41caba823e" providerId="ADAL" clId="{87BA1FB7-D338-4EE8-B876-AB35A0870FB8}" dt="2019-09-12T09:35:22.624" v="162" actId="313"/>
        <pc:sldMkLst>
          <pc:docMk/>
          <pc:sldMk cId="2070269372" sldId="432"/>
        </pc:sldMkLst>
      </pc:sldChg>
      <pc:sldChg chg="modSp ord">
        <pc:chgData name="Bai, Lu" userId="365cff9c-9192-451d-b72d-eb41caba823e" providerId="ADAL" clId="{87BA1FB7-D338-4EE8-B876-AB35A0870FB8}" dt="2019-09-25T09:54:17.747" v="1732"/>
        <pc:sldMkLst>
          <pc:docMk/>
          <pc:sldMk cId="2099305484" sldId="434"/>
        </pc:sldMkLst>
      </pc:sldChg>
      <pc:sldChg chg="add del">
        <pc:chgData name="Bai, Lu" userId="365cff9c-9192-451d-b72d-eb41caba823e" providerId="ADAL" clId="{87BA1FB7-D338-4EE8-B876-AB35A0870FB8}" dt="2019-09-12T09:50:36.189" v="165" actId="2696"/>
        <pc:sldMkLst>
          <pc:docMk/>
          <pc:sldMk cId="2600615008" sldId="435"/>
        </pc:sldMkLst>
      </pc:sldChg>
      <pc:sldChg chg="addSp delSp modSp add">
        <pc:chgData name="Bai, Lu" userId="365cff9c-9192-451d-b72d-eb41caba823e" providerId="ADAL" clId="{87BA1FB7-D338-4EE8-B876-AB35A0870FB8}" dt="2019-09-12T09:52:02.970" v="226" actId="20577"/>
        <pc:sldMkLst>
          <pc:docMk/>
          <pc:sldMk cId="188119012" sldId="436"/>
        </pc:sldMkLst>
      </pc:sldChg>
      <pc:sldChg chg="add del">
        <pc:chgData name="Bai, Lu" userId="365cff9c-9192-451d-b72d-eb41caba823e" providerId="ADAL" clId="{87BA1FB7-D338-4EE8-B876-AB35A0870FB8}" dt="2019-09-12T09:59:48.045" v="229" actId="2696"/>
        <pc:sldMkLst>
          <pc:docMk/>
          <pc:sldMk cId="4184508307" sldId="437"/>
        </pc:sldMkLst>
      </pc:sldChg>
      <pc:sldChg chg="addSp delSp modSp add del modAnim">
        <pc:chgData name="Bai, Lu" userId="365cff9c-9192-451d-b72d-eb41caba823e" providerId="ADAL" clId="{87BA1FB7-D338-4EE8-B876-AB35A0870FB8}" dt="2019-09-17T09:10:24.492" v="1200" actId="2696"/>
        <pc:sldMkLst>
          <pc:docMk/>
          <pc:sldMk cId="2331871600" sldId="438"/>
        </pc:sldMkLst>
      </pc:sldChg>
      <pc:sldChg chg="addSp delSp modSp add">
        <pc:chgData name="Bai, Lu" userId="365cff9c-9192-451d-b72d-eb41caba823e" providerId="ADAL" clId="{87BA1FB7-D338-4EE8-B876-AB35A0870FB8}" dt="2019-09-12T10:31:54.521" v="510" actId="20577"/>
        <pc:sldMkLst>
          <pc:docMk/>
          <pc:sldMk cId="809161896" sldId="439"/>
        </pc:sldMkLst>
      </pc:sldChg>
      <pc:sldChg chg="add del">
        <pc:chgData name="Bai, Lu" userId="365cff9c-9192-451d-b72d-eb41caba823e" providerId="ADAL" clId="{87BA1FB7-D338-4EE8-B876-AB35A0870FB8}" dt="2019-09-13T14:21:26.568" v="709" actId="2696"/>
        <pc:sldMkLst>
          <pc:docMk/>
          <pc:sldMk cId="812482494" sldId="440"/>
        </pc:sldMkLst>
      </pc:sldChg>
      <pc:sldChg chg="addSp delSp modSp add modAnim">
        <pc:chgData name="Bai, Lu" userId="365cff9c-9192-451d-b72d-eb41caba823e" providerId="ADAL" clId="{87BA1FB7-D338-4EE8-B876-AB35A0870FB8}" dt="2019-09-13T16:10:47.338" v="1004" actId="1076"/>
        <pc:sldMkLst>
          <pc:docMk/>
          <pc:sldMk cId="1386893386" sldId="441"/>
        </pc:sldMkLst>
      </pc:sldChg>
      <pc:sldChg chg="addSp delSp modSp add">
        <pc:chgData name="Bai, Lu" userId="365cff9c-9192-451d-b72d-eb41caba823e" providerId="ADAL" clId="{87BA1FB7-D338-4EE8-B876-AB35A0870FB8}" dt="2019-09-25T09:30:06.625" v="1590" actId="1076"/>
        <pc:sldMkLst>
          <pc:docMk/>
          <pc:sldMk cId="2093078521" sldId="442"/>
        </pc:sldMkLst>
      </pc:sldChg>
      <pc:sldChg chg="addSp delSp modSp add del">
        <pc:chgData name="Bai, Lu" userId="365cff9c-9192-451d-b72d-eb41caba823e" providerId="ADAL" clId="{87BA1FB7-D338-4EE8-B876-AB35A0870FB8}" dt="2019-09-25T10:18:53.352" v="1782" actId="2696"/>
        <pc:sldMkLst>
          <pc:docMk/>
          <pc:sldMk cId="2440089158" sldId="443"/>
        </pc:sldMkLst>
      </pc:sldChg>
      <pc:sldChg chg="addSp delSp modSp add modNotesTx">
        <pc:chgData name="Bai, Lu" userId="365cff9c-9192-451d-b72d-eb41caba823e" providerId="ADAL" clId="{87BA1FB7-D338-4EE8-B876-AB35A0870FB8}" dt="2019-09-25T09:49:24.900" v="1727" actId="14100"/>
        <pc:sldMkLst>
          <pc:docMk/>
          <pc:sldMk cId="1887434689" sldId="444"/>
        </pc:sldMkLst>
      </pc:sldChg>
      <pc:sldChg chg="addSp delSp modSp add">
        <pc:chgData name="Bai, Lu" userId="365cff9c-9192-451d-b72d-eb41caba823e" providerId="ADAL" clId="{87BA1FB7-D338-4EE8-B876-AB35A0870FB8}" dt="2019-09-13T16:20:53.417" v="1038" actId="732"/>
        <pc:sldMkLst>
          <pc:docMk/>
          <pc:sldMk cId="4263072557" sldId="445"/>
        </pc:sldMkLst>
      </pc:sldChg>
      <pc:sldChg chg="addSp delSp modSp add">
        <pc:chgData name="Bai, Lu" userId="365cff9c-9192-451d-b72d-eb41caba823e" providerId="ADAL" clId="{87BA1FB7-D338-4EE8-B876-AB35A0870FB8}" dt="2019-09-17T09:09:55.911" v="1199" actId="255"/>
        <pc:sldMkLst>
          <pc:docMk/>
          <pc:sldMk cId="2512388011" sldId="446"/>
        </pc:sldMkLst>
      </pc:sldChg>
      <pc:sldChg chg="add del">
        <pc:chgData name="Bai, Lu" userId="365cff9c-9192-451d-b72d-eb41caba823e" providerId="ADAL" clId="{87BA1FB7-D338-4EE8-B876-AB35A0870FB8}" dt="2019-09-17T15:41:41.940" v="1572" actId="2696"/>
        <pc:sldMkLst>
          <pc:docMk/>
          <pc:sldMk cId="3395059693" sldId="447"/>
        </pc:sldMkLst>
      </pc:sldChg>
      <pc:sldChg chg="addSp delSp modSp add del">
        <pc:chgData name="Bai, Lu" userId="365cff9c-9192-451d-b72d-eb41caba823e" providerId="ADAL" clId="{87BA1FB7-D338-4EE8-B876-AB35A0870FB8}" dt="2019-09-17T10:15:43.454" v="1279" actId="2696"/>
        <pc:sldMkLst>
          <pc:docMk/>
          <pc:sldMk cId="3806071660" sldId="447"/>
        </pc:sldMkLst>
      </pc:sldChg>
      <pc:sldChg chg="addSp delSp modSp add del">
        <pc:chgData name="Bai, Lu" userId="365cff9c-9192-451d-b72d-eb41caba823e" providerId="ADAL" clId="{87BA1FB7-D338-4EE8-B876-AB35A0870FB8}" dt="2019-09-17T10:15:43.442" v="1278" actId="2696"/>
        <pc:sldMkLst>
          <pc:docMk/>
          <pc:sldMk cId="1684946312" sldId="448"/>
        </pc:sldMkLst>
      </pc:sldChg>
      <pc:sldChg chg="add del">
        <pc:chgData name="Bai, Lu" userId="365cff9c-9192-451d-b72d-eb41caba823e" providerId="ADAL" clId="{87BA1FB7-D338-4EE8-B876-AB35A0870FB8}" dt="2019-09-17T15:41:41.977" v="1573" actId="2696"/>
        <pc:sldMkLst>
          <pc:docMk/>
          <pc:sldMk cId="2251142559" sldId="448"/>
        </pc:sldMkLst>
      </pc:sldChg>
      <pc:sldChg chg="add del">
        <pc:chgData name="Bai, Lu" userId="365cff9c-9192-451d-b72d-eb41caba823e" providerId="ADAL" clId="{87BA1FB7-D338-4EE8-B876-AB35A0870FB8}" dt="2019-09-17T10:16:01.253" v="1283" actId="2696"/>
        <pc:sldMkLst>
          <pc:docMk/>
          <pc:sldMk cId="923911333" sldId="449"/>
        </pc:sldMkLst>
      </pc:sldChg>
      <pc:sldChg chg="modSp add">
        <pc:chgData name="Bai, Lu" userId="365cff9c-9192-451d-b72d-eb41caba823e" providerId="ADAL" clId="{87BA1FB7-D338-4EE8-B876-AB35A0870FB8}" dt="2019-09-17T10:16:30.168" v="1304" actId="5793"/>
        <pc:sldMkLst>
          <pc:docMk/>
          <pc:sldMk cId="1085808307" sldId="450"/>
        </pc:sldMkLst>
      </pc:sldChg>
      <pc:sldChg chg="modSp add del">
        <pc:chgData name="Bai, Lu" userId="365cff9c-9192-451d-b72d-eb41caba823e" providerId="ADAL" clId="{87BA1FB7-D338-4EE8-B876-AB35A0870FB8}" dt="2019-09-25T09:31:52.607" v="1592" actId="2696"/>
        <pc:sldMkLst>
          <pc:docMk/>
          <pc:sldMk cId="3504047334" sldId="451"/>
        </pc:sldMkLst>
      </pc:sldChg>
      <pc:sldChg chg="modSp add del">
        <pc:chgData name="Bai, Lu" userId="365cff9c-9192-451d-b72d-eb41caba823e" providerId="ADAL" clId="{87BA1FB7-D338-4EE8-B876-AB35A0870FB8}" dt="2019-09-25T09:31:51.262" v="1591" actId="2696"/>
        <pc:sldMkLst>
          <pc:docMk/>
          <pc:sldMk cId="2192344212" sldId="452"/>
        </pc:sldMkLst>
      </pc:sldChg>
      <pc:sldChg chg="addSp delSp modSp add">
        <pc:chgData name="Bai, Lu" userId="365cff9c-9192-451d-b72d-eb41caba823e" providerId="ADAL" clId="{87BA1FB7-D338-4EE8-B876-AB35A0870FB8}" dt="2019-09-17T10:29:58.383" v="1525" actId="1076"/>
        <pc:sldMkLst>
          <pc:docMk/>
          <pc:sldMk cId="1950319647" sldId="453"/>
        </pc:sldMkLst>
      </pc:sldChg>
      <pc:sldChg chg="addSp modSp add">
        <pc:chgData name="Bai, Lu" userId="365cff9c-9192-451d-b72d-eb41caba823e" providerId="ADAL" clId="{87BA1FB7-D338-4EE8-B876-AB35A0870FB8}" dt="2019-09-17T11:03:20.293" v="1571"/>
        <pc:sldMkLst>
          <pc:docMk/>
          <pc:sldMk cId="2138855965" sldId="454"/>
        </pc:sldMkLst>
      </pc:sldChg>
      <pc:sldChg chg="modSp">
        <pc:chgData name="Bai, Lu" userId="365cff9c-9192-451d-b72d-eb41caba823e" providerId="ADAL" clId="{87BA1FB7-D338-4EE8-B876-AB35A0870FB8}" dt="2019-09-25T10:19:03.423" v="1783" actId="255"/>
        <pc:sldMkLst>
          <pc:docMk/>
          <pc:sldMk cId="2400174460" sldId="462"/>
        </pc:sldMkLst>
      </pc:sldChg>
      <pc:sldChg chg="addSp modSp">
        <pc:chgData name="Bai, Lu" userId="365cff9c-9192-451d-b72d-eb41caba823e" providerId="ADAL" clId="{87BA1FB7-D338-4EE8-B876-AB35A0870FB8}" dt="2019-09-25T10:20:56.300" v="1794" actId="1076"/>
        <pc:sldMkLst>
          <pc:docMk/>
          <pc:sldMk cId="2884999129" sldId="463"/>
        </pc:sldMkLst>
      </pc:sldChg>
      <pc:sldChg chg="addSp delSp modSp add">
        <pc:chgData name="Bai, Lu" userId="365cff9c-9192-451d-b72d-eb41caba823e" providerId="ADAL" clId="{87BA1FB7-D338-4EE8-B876-AB35A0870FB8}" dt="2019-09-25T09:59:33.449" v="1777" actId="1076"/>
        <pc:sldMkLst>
          <pc:docMk/>
          <pc:sldMk cId="2462738702" sldId="464"/>
        </pc:sldMkLst>
      </pc:sldChg>
    </pc:docChg>
  </pc:docChgLst>
  <pc:docChgLst>
    <pc:chgData name="Bai, Lu" userId="365cff9c-9192-451d-b72d-eb41caba823e" providerId="ADAL" clId="{B246415B-D354-4F76-A331-14C11BD2619F}"/>
    <pc:docChg chg="custSel modSld">
      <pc:chgData name="Bai, Lu" userId="365cff9c-9192-451d-b72d-eb41caba823e" providerId="ADAL" clId="{B246415B-D354-4F76-A331-14C11BD2619F}" dt="2021-11-22T16:14:43.275" v="4"/>
      <pc:docMkLst>
        <pc:docMk/>
      </pc:docMkLst>
      <pc:sldChg chg="modSp mod">
        <pc:chgData name="Bai, Lu" userId="365cff9c-9192-451d-b72d-eb41caba823e" providerId="ADAL" clId="{B246415B-D354-4F76-A331-14C11BD2619F}" dt="2021-11-22T16:12:42.874" v="2" actId="20577"/>
        <pc:sldMkLst>
          <pc:docMk/>
          <pc:sldMk cId="1536129915" sldId="466"/>
        </pc:sldMkLst>
      </pc:sldChg>
      <pc:sldChg chg="modSp mod">
        <pc:chgData name="Bai, Lu" userId="365cff9c-9192-451d-b72d-eb41caba823e" providerId="ADAL" clId="{B246415B-D354-4F76-A331-14C11BD2619F}" dt="2021-11-22T16:14:43.275" v="4"/>
        <pc:sldMkLst>
          <pc:docMk/>
          <pc:sldMk cId="3083170289" sldId="5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0ADC-F565-4F1E-93B3-DC0FB5231920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625F0-1729-458A-90DA-17B859776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425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2625F0-1729-458A-90DA-17B85977611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71858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625F0-1729-458A-90DA-17B859776112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241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625F0-1729-458A-90DA-17B85977611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546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625F0-1729-458A-90DA-17B85977611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916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625F0-1729-458A-90DA-17B859776112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838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625F0-1729-458A-90DA-17B859776112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514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625F0-1729-458A-90DA-17B859776112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640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625F0-1729-458A-90DA-17B859776112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190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625F0-1729-458A-90DA-17B859776112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143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625F0-1729-458A-90DA-17B859776112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9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rat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2708920"/>
            <a:ext cx="7992888" cy="1470025"/>
          </a:xfrm>
        </p:spPr>
        <p:txBody>
          <a:bodyPr anchor="b">
            <a:normAutofit/>
          </a:bodyPr>
          <a:lstStyle>
            <a:lvl1pPr algn="l">
              <a:defRPr sz="7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3568" y="3933056"/>
            <a:ext cx="7992888" cy="1656184"/>
          </a:xfrm>
        </p:spPr>
        <p:txBody>
          <a:bodyPr>
            <a:normAutofit/>
          </a:bodyPr>
          <a:lstStyle>
            <a:lvl1pPr marL="0" indent="0" algn="l">
              <a:buNone/>
              <a:defRPr sz="3600" b="1">
                <a:solidFill>
                  <a:srgbClr val="BBA46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Text</a:t>
            </a:r>
            <a:endParaRPr lang="en-GB" dirty="0"/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611560" y="5949280"/>
            <a:ext cx="2583904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600" b="1" kern="1200">
                <a:solidFill>
                  <a:srgbClr val="BBA46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ulster.ac.uk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38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&amp;E Faculty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-27385"/>
            <a:ext cx="8397146" cy="6885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7384"/>
            <a:ext cx="6264139" cy="688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74840" cy="562074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rgbClr val="D65E0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7544" y="952128"/>
            <a:ext cx="4464496" cy="460648"/>
          </a:xfrm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rgbClr val="8D8C8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Sub 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7544" y="1600201"/>
            <a:ext cx="4464496" cy="391703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Text</a:t>
            </a:r>
          </a:p>
        </p:txBody>
      </p:sp>
      <p:pic>
        <p:nvPicPr>
          <p:cNvPr id="6" name="Picture 5" descr="UU Computers 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733256"/>
            <a:ext cx="131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02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&amp;E Faculty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rgbClr val="D65E0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7544" y="764704"/>
            <a:ext cx="8208912" cy="460648"/>
          </a:xfrm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rgbClr val="8D8C8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Sub 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7544" y="1600201"/>
            <a:ext cx="8280920" cy="391703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Text</a:t>
            </a:r>
          </a:p>
        </p:txBody>
      </p:sp>
      <p:pic>
        <p:nvPicPr>
          <p:cNvPr id="8" name="Picture 7" descr="UU Computers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733256"/>
            <a:ext cx="131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96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TITLE -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2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F0F1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5334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latin typeface="Cambria" panose="020405030504060302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38200" y="5257800"/>
            <a:ext cx="6477000" cy="1066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Cambria" panose="02040503050406030204" pitchFamily="18" charset="0"/>
              </a:defRPr>
            </a:lvl1pPr>
            <a:lvl2pPr marL="457200" indent="0">
              <a:buNone/>
              <a:defRPr sz="1800" i="1">
                <a:latin typeface="Cambria" panose="02040503050406030204" pitchFamily="18" charset="0"/>
              </a:defRPr>
            </a:lvl2pPr>
            <a:lvl3pPr marL="914400" indent="0">
              <a:buNone/>
              <a:defRPr sz="1600">
                <a:latin typeface="Cambria" panose="02040503050406030204" pitchFamily="18" charset="0"/>
              </a:defRPr>
            </a:lvl3pPr>
            <a:lvl4pPr marL="1371600" indent="0">
              <a:buNone/>
              <a:defRPr sz="1400">
                <a:latin typeface="Cambria" panose="02040503050406030204" pitchFamily="18" charset="0"/>
              </a:defRPr>
            </a:lvl4pPr>
            <a:lvl5pPr marL="1828800" indent="0">
              <a:buNone/>
              <a:defRPr sz="14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938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tandar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1676400" y="1828800"/>
            <a:ext cx="184150" cy="4619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dirty="0"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defRPr>
            </a:lvl1pPr>
            <a:lvl2pPr>
              <a:lnSpc>
                <a:spcPct val="90000"/>
              </a:lnSpc>
              <a:spcBef>
                <a:spcPts val="400"/>
              </a:spcBef>
              <a:spcAft>
                <a:spcPts val="600"/>
              </a:spcAft>
              <a:defRPr sz="2600" b="1">
                <a:latin typeface="Calibri" pitchFamily="34" charset="0"/>
              </a:defRPr>
            </a:lvl2pPr>
            <a:lvl3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defRPr sz="2400">
                <a:latin typeface="Calibri" pitchFamily="34" charset="0"/>
              </a:defRPr>
            </a:lvl3pPr>
            <a:lvl4pPr>
              <a:spcBef>
                <a:spcPts val="200"/>
              </a:spcBef>
              <a:spcAft>
                <a:spcPts val="400"/>
              </a:spcAft>
              <a:defRPr sz="2000">
                <a:latin typeface="Calibri" pitchFamily="34" charset="0"/>
              </a:defRPr>
            </a:lvl4pPr>
            <a:lvl5pPr>
              <a:spcBef>
                <a:spcPts val="200"/>
              </a:spcBef>
              <a:spcAft>
                <a:spcPts val="400"/>
              </a:spcAft>
              <a:defRPr sz="20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860550" y="457200"/>
            <a:ext cx="6172200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ctr"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ctr"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algn="ctr"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857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Wider Standar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1676400" y="1828800"/>
            <a:ext cx="184150" cy="4619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dirty="0"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8839200" cy="44958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defRPr>
            </a:lvl1pPr>
            <a:lvl2pPr>
              <a:lnSpc>
                <a:spcPct val="90000"/>
              </a:lnSpc>
              <a:spcBef>
                <a:spcPts val="400"/>
              </a:spcBef>
              <a:spcAft>
                <a:spcPts val="600"/>
              </a:spcAft>
              <a:defRPr sz="2600" b="1">
                <a:latin typeface="Calibri" pitchFamily="34" charset="0"/>
              </a:defRPr>
            </a:lvl2pPr>
            <a:lvl3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defRPr sz="2400">
                <a:latin typeface="Calibri" pitchFamily="34" charset="0"/>
              </a:defRPr>
            </a:lvl3pPr>
            <a:lvl4pPr>
              <a:spcBef>
                <a:spcPts val="200"/>
              </a:spcBef>
              <a:spcAft>
                <a:spcPts val="400"/>
              </a:spcAft>
              <a:defRPr sz="2000">
                <a:latin typeface="Calibri" pitchFamily="34" charset="0"/>
              </a:defRPr>
            </a:lvl4pPr>
            <a:lvl5pPr>
              <a:spcBef>
                <a:spcPts val="200"/>
              </a:spcBef>
              <a:spcAft>
                <a:spcPts val="400"/>
              </a:spcAft>
              <a:defRPr sz="20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2057400" y="533400"/>
            <a:ext cx="6172200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ctr"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ctr"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algn="ctr"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758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619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171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S - Mg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5177"/>
            <a:ext cx="8229600" cy="395942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ts val="600"/>
              </a:spcBef>
              <a:spcAft>
                <a:spcPts val="1200"/>
              </a:spcAft>
              <a:defRPr sz="2800" b="1">
                <a:latin typeface="Calibri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400">
                <a:latin typeface="Calibri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2000">
                <a:latin typeface="Calibri" pitchFamily="34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defRPr sz="1800">
                <a:latin typeface="Calibri" pitchFamily="34" charset="0"/>
              </a:defRPr>
            </a:lvl4pPr>
            <a:lvl5pPr>
              <a:spcBef>
                <a:spcPts val="0"/>
              </a:spcBef>
              <a:spcAft>
                <a:spcPts val="600"/>
              </a:spcAft>
              <a:defRPr sz="18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57200" y="1600200"/>
            <a:ext cx="8229595" cy="381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800" b="1" baseline="0">
                <a:solidFill>
                  <a:schemeClr val="accent4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buNone/>
              <a:defRPr sz="2000" b="1">
                <a:solidFill>
                  <a:srgbClr val="9F0F10"/>
                </a:solidFill>
                <a:latin typeface="+mj-lt"/>
              </a:defRPr>
            </a:lvl2pPr>
            <a:lvl3pPr algn="ctr">
              <a:buNone/>
              <a:defRPr sz="2000" b="1">
                <a:solidFill>
                  <a:srgbClr val="9F0F10"/>
                </a:solidFill>
                <a:latin typeface="+mj-lt"/>
              </a:defRPr>
            </a:lvl3pPr>
            <a:lvl4pPr algn="ctr">
              <a:buNone/>
              <a:defRPr sz="2000" b="1">
                <a:solidFill>
                  <a:srgbClr val="9F0F10"/>
                </a:solidFill>
                <a:latin typeface="+mj-lt"/>
              </a:defRPr>
            </a:lvl4pPr>
            <a:lvl5pPr algn="ctr">
              <a:buNone/>
              <a:defRPr sz="2000" b="1">
                <a:solidFill>
                  <a:srgbClr val="9F0F10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232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 with Bottom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33400" y="1828800"/>
            <a:ext cx="8153400" cy="3505200"/>
          </a:xfrm>
          <a:prstGeom prst="rect">
            <a:avLst/>
          </a:prstGeom>
          <a:ln w="19050">
            <a:noFill/>
          </a:ln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676400" y="5486400"/>
            <a:ext cx="7010400" cy="83820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itchFamily="34" charset="0"/>
              <a:buNone/>
              <a:defRPr sz="1200" b="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33400" y="5486400"/>
            <a:ext cx="1066800" cy="22860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itchFamily="34" charset="0"/>
              <a:buNone/>
              <a:defRPr sz="1200" b="1" baseline="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1905000" y="457200"/>
            <a:ext cx="6172200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ctr"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ctr"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algn="ctr"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16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 with lefth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895600" y="1752600"/>
            <a:ext cx="5638800" cy="4572000"/>
          </a:xfrm>
          <a:prstGeom prst="rect">
            <a:avLst/>
          </a:prstGeom>
          <a:ln w="19050">
            <a:noFill/>
          </a:ln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57200" y="1775716"/>
            <a:ext cx="2133600" cy="325348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itchFamily="34" charset="0"/>
              <a:buNone/>
              <a:defRPr sz="1200" b="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457200" y="5257800"/>
            <a:ext cx="2133600" cy="22860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itchFamily="34" charset="0"/>
              <a:buNone/>
              <a:defRPr sz="1200" b="1" baseline="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057400" y="533400"/>
            <a:ext cx="6172200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ctr"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ctr"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algn="ctr"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409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rporate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861048"/>
            <a:ext cx="7772400" cy="1362075"/>
          </a:xfrm>
        </p:spPr>
        <p:txBody>
          <a:bodyPr anchor="t"/>
          <a:lstStyle>
            <a:lvl1pPr algn="l">
              <a:defRPr sz="4000" b="1" cap="none" baseline="0">
                <a:solidFill>
                  <a:srgbClr val="BBA46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cap="none" baseline="0" dirty="0"/>
              <a:t>Divider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593109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 Head</a:t>
            </a:r>
          </a:p>
        </p:txBody>
      </p:sp>
    </p:spTree>
    <p:extLst>
      <p:ext uri="{BB962C8B-B14F-4D97-AF65-F5344CB8AC3E}">
        <p14:creationId xmlns:p14="http://schemas.microsoft.com/office/powerpoint/2010/main" val="109641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rporate Conten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rgbClr val="1A2A4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7544" y="764704"/>
            <a:ext cx="8208912" cy="460648"/>
          </a:xfrm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rgbClr val="BBA46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Sub 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7544" y="1600201"/>
            <a:ext cx="8280920" cy="391703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Text</a:t>
            </a:r>
          </a:p>
        </p:txBody>
      </p:sp>
      <p:pic>
        <p:nvPicPr>
          <p:cNvPr id="2050" name="Picture 2" descr="C:\Users\MDunne\Desktop\UU Corporate 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736199"/>
            <a:ext cx="131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473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rporate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"/>
            <a:ext cx="6286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7544" y="1600201"/>
            <a:ext cx="8280920" cy="391703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Text</a:t>
            </a:r>
          </a:p>
        </p:txBody>
      </p:sp>
      <p:pic>
        <p:nvPicPr>
          <p:cNvPr id="8" name="Picture 2" descr="C:\Users\MDunne\Desktop\UU Corporate 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736199"/>
            <a:ext cx="131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rgbClr val="1A2A4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7544" y="764704"/>
            <a:ext cx="8208912" cy="460648"/>
          </a:xfrm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rgbClr val="BBA46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Sub Head</a:t>
            </a:r>
          </a:p>
        </p:txBody>
      </p:sp>
    </p:spTree>
    <p:extLst>
      <p:ext uri="{BB962C8B-B14F-4D97-AF65-F5344CB8AC3E}">
        <p14:creationId xmlns:p14="http://schemas.microsoft.com/office/powerpoint/2010/main" val="120776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rporat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-27385"/>
            <a:ext cx="8397146" cy="6885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7384"/>
            <a:ext cx="6264139" cy="688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74840" cy="562074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rgbClr val="1A2A4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7544" y="952128"/>
            <a:ext cx="4464496" cy="460648"/>
          </a:xfrm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rgbClr val="BBA46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Sub 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7544" y="1600201"/>
            <a:ext cx="4464496" cy="391703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Text</a:t>
            </a:r>
          </a:p>
        </p:txBody>
      </p:sp>
      <p:pic>
        <p:nvPicPr>
          <p:cNvPr id="6" name="Picture 2" descr="C:\Users\MDunne\Desktop\UU Corporate 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736199"/>
            <a:ext cx="131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65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rporat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7544" y="1600201"/>
            <a:ext cx="8280920" cy="391703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Text</a:t>
            </a:r>
          </a:p>
        </p:txBody>
      </p:sp>
      <p:pic>
        <p:nvPicPr>
          <p:cNvPr id="8" name="Picture 2" descr="C:\Users\MDunne\Desktop\UU Corporate 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736199"/>
            <a:ext cx="131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rgbClr val="1A2A4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7544" y="764704"/>
            <a:ext cx="8208912" cy="460648"/>
          </a:xfrm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rgbClr val="BBA46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Sub Head</a:t>
            </a:r>
          </a:p>
        </p:txBody>
      </p:sp>
    </p:spTree>
    <p:extLst>
      <p:ext uri="{BB962C8B-B14F-4D97-AF65-F5344CB8AC3E}">
        <p14:creationId xmlns:p14="http://schemas.microsoft.com/office/powerpoint/2010/main" val="136473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&amp;E Faculty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3140968"/>
            <a:ext cx="7992888" cy="1470025"/>
          </a:xfrm>
        </p:spPr>
        <p:txBody>
          <a:bodyPr anchor="b">
            <a:normAutofit/>
          </a:bodyPr>
          <a:lstStyle>
            <a:lvl1pPr algn="l">
              <a:defRPr sz="7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3568" y="4437112"/>
            <a:ext cx="7992888" cy="1656184"/>
          </a:xfrm>
        </p:spPr>
        <p:txBody>
          <a:bodyPr anchor="t">
            <a:normAutofit/>
          </a:bodyPr>
          <a:lstStyle>
            <a:lvl1pPr marL="0" indent="0" algn="l">
              <a:buNone/>
              <a:defRPr sz="3600" b="1">
                <a:solidFill>
                  <a:srgbClr val="D65E0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Text</a:t>
            </a:r>
            <a:endParaRPr lang="en-GB" dirty="0"/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611560" y="5949280"/>
            <a:ext cx="2583904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600" b="1" kern="1200">
                <a:solidFill>
                  <a:srgbClr val="BBA46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D65E06"/>
                </a:solidFill>
              </a:rPr>
              <a:t>ulster.ac.uk</a:t>
            </a:r>
            <a:endParaRPr lang="en-GB" dirty="0">
              <a:solidFill>
                <a:srgbClr val="D65E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60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&amp;E Faculty Conten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7544" y="764704"/>
            <a:ext cx="8208912" cy="460648"/>
          </a:xfrm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rgbClr val="8D8C8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Sub 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7544" y="1600201"/>
            <a:ext cx="8280920" cy="3917032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Text</a:t>
            </a:r>
          </a:p>
          <a:p>
            <a:pPr lvl="1"/>
            <a:r>
              <a:rPr lang="en-GB" dirty="0" err="1"/>
              <a:t>adsf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FA414-2512-4E0F-913E-51D5294A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2FFED-464A-473C-AE5B-65787095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69559B-CBCD-4E9F-9E8E-105D3062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369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&amp;E Faculty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"/>
            <a:ext cx="6286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rgbClr val="D65E0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7544" y="764704"/>
            <a:ext cx="8208912" cy="460648"/>
          </a:xfrm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rgbClr val="8D8C8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Sub 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7544" y="1600201"/>
            <a:ext cx="8280920" cy="391703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Text</a:t>
            </a:r>
          </a:p>
        </p:txBody>
      </p:sp>
      <p:pic>
        <p:nvPicPr>
          <p:cNvPr id="8" name="Picture 7" descr="UU Computers 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733256"/>
            <a:ext cx="131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06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5DD6A-4F4B-48C0-931C-A060E8E98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46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5" r:id="rId3"/>
    <p:sldLayoutId id="2147483676" r:id="rId4"/>
    <p:sldLayoutId id="2147483683" r:id="rId5"/>
    <p:sldLayoutId id="2147483677" r:id="rId6"/>
    <p:sldLayoutId id="2147483662" r:id="rId7"/>
    <p:sldLayoutId id="2147483668" r:id="rId8"/>
    <p:sldLayoutId id="2147483671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h.glass@ulster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youtube.com/watch?v=5ABpqVSx33I" TargetMode="Externa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rror_of_the_first_kind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en.wikipedia.org/wiki/Error_of_the_second_kind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hanacademy.org/math/statistics-probability/significance-tests-one-sample/tests-about-population-mean/v/hypothesis-testing-and-p-values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568" y="4077072"/>
            <a:ext cx="7920880" cy="2392962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84455" marR="5080" lvl="0" indent="0" algn="l" defTabSz="914400" rtl="0" eaLnBrk="1" fontAlgn="auto" latinLnBrk="0" hangingPunct="1">
              <a:lnSpc>
                <a:spcPts val="4300"/>
              </a:lnSpc>
              <a:spcBef>
                <a:spcPts val="25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Week 5 – Introduction to Inferential Statistics and Hypothesis Testing with R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5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500" b="1" i="0" u="none" strike="noStrike" kern="1200" cap="none" spc="-1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ulster.ac.uk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AD9BB1-EA37-DC65-FED2-050D07654917}"/>
              </a:ext>
            </a:extLst>
          </p:cNvPr>
          <p:cNvSpPr txBox="1">
            <a:spLocks/>
          </p:cNvSpPr>
          <p:nvPr/>
        </p:nvSpPr>
        <p:spPr>
          <a:xfrm>
            <a:off x="1500506" y="1754235"/>
            <a:ext cx="6858000" cy="129009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Data Analytics (CMP330)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j-ea"/>
              <a:cs typeface="+mj-cs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F434628-7D8A-E74C-2BB9-3712CE08EC92}"/>
              </a:ext>
            </a:extLst>
          </p:cNvPr>
          <p:cNvSpPr txBox="1">
            <a:spLocks/>
          </p:cNvSpPr>
          <p:nvPr/>
        </p:nvSpPr>
        <p:spPr>
          <a:xfrm>
            <a:off x="1143000" y="2601119"/>
            <a:ext cx="6858000" cy="165576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Dr. David Glass</a:t>
            </a:r>
          </a:p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School of Computing</a:t>
            </a:r>
          </a:p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hlinkClick r:id="rId3"/>
              </a:rPr>
              <a:t>dh.glass@ulster.ac.uk</a:t>
            </a:r>
            <a:r>
              <a:rPr kumimoji="0" lang="en-GB" sz="2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BFF91-9C5C-46F9-973C-9BB0A882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Sampling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75895-95C7-4869-AEFF-D0E232AD6C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Standard Error of the Mean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EA937-18FC-4BBE-AE17-B7D063DF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10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9F0BD8-450C-4BBC-B7AD-71C21DEFAB5E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468313" y="1600200"/>
            <a:ext cx="828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</a:t>
            </a:r>
            <a:r>
              <a:rPr lang="en-US" dirty="0"/>
              <a:t>greater sample size the greater the reliability of the statistic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F757FE-8FAD-4751-B0D3-DE717F42F7A7}"/>
              </a:ext>
            </a:extLst>
          </p:cNvPr>
          <p:cNvGrpSpPr/>
          <p:nvPr/>
        </p:nvGrpSpPr>
        <p:grpSpPr>
          <a:xfrm>
            <a:off x="899592" y="2608746"/>
            <a:ext cx="7886594" cy="3497947"/>
            <a:chOff x="899592" y="2608746"/>
            <a:chExt cx="7886594" cy="349794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53E8BB7-D4CB-4F50-8653-0C93C8A5F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9592" y="2698749"/>
              <a:ext cx="1235583" cy="622052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A9BB35A-6620-4424-8765-E8DA3B71E803}"/>
                </a:ext>
              </a:extLst>
            </p:cNvPr>
            <p:cNvGrpSpPr/>
            <p:nvPr/>
          </p:nvGrpSpPr>
          <p:grpSpPr>
            <a:xfrm>
              <a:off x="2453816" y="2608746"/>
              <a:ext cx="6332370" cy="3497947"/>
              <a:chOff x="2453816" y="2608746"/>
              <a:chExt cx="6332370" cy="3497947"/>
            </a:xfrm>
          </p:grpSpPr>
          <p:sp>
            <p:nvSpPr>
              <p:cNvPr id="9" name="Freeform 10">
                <a:extLst>
                  <a:ext uri="{FF2B5EF4-FFF2-40B4-BE49-F238E27FC236}">
                    <a16:creationId xmlns:a16="http://schemas.microsoft.com/office/drawing/2014/main" id="{B49E457C-249C-4B49-9274-16A816B8860A}"/>
                  </a:ext>
                </a:extLst>
              </p:cNvPr>
              <p:cNvSpPr/>
              <p:nvPr/>
            </p:nvSpPr>
            <p:spPr>
              <a:xfrm>
                <a:off x="3694314" y="2698750"/>
                <a:ext cx="4992486" cy="2547257"/>
              </a:xfrm>
              <a:custGeom>
                <a:avLst/>
                <a:gdLst>
                  <a:gd name="connsiteX0" fmla="*/ 2474 w 4992486"/>
                  <a:gd name="connsiteY0" fmla="*/ 0 h 2547257"/>
                  <a:gd name="connsiteX1" fmla="*/ 812372 w 4992486"/>
                  <a:gd name="connsiteY1" fmla="*/ 1802675 h 2547257"/>
                  <a:gd name="connsiteX2" fmla="*/ 4992486 w 4992486"/>
                  <a:gd name="connsiteY2" fmla="*/ 2547257 h 2547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92486" h="2547257">
                    <a:moveTo>
                      <a:pt x="2474" y="0"/>
                    </a:moveTo>
                    <a:cubicBezTo>
                      <a:pt x="-8412" y="689066"/>
                      <a:pt x="-19297" y="1378132"/>
                      <a:pt x="812372" y="1802675"/>
                    </a:cubicBezTo>
                    <a:cubicBezTo>
                      <a:pt x="1644041" y="2227218"/>
                      <a:pt x="4287092" y="2429691"/>
                      <a:pt x="4992486" y="254725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B656542-A84D-43D1-A378-7D27B60F12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5084" y="2698749"/>
                <a:ext cx="0" cy="28921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F36678C-A243-4C15-A153-7BA229A901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56855" y="5590903"/>
                <a:ext cx="512994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A23AF51-A374-413E-83AE-880FDC636442}"/>
                  </a:ext>
                </a:extLst>
              </p:cNvPr>
              <p:cNvSpPr txBox="1"/>
              <p:nvPr/>
            </p:nvSpPr>
            <p:spPr>
              <a:xfrm>
                <a:off x="5442747" y="5696122"/>
                <a:ext cx="11608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Sample size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1CA606-0732-43EB-972B-86E44FB42073}"/>
                  </a:ext>
                </a:extLst>
              </p:cNvPr>
              <p:cNvSpPr txBox="1"/>
              <p:nvPr/>
            </p:nvSpPr>
            <p:spPr>
              <a:xfrm>
                <a:off x="2453816" y="3775494"/>
                <a:ext cx="116088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Standard error of the mean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5AB9A5-4407-49F7-9763-B17AF579B4EC}"/>
                  </a:ext>
                </a:extLst>
              </p:cNvPr>
              <p:cNvSpPr txBox="1"/>
              <p:nvPr/>
            </p:nvSpPr>
            <p:spPr>
              <a:xfrm>
                <a:off x="3611301" y="5798916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5CA172-BAAA-4466-8A7B-EC67973BA450}"/>
                  </a:ext>
                </a:extLst>
              </p:cNvPr>
              <p:cNvSpPr txBox="1"/>
              <p:nvPr/>
            </p:nvSpPr>
            <p:spPr>
              <a:xfrm>
                <a:off x="8402748" y="5737876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25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31F452F-2750-46C6-8FD7-2FE907758825}"/>
                  </a:ext>
                </a:extLst>
              </p:cNvPr>
              <p:cNvSpPr txBox="1"/>
              <p:nvPr/>
            </p:nvSpPr>
            <p:spPr>
              <a:xfrm>
                <a:off x="3251032" y="5417543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1B7A28-00A4-456E-B3E7-CFEF546166EB}"/>
                  </a:ext>
                </a:extLst>
              </p:cNvPr>
              <p:cNvSpPr txBox="1"/>
              <p:nvPr/>
            </p:nvSpPr>
            <p:spPr>
              <a:xfrm>
                <a:off x="3193139" y="2608746"/>
                <a:ext cx="3834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407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1CFDD-1A85-4FDA-8EE9-784CEA929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201" y="480047"/>
            <a:ext cx="8219256" cy="562074"/>
          </a:xfrm>
        </p:spPr>
        <p:txBody>
          <a:bodyPr/>
          <a:lstStyle/>
          <a:p>
            <a:r>
              <a:rPr lang="en-GB" dirty="0"/>
              <a:t>Confidence intervals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91CBE-042C-4D83-84DF-B8FCC05599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68.26% confident of population mean </a:t>
            </a:r>
            <a:r>
              <a:rPr lang="en-US"/>
              <a:t>being 3.20 ± 0.55</a:t>
            </a:r>
            <a:endParaRPr lang="en-US" dirty="0"/>
          </a:p>
          <a:p>
            <a:r>
              <a:rPr lang="en-US" dirty="0"/>
              <a:t>95% confident </a:t>
            </a:r>
            <a:r>
              <a:rPr lang="en-US"/>
              <a:t>of mean being 3.20 ± (1.96*0.55=1.08)</a:t>
            </a:r>
            <a:endParaRPr lang="en-US" dirty="0"/>
          </a:p>
          <a:p>
            <a:pPr lvl="1"/>
            <a:r>
              <a:rPr lang="en-US"/>
              <a:t>Between 2.12 and 4.28</a:t>
            </a:r>
            <a:endParaRPr lang="en-US" dirty="0"/>
          </a:p>
          <a:p>
            <a:pPr lvl="1"/>
            <a:r>
              <a:rPr lang="en-US">
                <a:solidFill>
                  <a:srgbClr val="FF0000"/>
                </a:solidFill>
              </a:rPr>
              <a:t>3.20 </a:t>
            </a:r>
            <a:r>
              <a:rPr lang="en-US" dirty="0">
                <a:solidFill>
                  <a:srgbClr val="FF0000"/>
                </a:solidFill>
              </a:rPr>
              <a:t>(95% CI</a:t>
            </a:r>
            <a:r>
              <a:rPr lang="en-US">
                <a:solidFill>
                  <a:srgbClr val="FF0000"/>
                </a:solidFill>
              </a:rPr>
              <a:t>: 2.12, 4.28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Margin of error </a:t>
            </a:r>
            <a:r>
              <a:rPr lang="en-US">
                <a:solidFill>
                  <a:srgbClr val="FF0000"/>
                </a:solidFill>
              </a:rPr>
              <a:t>= 1.08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/>
              <a:t>NOTE:</a:t>
            </a:r>
          </a:p>
          <a:p>
            <a:pPr marL="457200" lvl="1" indent="0">
              <a:buNone/>
            </a:pPr>
            <a:r>
              <a:rPr lang="en-US" dirty="0"/>
              <a:t>Simply treat SE as </a:t>
            </a:r>
            <a:r>
              <a:rPr lang="en-US"/>
              <a:t>1 standard deviation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3C0D8-2810-446E-957B-F46AD342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29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1CFDD-1A85-4FDA-8EE9-784CEA929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72" y="497297"/>
            <a:ext cx="8219256" cy="562074"/>
          </a:xfrm>
        </p:spPr>
        <p:txBody>
          <a:bodyPr/>
          <a:lstStyle/>
          <a:p>
            <a:r>
              <a:rPr lang="en-GB" dirty="0"/>
              <a:t>Confidence intervals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91CBE-042C-4D83-84DF-B8FCC0559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544" y="1600201"/>
            <a:ext cx="8676456" cy="3917032"/>
          </a:xfrm>
        </p:spPr>
        <p:txBody>
          <a:bodyPr/>
          <a:lstStyle/>
          <a:p>
            <a:r>
              <a:rPr lang="en-US" dirty="0"/>
              <a:t>This all assumes that the variable is normally distributed</a:t>
            </a:r>
          </a:p>
          <a:p>
            <a:r>
              <a:rPr lang="en-US" dirty="0"/>
              <a:t>If its not normal, then 1.96 could mean something different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3C0D8-2810-446E-957B-F46AD342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12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9C8D7BD-DAA9-4ACF-B1ED-898DD0690DD3}"/>
              </a:ext>
            </a:extLst>
          </p:cNvPr>
          <p:cNvGrpSpPr/>
          <p:nvPr/>
        </p:nvGrpSpPr>
        <p:grpSpPr>
          <a:xfrm>
            <a:off x="1259632" y="2630192"/>
            <a:ext cx="6870289" cy="3917033"/>
            <a:chOff x="366007" y="1675469"/>
            <a:chExt cx="8250061" cy="5213280"/>
          </a:xfrm>
        </p:grpSpPr>
        <p:pic>
          <p:nvPicPr>
            <p:cNvPr id="7" name="Shape 238">
              <a:extLst>
                <a:ext uri="{FF2B5EF4-FFF2-40B4-BE49-F238E27FC236}">
                  <a16:creationId xmlns:a16="http://schemas.microsoft.com/office/drawing/2014/main" id="{255176D9-0CE6-49F0-9135-FF67AEACC806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130300" y="1675469"/>
              <a:ext cx="6972300" cy="505939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F42568E-6CC9-42D0-8796-BDE3AA7A9239}"/>
                </a:ext>
              </a:extLst>
            </p:cNvPr>
            <p:cNvCxnSpPr/>
            <p:nvPr/>
          </p:nvCxnSpPr>
          <p:spPr>
            <a:xfrm flipH="1">
              <a:off x="6362700" y="2857500"/>
              <a:ext cx="1739900" cy="3394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031B63-1C10-4706-B285-3D4CE102A451}"/>
                </a:ext>
              </a:extLst>
            </p:cNvPr>
            <p:cNvSpPr txBox="1"/>
            <p:nvPr/>
          </p:nvSpPr>
          <p:spPr>
            <a:xfrm>
              <a:off x="8083550" y="2703611"/>
              <a:ext cx="5325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1.96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E89D49-C002-4CCC-B734-B63E73B1D21C}"/>
                </a:ext>
              </a:extLst>
            </p:cNvPr>
            <p:cNvCxnSpPr/>
            <p:nvPr/>
          </p:nvCxnSpPr>
          <p:spPr>
            <a:xfrm>
              <a:off x="863600" y="3089077"/>
              <a:ext cx="1943100" cy="3163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F88168-CF87-41B2-BB0E-F0A3B269202B}"/>
                </a:ext>
              </a:extLst>
            </p:cNvPr>
            <p:cNvSpPr txBox="1"/>
            <p:nvPr/>
          </p:nvSpPr>
          <p:spPr>
            <a:xfrm>
              <a:off x="366007" y="2856903"/>
              <a:ext cx="5325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1.96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BCD347E-FC07-4B04-9E7F-ECFD8B620104}"/>
                </a:ext>
              </a:extLst>
            </p:cNvPr>
            <p:cNvSpPr/>
            <p:nvPr/>
          </p:nvSpPr>
          <p:spPr>
            <a:xfrm>
              <a:off x="2660897" y="6611750"/>
              <a:ext cx="43300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https://</a:t>
              </a:r>
              <a:r>
                <a:rPr lang="en-US" sz="1200" dirty="0" err="1"/>
                <a:t>commons.wikimedia.org</a:t>
              </a:r>
              <a:r>
                <a:rPr lang="en-US" sz="1200" dirty="0"/>
                <a:t>/wiki/</a:t>
              </a:r>
              <a:r>
                <a:rPr lang="en-US" sz="1200" dirty="0" err="1"/>
                <a:t>File:Empirical_Rule.PNG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7908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299EB-737B-445E-AB34-F2C30EE27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376" y="618569"/>
            <a:ext cx="8219256" cy="562074"/>
          </a:xfrm>
        </p:spPr>
        <p:txBody>
          <a:bodyPr/>
          <a:lstStyle/>
          <a:p>
            <a:r>
              <a:rPr lang="en-GB" dirty="0"/>
              <a:t>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A22CA35-FCC2-4854-8737-2DC14D2F424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7544" y="1600200"/>
                <a:ext cx="8280920" cy="47561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Hypothesis: Are females shorter than males?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H</a:t>
                </a:r>
                <a:r>
                  <a:rPr lang="en-US" sz="1400" dirty="0"/>
                  <a:t>0</a:t>
                </a:r>
                <a:r>
                  <a:rPr lang="en-US" dirty="0"/>
                  <a:t> Null hypothesis: No</a:t>
                </a:r>
              </a:p>
              <a:p>
                <a:pPr marL="0" indent="0">
                  <a:buNone/>
                </a:pPr>
                <a:r>
                  <a:rPr lang="en-US" dirty="0"/>
                  <a:t>    H</a:t>
                </a:r>
                <a:r>
                  <a:rPr lang="en-US" sz="1400" dirty="0"/>
                  <a:t>1</a:t>
                </a:r>
                <a:r>
                  <a:rPr lang="en-US" dirty="0"/>
                  <a:t> Alternative: Yes</a:t>
                </a:r>
              </a:p>
              <a:p>
                <a:endParaRPr lang="en-US"/>
              </a:p>
              <a:p>
                <a:pPr marL="0" indent="0">
                  <a:buNone/>
                </a:pPr>
                <a:r>
                  <a:rPr lang="en-US"/>
                  <a:t>Take a random sample of females and males and find the mean height of each group. We only want to reject H</a:t>
                </a:r>
                <a:r>
                  <a:rPr lang="en-US" sz="2200" baseline="-25000"/>
                  <a:t>0</a:t>
                </a:r>
                <a:r>
                  <a:rPr lang="en-US"/>
                  <a:t> if the difference is unlikely (e.g. probability of 0.05) to be due to chance (sampling error).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/>
                  <a:t>alpha,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/>
                  <a:t> </a:t>
                </a:r>
                <a:r>
                  <a:rPr lang="en-US" dirty="0"/>
                  <a:t>= 0.05 or 5% </a:t>
                </a:r>
                <a:r>
                  <a:rPr lang="en-US" dirty="0">
                    <a:solidFill>
                      <a:srgbClr val="FF0000"/>
                    </a:solidFill>
                  </a:rPr>
                  <a:t>(level of significance)</a:t>
                </a:r>
              </a:p>
              <a:p>
                <a:r>
                  <a:rPr lang="en-US" b="1"/>
                  <a:t>0.05 probability </a:t>
                </a:r>
                <a:r>
                  <a:rPr lang="en-US" b="1" dirty="0"/>
                  <a:t>of occurring due to sampling error</a:t>
                </a:r>
              </a:p>
              <a:p>
                <a:r>
                  <a:rPr lang="en-US" b="1"/>
                  <a:t>0.95 probability </a:t>
                </a:r>
                <a:r>
                  <a:rPr lang="en-US" b="1" dirty="0"/>
                  <a:t>of not occurring due to sampling error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A22CA35-FCC2-4854-8737-2DC14D2F42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7544" y="1600200"/>
                <a:ext cx="8280920" cy="4756150"/>
              </a:xfrm>
              <a:blipFill>
                <a:blip r:embed="rId3"/>
                <a:stretch>
                  <a:fillRect l="-957" t="-1538" r="-18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7EB7E-697F-4B10-A28D-E99A78A1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2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B009-0DE8-4EC8-AD16-A9A734F01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72" y="480047"/>
            <a:ext cx="8219256" cy="562074"/>
          </a:xfrm>
        </p:spPr>
        <p:txBody>
          <a:bodyPr/>
          <a:lstStyle/>
          <a:p>
            <a:r>
              <a:rPr lang="en-GB" dirty="0"/>
              <a:t>Confidence intervals &amp; Significance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E06D0A0-4E50-4720-B531-AC48AFB8464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GB" dirty="0"/>
                  <a:t>Level of Confidence / Confidence Interval:</a:t>
                </a:r>
              </a:p>
              <a:p>
                <a:pPr lvl="1"/>
                <a:r>
                  <a:rPr lang="en-GB" dirty="0"/>
                  <a:t>C = 0.90, 0.95, 0.99 (90%, 95%, 99%)</a:t>
                </a:r>
              </a:p>
              <a:p>
                <a:pPr lvl="1"/>
                <a:endParaRPr lang="en-GB" dirty="0"/>
              </a:p>
              <a:p>
                <a:r>
                  <a:rPr lang="en-GB" dirty="0"/>
                  <a:t>Level of Significance: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 (0.10, 0.05, 0.01)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E06D0A0-4E50-4720-B531-AC48AFB846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031" t="-10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68418-683C-45B9-961B-53E947EB0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39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1C04-7EE1-4435-8791-1068B81EC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92" y="618569"/>
            <a:ext cx="8219256" cy="562074"/>
          </a:xfrm>
        </p:spPr>
        <p:txBody>
          <a:bodyPr/>
          <a:lstStyle/>
          <a:p>
            <a:r>
              <a:rPr lang="en-GB" dirty="0"/>
              <a:t>P-Value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CA591-3EEB-4913-882A-94509222E7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US" dirty="0"/>
              <a:t>In null hypothesis significance testing, the p-value is the probability of obtaining test results at least as extreme as the results actually observed, under the assumption that the null hypothesis is correct.” – Wikipedia</a:t>
            </a:r>
          </a:p>
          <a:p>
            <a:r>
              <a:rPr lang="en-US" b="1" dirty="0">
                <a:solidFill>
                  <a:srgbClr val="FF0000"/>
                </a:solidFill>
              </a:rPr>
              <a:t>When the “P” is Low, the “H0” Must Go!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B796D-195C-4666-A698-E0E36038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59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6FFB-4638-4822-B6C3-C7240C2F3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2AACD-10E4-4C3B-9726-896FB7EBFC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Hypothesis test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360E97F-FFCC-430A-B6F7-66FB1B4E5D3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7544" y="1484784"/>
                <a:ext cx="8280920" cy="526020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Two-Tailed Tests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GB" dirty="0"/>
              </a:p>
              <a:p>
                <a:r>
                  <a:rPr lang="en-GB" dirty="0"/>
                  <a:t>Lower Tailed Tests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GB" dirty="0"/>
              </a:p>
              <a:p>
                <a:r>
                  <a:rPr lang="en-GB" dirty="0"/>
                  <a:t>Upper Tailed Tests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/>
              </a:p>
              <a:p>
                <a:pPr marL="0" indent="0">
                  <a:buNone/>
                </a:pPr>
                <a:r>
                  <a:rPr lang="en-GB"/>
                  <a:t>E.g. If the mean height for a population is claimed to be 1.75 m, should this be rejected if the mean height for a sample from the population is 1.80 m?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360E97F-FFCC-430A-B6F7-66FB1B4E5D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7544" y="1484784"/>
                <a:ext cx="8280920" cy="5260206"/>
              </a:xfrm>
              <a:blipFill>
                <a:blip r:embed="rId2"/>
                <a:stretch>
                  <a:fillRect l="-1178" t="-1508" b="-19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0B820-01DE-4A73-A5D0-4DB92D53D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16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1D26F8-9C98-4E25-BC0D-584F40E3F8E7}"/>
              </a:ext>
            </a:extLst>
          </p:cNvPr>
          <p:cNvSpPr txBox="1"/>
          <p:nvPr/>
        </p:nvSpPr>
        <p:spPr>
          <a:xfrm>
            <a:off x="5868144" y="1916832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GB" dirty="0"/>
              <a:t>m: sample mean</a:t>
            </a:r>
          </a:p>
          <a:p>
            <a:r>
              <a:rPr lang="en-GB" dirty="0"/>
              <a:t>𝜇</a:t>
            </a:r>
            <a:r>
              <a:rPr lang="en-GB"/>
              <a:t>: hypothesised mean</a:t>
            </a:r>
            <a:endParaRPr lang="en-GB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E13E5D4-FEA8-4E2E-AE04-A959AD2B82E6}"/>
              </a:ext>
            </a:extLst>
          </p:cNvPr>
          <p:cNvSpPr/>
          <p:nvPr/>
        </p:nvSpPr>
        <p:spPr>
          <a:xfrm>
            <a:off x="3460297" y="3068960"/>
            <a:ext cx="504056" cy="2232248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C22801-3B02-4B04-A9E0-2C6E3AE5A116}"/>
              </a:ext>
            </a:extLst>
          </p:cNvPr>
          <p:cNvSpPr txBox="1"/>
          <p:nvPr/>
        </p:nvSpPr>
        <p:spPr>
          <a:xfrm>
            <a:off x="3995936" y="372788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en-GB" sz="2400" dirty="0"/>
              <a:t>One-Tailed tests</a:t>
            </a:r>
          </a:p>
        </p:txBody>
      </p:sp>
    </p:spTree>
    <p:extLst>
      <p:ext uri="{BB962C8B-B14F-4D97-AF65-F5344CB8AC3E}">
        <p14:creationId xmlns:p14="http://schemas.microsoft.com/office/powerpoint/2010/main" val="151187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FA8B-8462-49EE-B1D6-C130BC3B8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F142F-369D-42F0-99EE-C6E35B063D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Hypothesis test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88311-6A38-4D46-BA53-58AE3DC8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17</a:t>
            </a:fld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07AC83-DF13-4ADE-AD07-5A525A463739}"/>
              </a:ext>
            </a:extLst>
          </p:cNvPr>
          <p:cNvGrpSpPr/>
          <p:nvPr/>
        </p:nvGrpSpPr>
        <p:grpSpPr>
          <a:xfrm>
            <a:off x="1691680" y="1901304"/>
            <a:ext cx="6858000" cy="4107074"/>
            <a:chOff x="1691680" y="1901304"/>
            <a:chExt cx="6858000" cy="4107074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88CA70FF-D30E-40AA-ACB2-0D080872BA0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601" b="6600"/>
            <a:stretch/>
          </p:blipFill>
          <p:spPr bwMode="auto">
            <a:xfrm>
              <a:off x="1691680" y="1901304"/>
              <a:ext cx="6858000" cy="3744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6298F7-957A-43CF-B31A-082A321BAFDA}"/>
                </a:ext>
              </a:extLst>
            </p:cNvPr>
            <p:cNvSpPr txBox="1"/>
            <p:nvPr/>
          </p:nvSpPr>
          <p:spPr>
            <a:xfrm>
              <a:off x="2001758" y="5731379"/>
              <a:ext cx="631465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/>
                <a:t>https://www.slideserve.com/bowie/chapter-8-introduction-to-hypothesis-testing-1337430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207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7478-D274-4C36-8E5A-63FDA7EE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9D625-F6D9-415C-8A37-A7051C92AD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Procedure for hypothesis test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66880-9BF7-48A7-924A-C19277DED5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random sample is drawn from a population</a:t>
            </a:r>
          </a:p>
          <a:p>
            <a:r>
              <a:rPr lang="en-US" dirty="0"/>
              <a:t>A null hypothesis is formulated</a:t>
            </a:r>
          </a:p>
          <a:p>
            <a:r>
              <a:rPr lang="en-US" dirty="0"/>
              <a:t>Select a probability of error level (alpha level). Generally, 0.05</a:t>
            </a:r>
          </a:p>
          <a:p>
            <a:r>
              <a:rPr lang="en-US" dirty="0"/>
              <a:t>A test-statistic is calculated, of which we know the probability distribution</a:t>
            </a:r>
          </a:p>
          <a:p>
            <a:r>
              <a:rPr lang="en-US" dirty="0"/>
              <a:t>p-value: evidence for a hypothesis- comparing the observed value of the statistic with the corresponding distribution</a:t>
            </a:r>
          </a:p>
          <a:p>
            <a:r>
              <a:rPr lang="en-US" dirty="0"/>
              <a:t>If the p-value&lt;0.05, reject the null hypothesis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AF75C-043D-4797-8015-BDD0B3128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2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CD94-6CDF-45B5-8C5D-D05CE03C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C2DAF-624A-4E42-9B27-2472EC62B6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Procedure for hypothesis test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2339D-DBC4-4EB3-849D-0327FEB3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19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9F0CB2E-4747-4AE4-86AD-9180365FD439}"/>
              </a:ext>
            </a:extLst>
          </p:cNvPr>
          <p:cNvGrpSpPr/>
          <p:nvPr/>
        </p:nvGrpSpPr>
        <p:grpSpPr>
          <a:xfrm>
            <a:off x="395536" y="1715418"/>
            <a:ext cx="8676084" cy="4053553"/>
            <a:chOff x="395536" y="1715418"/>
            <a:chExt cx="8676084" cy="405355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0C0FA35-5267-4D9F-B858-544678D274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19" t="4000" r="10334" b="12309"/>
            <a:stretch/>
          </p:blipFill>
          <p:spPr>
            <a:xfrm>
              <a:off x="395536" y="1715418"/>
              <a:ext cx="8676084" cy="365779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8935A9-370B-480C-BA8B-CF5BEB1CF85B}"/>
                </a:ext>
              </a:extLst>
            </p:cNvPr>
            <p:cNvSpPr txBox="1"/>
            <p:nvPr/>
          </p:nvSpPr>
          <p:spPr>
            <a:xfrm>
              <a:off x="422802" y="5491972"/>
              <a:ext cx="774959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/>
                <a:t>https://www.analyticsvidhya.com/blog/2020/06/statistics-analytics-hypothesis-testing-z-test-t-test/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095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BC85-C342-4E92-864D-BE723523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E56C6-66BD-4287-A0AF-54824F0C92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CCE53-D18E-4DD9-978A-C3BC73A4FC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Inferential Statistics</a:t>
            </a:r>
          </a:p>
          <a:p>
            <a:r>
              <a:rPr lang="en-GB" dirty="0"/>
              <a:t>Random Sampling</a:t>
            </a:r>
          </a:p>
          <a:p>
            <a:r>
              <a:rPr lang="en-GB" dirty="0"/>
              <a:t>Sampling Error</a:t>
            </a:r>
          </a:p>
          <a:p>
            <a:r>
              <a:rPr lang="en-US" dirty="0"/>
              <a:t>Confidence Intervals</a:t>
            </a:r>
          </a:p>
          <a:p>
            <a:r>
              <a:rPr lang="en-GB" dirty="0"/>
              <a:t>T - Distributions</a:t>
            </a:r>
          </a:p>
          <a:p>
            <a:r>
              <a:rPr lang="en-GB" dirty="0"/>
              <a:t>Hypothesis Testing</a:t>
            </a:r>
          </a:p>
          <a:p>
            <a:pPr lvl="1"/>
            <a:r>
              <a:rPr lang="en-GB" dirty="0"/>
              <a:t>Z-test &amp; t-test</a:t>
            </a:r>
          </a:p>
          <a:p>
            <a:pPr lvl="1"/>
            <a:r>
              <a:rPr lang="en-GB" dirty="0"/>
              <a:t>A range of t tests</a:t>
            </a:r>
          </a:p>
          <a:p>
            <a:pPr lvl="1"/>
            <a:r>
              <a:rPr lang="en-GB" dirty="0"/>
              <a:t>Chi-square test</a:t>
            </a:r>
          </a:p>
          <a:p>
            <a:pPr lvl="1"/>
            <a:r>
              <a:rPr lang="en-GB" dirty="0"/>
              <a:t>F-test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6064E-E2ED-48A4-81C1-366FA0CF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7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8278-AFBC-4CF2-AB16-38A0A008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F3956-BD48-4248-A2BF-A2B592E087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Typical steps in hypothesis testing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BDBA6-53CE-4AFC-8B08-684A297F0B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assumptions of data</a:t>
            </a:r>
          </a:p>
          <a:p>
            <a:pPr lvl="1"/>
            <a:r>
              <a:rPr lang="en-US" dirty="0"/>
              <a:t>Normality, homoscedasticity (variance, SD)</a:t>
            </a:r>
          </a:p>
          <a:p>
            <a:endParaRPr lang="en-US" dirty="0"/>
          </a:p>
          <a:p>
            <a:r>
              <a:rPr lang="en-US" dirty="0"/>
              <a:t>Choose appropriate hypothesis/significance test:</a:t>
            </a:r>
          </a:p>
          <a:p>
            <a:pPr lvl="1"/>
            <a:r>
              <a:rPr lang="en-US" dirty="0"/>
              <a:t>Parametric test: Z-test, t-test</a:t>
            </a:r>
          </a:p>
          <a:p>
            <a:pPr lvl="1"/>
            <a:r>
              <a:rPr lang="en-US" dirty="0"/>
              <a:t>Non-parametric test: Mann-Whitney U Test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DA268-1ECC-4617-B4DF-EEA060A3E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62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B7120-EDFA-461E-BD16-81DF3B47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0C8AF-8CE5-45E1-BEA7-42BFB0A425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Homoscedasticity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09B0E-51D0-4630-842D-A92C6F22C6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“if the ratio of the largest sample variance to the smallest sample variance does not exceed 1.5, the groups satisfy the requirement of homoscedasticity”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0150A-FAC3-44C7-AD53-70DD2C061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21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F10F51-5962-424B-8BF1-36E45C3396C8}"/>
              </a:ext>
            </a:extLst>
          </p:cNvPr>
          <p:cNvSpPr txBox="1"/>
          <p:nvPr/>
        </p:nvSpPr>
        <p:spPr>
          <a:xfrm>
            <a:off x="1907704" y="6017038"/>
            <a:ext cx="5544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http://blog.minitab.com/blog/statistics-and-quality-data-analysis/dont-be-a-victim-of-statistical-hippopotomonstrosesquipedaliophobia</a:t>
            </a:r>
          </a:p>
        </p:txBody>
      </p:sp>
    </p:spTree>
    <p:extLst>
      <p:ext uri="{BB962C8B-B14F-4D97-AF65-F5344CB8AC3E}">
        <p14:creationId xmlns:p14="http://schemas.microsoft.com/office/powerpoint/2010/main" val="67300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E327-4759-43D6-B356-939B226F2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08CD3-EB3A-452B-A00C-7536E09D7F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Parametric test vs Non-parametric test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9404D-852B-447B-80FB-70BA2C6EF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544" y="1600201"/>
            <a:ext cx="3672408" cy="3917032"/>
          </a:xfrm>
        </p:spPr>
        <p:txBody>
          <a:bodyPr/>
          <a:lstStyle/>
          <a:p>
            <a:r>
              <a:rPr lang="en-US" dirty="0"/>
              <a:t>Parametric is a test in which parameters are assumed and the population distribution is always known</a:t>
            </a:r>
          </a:p>
          <a:p>
            <a:r>
              <a:rPr lang="en-US" dirty="0"/>
              <a:t>There is no requirement for any distribution of the population in the non-parametric test.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0A6C8A-3542-43C9-89D0-3CCD6A9C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22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4DAFFD4-9719-4226-81DE-52540D1D9992}"/>
              </a:ext>
            </a:extLst>
          </p:cNvPr>
          <p:cNvGrpSpPr/>
          <p:nvPr/>
        </p:nvGrpSpPr>
        <p:grpSpPr>
          <a:xfrm>
            <a:off x="4096753" y="1713989"/>
            <a:ext cx="4912894" cy="3987423"/>
            <a:chOff x="4164828" y="1637532"/>
            <a:chExt cx="4912894" cy="398742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9FB80A-C9B2-4428-9C33-730BF7638AF7}"/>
                </a:ext>
              </a:extLst>
            </p:cNvPr>
            <p:cNvSpPr txBox="1"/>
            <p:nvPr/>
          </p:nvSpPr>
          <p:spPr>
            <a:xfrm>
              <a:off x="4164828" y="5409511"/>
              <a:ext cx="457200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800" dirty="0"/>
                <a:t>https://www.vedantu.com/maths/difference-between-parametric-and-non-parametric-test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AB26D1C-FC57-4C58-9836-F92017068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93704" y="1637532"/>
              <a:ext cx="4884018" cy="38423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959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7A8FF-F7F3-4520-93E6-A5E91608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DC87B-1FCB-444C-816B-6D650A8384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Normality 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16942-245B-4CD3-9C9D-14A1D9D9D4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Shapiro-Wilk test of normality. 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    </a:t>
            </a:r>
            <a:r>
              <a:rPr lang="en-GB" dirty="0" err="1">
                <a:solidFill>
                  <a:srgbClr val="FF0000"/>
                </a:solidFill>
              </a:rPr>
              <a:t>shapiro.test</a:t>
            </a:r>
            <a:r>
              <a:rPr lang="en-GB" dirty="0">
                <a:solidFill>
                  <a:srgbClr val="FF0000"/>
                </a:solidFill>
              </a:rPr>
              <a:t>()</a:t>
            </a:r>
          </a:p>
          <a:p>
            <a:endParaRPr lang="en-GB" dirty="0"/>
          </a:p>
          <a:p>
            <a:r>
              <a:rPr lang="en-US" b="1" u="sng" dirty="0"/>
              <a:t>Hypothesis test</a:t>
            </a:r>
          </a:p>
          <a:p>
            <a:r>
              <a:rPr lang="en-US" dirty="0"/>
              <a:t>H</a:t>
            </a:r>
            <a:r>
              <a:rPr lang="en-US" sz="1400" dirty="0"/>
              <a:t>0</a:t>
            </a:r>
            <a:r>
              <a:rPr lang="en-US" dirty="0"/>
              <a:t> = Null hypothesis: Data is normally distributed</a:t>
            </a:r>
          </a:p>
          <a:p>
            <a:r>
              <a:rPr lang="en-US" dirty="0"/>
              <a:t>H</a:t>
            </a:r>
            <a:r>
              <a:rPr lang="en-US" sz="1400" dirty="0"/>
              <a:t>a</a:t>
            </a:r>
            <a:r>
              <a:rPr lang="en-US" dirty="0"/>
              <a:t> = Alternative hypothesis: Data is not normally distributed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4951B-3DC8-48F5-9DAB-B359762D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49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57978-7B1A-421C-A530-04D595F9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62F3A-69C5-4FD8-A5F0-A12CDDB80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24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5566D25-8F48-463B-B5EF-DDCCD5879432}"/>
              </a:ext>
            </a:extLst>
          </p:cNvPr>
          <p:cNvGrpSpPr/>
          <p:nvPr/>
        </p:nvGrpSpPr>
        <p:grpSpPr>
          <a:xfrm>
            <a:off x="395536" y="829521"/>
            <a:ext cx="8064896" cy="5953509"/>
            <a:chOff x="395536" y="829521"/>
            <a:chExt cx="8064896" cy="595350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CDD3C07-4FD7-4F1E-B253-F74225C5A4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829521"/>
              <a:ext cx="8064896" cy="5672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3EF4B-B490-41E1-B621-D9A4911D72E7}"/>
                </a:ext>
              </a:extLst>
            </p:cNvPr>
            <p:cNvSpPr txBox="1"/>
            <p:nvPr/>
          </p:nvSpPr>
          <p:spPr>
            <a:xfrm>
              <a:off x="467544" y="6506031"/>
              <a:ext cx="586963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/>
                <a:t>https://medium.com/analytics-vidhya/statistical-hypothesis-tests-126cd39ee93b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30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0E74-9703-420C-B105-CFE74E06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BD4BD-490D-4791-9607-C4100B3493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One sample z test / z statistic</a:t>
            </a:r>
            <a:br>
              <a:rPr lang="en-US" dirty="0"/>
            </a:br>
            <a:r>
              <a:rPr lang="en-US" dirty="0"/>
              <a:t>(only use when n &gt; 30)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5646F-E20C-41BB-812F-7D0A14103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25</a:t>
            </a:fld>
            <a:endParaRPr lang="en-GB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757B28-9B5A-4042-964B-9E20E437F2F9}"/>
              </a:ext>
            </a:extLst>
          </p:cNvPr>
          <p:cNvGrpSpPr/>
          <p:nvPr/>
        </p:nvGrpSpPr>
        <p:grpSpPr>
          <a:xfrm>
            <a:off x="395536" y="1844824"/>
            <a:ext cx="6194948" cy="3771810"/>
            <a:chOff x="457200" y="404781"/>
            <a:chExt cx="8498857" cy="6346187"/>
          </a:xfrm>
        </p:grpSpPr>
        <p:pic>
          <p:nvPicPr>
            <p:cNvPr id="22" name="Picture 4" descr="Image result for normal curve">
              <a:extLst>
                <a:ext uri="{FF2B5EF4-FFF2-40B4-BE49-F238E27FC236}">
                  <a16:creationId xmlns:a16="http://schemas.microsoft.com/office/drawing/2014/main" id="{2B8D1BB8-F01E-46B9-B28E-EF6B2232FC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04781"/>
              <a:ext cx="5557960" cy="5557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E2FA4AB-60B9-4370-A70F-C32E08187798}"/>
                </a:ext>
              </a:extLst>
            </p:cNvPr>
            <p:cNvGrpSpPr/>
            <p:nvPr/>
          </p:nvGrpSpPr>
          <p:grpSpPr>
            <a:xfrm>
              <a:off x="1560159" y="1458437"/>
              <a:ext cx="7395898" cy="5292531"/>
              <a:chOff x="1560159" y="1458437"/>
              <a:chExt cx="7395898" cy="5292531"/>
            </a:xfrm>
          </p:grpSpPr>
          <p:sp>
            <p:nvSpPr>
              <p:cNvPr id="24" name="Shape 256">
                <a:extLst>
                  <a:ext uri="{FF2B5EF4-FFF2-40B4-BE49-F238E27FC236}">
                    <a16:creationId xmlns:a16="http://schemas.microsoft.com/office/drawing/2014/main" id="{B9850342-0A22-4436-935B-012108277DDD}"/>
                  </a:ext>
                </a:extLst>
              </p:cNvPr>
              <p:cNvSpPr txBox="1"/>
              <p:nvPr/>
            </p:nvSpPr>
            <p:spPr>
              <a:xfrm>
                <a:off x="2648546" y="5357499"/>
                <a:ext cx="1136650" cy="101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mean</a:t>
                </a:r>
                <a:endParaRPr dirty="0"/>
              </a:p>
            </p:txBody>
          </p:sp>
          <p:sp>
            <p:nvSpPr>
              <p:cNvPr id="25" name="Shape 257">
                <a:extLst>
                  <a:ext uri="{FF2B5EF4-FFF2-40B4-BE49-F238E27FC236}">
                    <a16:creationId xmlns:a16="http://schemas.microsoft.com/office/drawing/2014/main" id="{58C516AC-0D39-4AC5-AC73-A705C993869C}"/>
                  </a:ext>
                </a:extLst>
              </p:cNvPr>
              <p:cNvSpPr txBox="1"/>
              <p:nvPr/>
            </p:nvSpPr>
            <p:spPr>
              <a:xfrm>
                <a:off x="3216871" y="5378945"/>
                <a:ext cx="1925588" cy="101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mean</a:t>
                </a:r>
                <a:endParaRPr dirty="0"/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From sample male group</a:t>
                </a:r>
                <a:endParaRPr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C3B7D35-FF30-40C7-9B8F-EE3B16F4B931}"/>
                  </a:ext>
                </a:extLst>
              </p:cNvPr>
              <p:cNvSpPr txBox="1"/>
              <p:nvPr/>
            </p:nvSpPr>
            <p:spPr>
              <a:xfrm>
                <a:off x="1560159" y="1458437"/>
                <a:ext cx="5596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/>
                  <a:t>Mean height of population (distribution using SE)</a:t>
                </a:r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54236213-2190-48CA-A84E-A850BDE03F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5226" y="4454922"/>
                <a:ext cx="3090831" cy="2296046"/>
              </a:xfrm>
              <a:prstGeom prst="rect">
                <a:avLst/>
              </a:prstGeom>
            </p:spPr>
          </p:pic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D0AB056-440C-4BF3-A221-944409255128}"/>
                  </a:ext>
                </a:extLst>
              </p:cNvPr>
              <p:cNvCxnSpPr/>
              <p:nvPr/>
            </p:nvCxnSpPr>
            <p:spPr>
              <a:xfrm>
                <a:off x="3987737" y="4637314"/>
                <a:ext cx="0" cy="66432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C92F168-D981-45B3-8791-F011E49756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53722" y="4965587"/>
                <a:ext cx="170606" cy="2680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0A41180-F368-4B88-9F3C-3A1DCBF2C4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67899" y="4992639"/>
                <a:ext cx="170606" cy="2680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2D3B875-7A5F-48BB-9CB1-8D99B0764A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12234" y="5126680"/>
                <a:ext cx="92255" cy="1453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3AE62C4-A6C6-4423-9668-DADDF9452E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12382" y="5148450"/>
                <a:ext cx="92255" cy="14534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48C89CC-6980-4451-B87A-7F4B4B4A5A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97293" y="4841759"/>
                <a:ext cx="117464" cy="23081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EB56E32-2620-4247-96C4-5013931F92AE}"/>
                  </a:ext>
                </a:extLst>
              </p:cNvPr>
              <p:cNvSpPr txBox="1"/>
              <p:nvPr/>
            </p:nvSpPr>
            <p:spPr>
              <a:xfrm>
                <a:off x="3997293" y="3498669"/>
                <a:ext cx="41232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Probability of having this Z value or more extreme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D4D6B4BB-0CBF-404C-AE22-D3AD9628C118}"/>
                  </a:ext>
                </a:extLst>
              </p:cNvPr>
              <p:cNvCxnSpPr/>
              <p:nvPr/>
            </p:nvCxnSpPr>
            <p:spPr>
              <a:xfrm flipH="1">
                <a:off x="4439253" y="3806446"/>
                <a:ext cx="600786" cy="10043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E9A3608-E6DA-43F6-9104-F13E4C32F8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6871" y="2329956"/>
                <a:ext cx="0" cy="30275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3165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6D9B3-AA02-4BDD-9BE8-4B161E653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59A9B-5C7C-4521-9FA2-875FBEB740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Calculate Test Statistic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FC64E0C-3016-4E37-915F-EED4FF5DF81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GB" dirty="0"/>
                  <a:t>Single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Mean of multiple samples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skw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FC64E0C-3016-4E37-915F-EED4FF5DF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031" t="-10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990DB-C8D2-4823-8A02-8DBC6DCD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26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55B43B-D3EE-45E1-AA27-1D6C3A1CA5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666"/>
          <a:stretch/>
        </p:blipFill>
        <p:spPr>
          <a:xfrm>
            <a:off x="2282360" y="4364472"/>
            <a:ext cx="4651288" cy="198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04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C4D32-5DAE-4BE4-8DFC-C5FC8D4F6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3E6D-C59A-4062-B928-88E691E182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Calculate Test Statistic – Z Test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21F87-302B-40C3-B9DB-67A4A7C22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544" y="1600201"/>
            <a:ext cx="8280920" cy="312494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 perform the </a:t>
            </a:r>
            <a:r>
              <a:rPr lang="en-US" b="1" dirty="0"/>
              <a:t>One-Sample Z test </a:t>
            </a:r>
            <a:r>
              <a:rPr lang="en-US" dirty="0"/>
              <a:t>when we want to compare a sample mean with the population mean.</a:t>
            </a:r>
            <a:endParaRPr lang="en-GB" dirty="0"/>
          </a:p>
          <a:p>
            <a:endParaRPr lang="en-GB" dirty="0"/>
          </a:p>
          <a:p>
            <a:r>
              <a:rPr lang="en-GB" dirty="0"/>
              <a:t>Example: </a:t>
            </a:r>
            <a:r>
              <a:rPr lang="en-US" dirty="0"/>
              <a:t>It is claimed that the mean height of men of a given population is equal to </a:t>
            </a:r>
            <a:r>
              <a:rPr lang="en-GB" dirty="0"/>
              <a:t>1.75m. We have the information that the standard deviation for men’s height is 0.23. We had collected the data of 36 men by using random samples and record </a:t>
            </a:r>
            <a:r>
              <a:rPr lang="en-GB"/>
              <a:t>their heights</a:t>
            </a:r>
            <a:r>
              <a:rPr lang="en-GB" dirty="0"/>
              <a:t>. The mean height from our samples is 1.80. Finally, we also set our </a:t>
            </a:r>
            <a:r>
              <a:rPr lang="el-GR" dirty="0"/>
              <a:t>α</a:t>
            </a:r>
            <a:r>
              <a:rPr lang="en-GB" dirty="0"/>
              <a:t> value (0.05). We will t</a:t>
            </a:r>
            <a:r>
              <a:rPr lang="en-US" dirty="0" err="1"/>
              <a:t>est</a:t>
            </a:r>
            <a:r>
              <a:rPr lang="en-US" dirty="0"/>
              <a:t> whether the mean height of the population is greater than 1.75cm or not at a 5% level of significance.</a:t>
            </a:r>
            <a:endParaRPr lang="en-GB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7BDB5-7CCB-4006-BC34-FFBEE2FD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37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02C-96D5-4720-8A17-CAC772C7B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DFC67-B786-4EEC-9E0F-7C64661E0F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Calculate Test Statistic – Z Test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15118-FD0F-484D-9AB2-D4CF9153C2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In this example:</a:t>
            </a:r>
          </a:p>
          <a:p>
            <a:pPr lvl="1"/>
            <a:r>
              <a:rPr lang="en-GB" dirty="0"/>
              <a:t>Sample mean height for men is 1.80</a:t>
            </a:r>
          </a:p>
          <a:p>
            <a:pPr lvl="1"/>
            <a:r>
              <a:rPr lang="en-GB" dirty="0"/>
              <a:t>The size of sample is 36</a:t>
            </a:r>
          </a:p>
          <a:p>
            <a:pPr lvl="1"/>
            <a:r>
              <a:rPr lang="en-GB" dirty="0"/>
              <a:t>The population </a:t>
            </a:r>
            <a:r>
              <a:rPr lang="en-GB"/>
              <a:t>mean is claimed to be </a:t>
            </a:r>
            <a:r>
              <a:rPr lang="en-GB" dirty="0"/>
              <a:t>1.75</a:t>
            </a:r>
          </a:p>
          <a:p>
            <a:pPr lvl="1"/>
            <a:r>
              <a:rPr lang="en-GB" dirty="0"/>
              <a:t>The population standard deviation is 0.23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FBF4B-D3CC-43B7-A881-DBD4BE1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68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402C-96D5-4720-8A17-CAC772C7B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DFC67-B786-4EEC-9E0F-7C64661E0F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Calculate Test Statistic – Z Test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FBF4B-D3CC-43B7-A881-DBD4BE1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29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317BF0-61EC-4293-A39C-98CD7226092C}"/>
              </a:ext>
            </a:extLst>
          </p:cNvPr>
          <p:cNvSpPr txBox="1"/>
          <p:nvPr/>
        </p:nvSpPr>
        <p:spPr>
          <a:xfrm>
            <a:off x="755576" y="5705812"/>
            <a:ext cx="73803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Since the Z statistic is less than the critical value (1.645), we cannot reject the null hypothesis </a:t>
            </a:r>
            <a:r>
              <a:rPr lang="en-US" sz="2000"/>
              <a:t>and so conclude that </a:t>
            </a:r>
            <a:r>
              <a:rPr lang="en-US" sz="2000" dirty="0"/>
              <a:t>the average height of men is </a:t>
            </a:r>
            <a:r>
              <a:rPr lang="en-US" sz="2000"/>
              <a:t>not greater </a:t>
            </a:r>
            <a:r>
              <a:rPr lang="en-US" sz="2000" dirty="0"/>
              <a:t>than 1.75m.</a:t>
            </a:r>
            <a:endParaRPr lang="en-GB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5C8528-8D4F-42ED-A605-4865B27BDC13}"/>
              </a:ext>
            </a:extLst>
          </p:cNvPr>
          <p:cNvGrpSpPr/>
          <p:nvPr/>
        </p:nvGrpSpPr>
        <p:grpSpPr>
          <a:xfrm>
            <a:off x="241809" y="1208758"/>
            <a:ext cx="8623425" cy="4384147"/>
            <a:chOff x="359537" y="3842531"/>
            <a:chExt cx="8111866" cy="31750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D94E384-A4A3-4489-BE86-3ACEF6A709AC}"/>
                    </a:ext>
                  </a:extLst>
                </p:cNvPr>
                <p:cNvSpPr txBox="1"/>
                <p:nvPr/>
              </p:nvSpPr>
              <p:spPr>
                <a:xfrm>
                  <a:off x="2735798" y="3842531"/>
                  <a:ext cx="3384376" cy="1348259"/>
                </a:xfrm>
                <a:prstGeom prst="rect">
                  <a:avLst/>
                </a:prstGeom>
              </p:spPr>
              <p:txBody>
                <a:bodyPr vert="horz" wrap="none" lIns="0" tIns="0" rIns="0" bIns="0" rtlCol="0" anchor="ctr">
                  <a:normAutofit fontScale="70000" lnSpcReduction="20000"/>
                </a:bodyPr>
                <a:lstStyle/>
                <a:p>
                  <a14:m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skw"/>
                              <m:ctrlP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GB" sz="28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1.80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1.75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type m:val="skw"/>
                              <m:ctrlP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0.23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36</m:t>
                                  </m:r>
                                </m:e>
                              </m:rad>
                            </m:den>
                          </m:f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304</m:t>
                      </m:r>
                    </m:oMath>
                  </a14:m>
                  <a:endParaRPr lang="en-GB" sz="2800" dirty="0"/>
                </a:p>
                <a:p>
                  <a:endParaRPr lang="en-GB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D94E384-A4A3-4489-BE86-3ACEF6A709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5798" y="3842531"/>
                  <a:ext cx="3384376" cy="134825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07EA808-3ABC-4A15-8A3F-E417C3D06A2D}"/>
                    </a:ext>
                  </a:extLst>
                </p:cNvPr>
                <p:cNvSpPr txBox="1"/>
                <p:nvPr/>
              </p:nvSpPr>
              <p:spPr>
                <a:xfrm>
                  <a:off x="359537" y="4212637"/>
                  <a:ext cx="2520280" cy="4680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=1.75</m:t>
                      </m:r>
                    </m:oMath>
                  </a14:m>
                  <a:r>
                    <a:rPr lang="en-GB" dirty="0"/>
                    <a:t> </a:t>
                  </a: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1.75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07EA808-3ABC-4A15-8A3F-E417C3D06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537" y="4212637"/>
                  <a:ext cx="2520280" cy="46808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F4B1B19-BE56-4F9E-8281-816C6E92882C}"/>
                    </a:ext>
                  </a:extLst>
                </p:cNvPr>
                <p:cNvSpPr txBox="1"/>
                <p:nvPr/>
              </p:nvSpPr>
              <p:spPr>
                <a:xfrm>
                  <a:off x="910563" y="4924745"/>
                  <a:ext cx="7560840" cy="209287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sz="2000" dirty="0"/>
                    <a:t>Find </a:t>
                  </a:r>
                  <a:r>
                    <a:rPr lang="en-GB" sz="2000"/>
                    <a:t>the critical Z value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</m:oMath>
                  </a14:m>
                  <a:r>
                    <a:rPr lang="en-GB" sz="2000" dirty="0"/>
                    <a:t> for two sided test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a14:m>
                  <a:r>
                    <a:rPr lang="en-GB" sz="2000" dirty="0"/>
                    <a:t> for one sided test – in this example, critical value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sub>
                      </m:sSub>
                    </m:oMath>
                  </a14:m>
                  <a:r>
                    <a:rPr lang="en-GB" sz="2000"/>
                    <a:t> since it is a one-tailed test and we are assuming </a:t>
                  </a:r>
                  <a14:m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en-GB" sz="2000"/>
                    <a:t> = 0.05 we obtain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0.05</m:t>
                          </m:r>
                        </m:sub>
                      </m:sSub>
                      <m:r>
                        <a:rPr lang="en-GB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GB" sz="2000"/>
                    <a:t>= 1.645 in R by</a:t>
                  </a:r>
                </a:p>
                <a:p>
                  <a:endParaRPr lang="en-GB" sz="2000"/>
                </a:p>
                <a:p>
                  <a:r>
                    <a:rPr lang="en-GB" sz="2000"/>
                    <a:t>		Z_critical = qnorm(0.95, mean = 0, sd = 1)</a:t>
                  </a:r>
                </a:p>
                <a:p>
                  <a:endParaRPr lang="en-GB" sz="2000"/>
                </a:p>
                <a:p>
                  <a:r>
                    <a:rPr lang="en-GB" sz="2000"/>
                    <a:t>Since z = 1.304, we have</a:t>
                  </a:r>
                </a:p>
                <a:p>
                  <a:endParaRPr lang="en-GB" sz="2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𝑐𝑟𝑖𝑡𝑖𝑐𝑎𝑙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𝑣𝑎𝑙𝑢𝑒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.  1.645)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F4B1B19-BE56-4F9E-8281-816C6E9288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563" y="4924745"/>
                  <a:ext cx="7560840" cy="2092871"/>
                </a:xfrm>
                <a:prstGeom prst="rect">
                  <a:avLst/>
                </a:prstGeom>
                <a:blipFill>
                  <a:blip r:embed="rId5"/>
                  <a:stretch>
                    <a:fillRect l="-835" t="-1055" b="-168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0090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0838-638A-415B-96C6-E7192078C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496717"/>
            <a:ext cx="8219256" cy="562074"/>
          </a:xfrm>
        </p:spPr>
        <p:txBody>
          <a:bodyPr/>
          <a:lstStyle/>
          <a:p>
            <a:r>
              <a:rPr lang="en-US" dirty="0"/>
              <a:t>Inferential statistics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16CEF-28D8-4A5E-8C23-E4F80FE9E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3</a:t>
            </a:fld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D1B32A-4D8E-48CC-81DB-6DF0CE2CE4B8}"/>
              </a:ext>
            </a:extLst>
          </p:cNvPr>
          <p:cNvGrpSpPr/>
          <p:nvPr/>
        </p:nvGrpSpPr>
        <p:grpSpPr>
          <a:xfrm>
            <a:off x="656341" y="1600201"/>
            <a:ext cx="7820973" cy="4355749"/>
            <a:chOff x="656341" y="1600201"/>
            <a:chExt cx="7820973" cy="435574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38A136-C65A-4535-99D7-0F64D5579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6341" y="1600201"/>
              <a:ext cx="7820973" cy="384420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DFD648F-7E74-4D7E-8E44-57089DD19EE7}"/>
                </a:ext>
              </a:extLst>
            </p:cNvPr>
            <p:cNvSpPr txBox="1"/>
            <p:nvPr/>
          </p:nvSpPr>
          <p:spPr>
            <a:xfrm>
              <a:off x="1424991" y="5678951"/>
              <a:ext cx="63660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/>
                <a:t>https://www.proprofs.com/quiz-school/story.php?title=all-about-inferential-statistical-tests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271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D26B-5A47-4FD3-B9AB-4C0C3B5E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72" y="590899"/>
            <a:ext cx="8219256" cy="562074"/>
          </a:xfrm>
        </p:spPr>
        <p:txBody>
          <a:bodyPr/>
          <a:lstStyle/>
          <a:p>
            <a:r>
              <a:rPr lang="en-GB" dirty="0"/>
              <a:t>T distribution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B57AC-589E-4365-BEFD-9489CD14C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372" y="1356153"/>
            <a:ext cx="8280920" cy="3917032"/>
          </a:xfrm>
        </p:spPr>
        <p:txBody>
          <a:bodyPr/>
          <a:lstStyle/>
          <a:p>
            <a:r>
              <a:rPr lang="en-US" dirty="0"/>
              <a:t>As sample sizes become smaller, the wider the </a:t>
            </a:r>
            <a:r>
              <a:rPr lang="en-US"/>
              <a:t>distribution </a:t>
            </a:r>
          </a:p>
          <a:p>
            <a:r>
              <a:rPr lang="en-US"/>
              <a:t>T and Z distributions approximately equal when n ≥ 30. </a:t>
            </a:r>
            <a:endParaRPr lang="en-US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20D86-17E2-4310-830C-79DA032C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30</a:t>
            </a:fld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7214BC-2908-4463-997F-525279190550}"/>
              </a:ext>
            </a:extLst>
          </p:cNvPr>
          <p:cNvGrpSpPr/>
          <p:nvPr/>
        </p:nvGrpSpPr>
        <p:grpSpPr>
          <a:xfrm>
            <a:off x="1704975" y="2700738"/>
            <a:ext cx="5734050" cy="4047675"/>
            <a:chOff x="1883236" y="2494657"/>
            <a:chExt cx="5734050" cy="40476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1DBDC93-67F8-4E8A-B091-A502B8347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3236" y="2494657"/>
              <a:ext cx="5734050" cy="339742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E6E204-EE7F-4244-8841-68A41AD4B2C8}"/>
                </a:ext>
              </a:extLst>
            </p:cNvPr>
            <p:cNvSpPr/>
            <p:nvPr/>
          </p:nvSpPr>
          <p:spPr>
            <a:xfrm>
              <a:off x="2411760" y="6080667"/>
              <a:ext cx="4572000" cy="46166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1200"/>
                <a:t>http://</a:t>
              </a:r>
              <a:r>
                <a:rPr lang="en-US" sz="1200" dirty="0" err="1"/>
                <a:t>www.dummies.com</a:t>
              </a:r>
              <a:r>
                <a:rPr lang="en-US" sz="1200" dirty="0"/>
                <a:t>/education/math/statistics/how-to-tell-a-z-distribution-from-a-t-distribution/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218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A7E7-D584-4921-8D4E-45C43CC4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16B45-E733-43EA-AEBA-8C1AA3FE21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Calculate Test Statistic – T Test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A7BE1-19FE-4EE7-8E20-BDEF7ABC3F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 perform a </a:t>
            </a:r>
            <a:r>
              <a:rPr lang="en-US" b="1" dirty="0"/>
              <a:t>One-Sample t-test </a:t>
            </a:r>
            <a:r>
              <a:rPr lang="en-US" dirty="0"/>
              <a:t>when we want to compare a sample mean with the population mean. We use the sample standard deviation instead of population standard deviation in this case.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3E727-911E-4B84-8D0F-C53C39628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31</a:t>
            </a:fld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39AE626-4556-4CD6-8A3A-34C627F674F0}"/>
              </a:ext>
            </a:extLst>
          </p:cNvPr>
          <p:cNvGrpSpPr/>
          <p:nvPr/>
        </p:nvGrpSpPr>
        <p:grpSpPr>
          <a:xfrm>
            <a:off x="1857375" y="3253657"/>
            <a:ext cx="5762625" cy="3339267"/>
            <a:chOff x="1857375" y="3253657"/>
            <a:chExt cx="5762625" cy="333926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EC86138-A6FE-4C90-B9EE-9E7892104D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7375" y="3253657"/>
              <a:ext cx="5762625" cy="2638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CA6B71-0655-4951-B07A-06F2D2A63A72}"/>
                </a:ext>
              </a:extLst>
            </p:cNvPr>
            <p:cNvSpPr txBox="1"/>
            <p:nvPr/>
          </p:nvSpPr>
          <p:spPr>
            <a:xfrm>
              <a:off x="1857375" y="6131259"/>
              <a:ext cx="45720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dirty="0"/>
                <a:t>https://www.analyticsvidhya.com/blog/2020/06/statistics-analytics-hypothesis-testing-z-test-t-test/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C2E5573-ECCC-4638-8557-8788016E530F}"/>
                </a:ext>
              </a:extLst>
            </p:cNvPr>
            <p:cNvSpPr txBox="1"/>
            <p:nvPr/>
          </p:nvSpPr>
          <p:spPr>
            <a:xfrm>
              <a:off x="3045661" y="5658335"/>
              <a:ext cx="45720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0" i="0" u="none" strike="noStrike" dirty="0">
                  <a:solidFill>
                    <a:srgbClr val="021B34"/>
                  </a:solidFill>
                  <a:effectLst/>
                  <a:latin typeface="MathJax_Math-italic"/>
                </a:rPr>
                <a:t>Degrees of freedom: df</a:t>
              </a:r>
              <a:r>
                <a:rPr lang="en-GB" b="0" i="0" u="none" strike="noStrike" dirty="0">
                  <a:solidFill>
                    <a:srgbClr val="021B34"/>
                  </a:solidFill>
                  <a:effectLst/>
                  <a:latin typeface="MathJax_Main"/>
                </a:rPr>
                <a:t>=</a:t>
              </a:r>
              <a:r>
                <a:rPr lang="en-GB" b="0" i="0" u="none" strike="noStrike" dirty="0">
                  <a:solidFill>
                    <a:srgbClr val="021B34"/>
                  </a:solidFill>
                  <a:effectLst/>
                  <a:latin typeface="MathJax_Math-italic"/>
                </a:rPr>
                <a:t>n</a:t>
              </a:r>
              <a:r>
                <a:rPr lang="en-GB" b="0" i="0" u="none" strike="noStrike" dirty="0">
                  <a:solidFill>
                    <a:srgbClr val="021B34"/>
                  </a:solidFill>
                  <a:effectLst/>
                  <a:latin typeface="MathJax_Main"/>
                </a:rPr>
                <a:t>−1</a:t>
              </a:r>
              <a:br>
                <a:rPr lang="en-GB" dirty="0"/>
              </a:b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16630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5ED38-CB03-4D3C-A15A-37522453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C35E5-EF97-47AB-8FB0-AAF56175E7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One </a:t>
            </a:r>
            <a:r>
              <a:rPr lang="en-GB"/>
              <a:t>sample T test in R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D58B3-F04C-4B64-A285-447698F84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8556" y="1314423"/>
            <a:ext cx="8280920" cy="3917032"/>
          </a:xfrm>
        </p:spPr>
        <p:txBody>
          <a:bodyPr/>
          <a:lstStyle/>
          <a:p>
            <a:pPr marL="0" indent="0">
              <a:buNone/>
            </a:pPr>
            <a:r>
              <a:rPr lang="en-GB" sz="2000"/>
              <a:t>Consider again the claim that the mean </a:t>
            </a:r>
            <a:r>
              <a:rPr lang="en-US" sz="2000"/>
              <a:t>height of men of a given population is equal to </a:t>
            </a:r>
            <a:r>
              <a:rPr lang="en-GB" sz="2000"/>
              <a:t>1.75 m and suppose we have a random sample as follows:</a:t>
            </a:r>
          </a:p>
          <a:p>
            <a:pPr marL="0" indent="0">
              <a:buNone/>
            </a:pPr>
            <a:r>
              <a:rPr lang="en-GB" sz="2000"/>
              <a:t>1.35 1.65 1.34 1.46 2.15 1.92 1.90 1.75 2.00 1.80 1.63 1.86 1.82 1.81 1.57</a:t>
            </a:r>
          </a:p>
          <a:p>
            <a:pPr marL="0" indent="0">
              <a:buNone/>
            </a:pPr>
            <a:r>
              <a:rPr lang="en-GB" sz="2000"/>
              <a:t>Since there are only 15 samples we need to use a T test. To carry this out in R:</a:t>
            </a:r>
            <a:endParaRPr lang="en-GB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94AD5-D1E9-4498-BE0F-92C94B65D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32</a:t>
            </a:fld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835D73-4DC7-4BDE-93E1-A131735DDB2D}"/>
              </a:ext>
            </a:extLst>
          </p:cNvPr>
          <p:cNvSpPr txBox="1"/>
          <p:nvPr/>
        </p:nvSpPr>
        <p:spPr>
          <a:xfrm>
            <a:off x="386340" y="5799698"/>
            <a:ext cx="78973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Since the p-value is greater </a:t>
            </a:r>
            <a:r>
              <a:rPr lang="en-US" sz="2000" dirty="0"/>
              <a:t>than 0.05, </a:t>
            </a:r>
            <a:r>
              <a:rPr lang="en-US" sz="2000"/>
              <a:t>we cannot </a:t>
            </a:r>
            <a:r>
              <a:rPr lang="en-US" sz="2000" dirty="0"/>
              <a:t>reject the null hypothesis </a:t>
            </a:r>
            <a:r>
              <a:rPr lang="en-US" sz="2000"/>
              <a:t>and so we conclude </a:t>
            </a:r>
            <a:r>
              <a:rPr lang="en-US" sz="2000" dirty="0"/>
              <a:t>based on our result that average height of our samples </a:t>
            </a:r>
            <a:r>
              <a:rPr lang="en-US" sz="2000"/>
              <a:t>is not significantly </a:t>
            </a:r>
            <a:r>
              <a:rPr lang="en-US" sz="2000" dirty="0"/>
              <a:t>different </a:t>
            </a:r>
            <a:r>
              <a:rPr lang="en-US" sz="2000"/>
              <a:t>than 1.75 m.</a:t>
            </a:r>
            <a:endParaRPr lang="en-GB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CE878D-BC78-1E55-EA9A-92FB0E721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46" y="3648125"/>
            <a:ext cx="7868748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8983-0ABA-49F9-AAF3-0D067728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72" y="607820"/>
            <a:ext cx="8219256" cy="562074"/>
          </a:xfrm>
        </p:spPr>
        <p:txBody>
          <a:bodyPr/>
          <a:lstStyle/>
          <a:p>
            <a:r>
              <a:rPr lang="fr-FR" dirty="0" err="1"/>
              <a:t>Exercise</a:t>
            </a:r>
            <a:r>
              <a:rPr lang="fr-FR" dirty="0"/>
              <a:t>: Z tests vs T tests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0D393-B10C-44BA-B677-909F793CC8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hlink"/>
                </a:solidFill>
                <a:hlinkClick r:id="rId2"/>
              </a:rPr>
              <a:t>https://www.youtube.com/watch?v=5ABpqVSx33I</a:t>
            </a:r>
            <a:endParaRPr lang="en-US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74AC0-11AC-49F7-9F2E-7971DB60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33</a:t>
            </a:fld>
            <a:endParaRPr lang="en-GB"/>
          </a:p>
        </p:txBody>
      </p:sp>
      <p:pic>
        <p:nvPicPr>
          <p:cNvPr id="6" name="Shape 265">
            <a:extLst>
              <a:ext uri="{FF2B5EF4-FFF2-40B4-BE49-F238E27FC236}">
                <a16:creationId xmlns:a16="http://schemas.microsoft.com/office/drawing/2014/main" id="{7F4AE1C6-5A2E-4473-88F0-BFF54ACF116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544" y="2132856"/>
            <a:ext cx="7895324" cy="3512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08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0752-CC50-4E62-B8C1-E2E779653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D40B9-8FDB-481D-90AB-2D73FDB711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Z-test and </a:t>
            </a:r>
            <a:r>
              <a:rPr lang="en-US"/>
              <a:t>T-test 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53F13-E5D0-4B30-BED0-B9655E1B28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Z-test: </a:t>
            </a:r>
            <a:r>
              <a:rPr lang="en-US" dirty="0"/>
              <a:t>are a statistical way of testing a hypothesis when either:</a:t>
            </a:r>
          </a:p>
          <a:p>
            <a:pPr lvl="1"/>
            <a:r>
              <a:rPr lang="en-US" dirty="0"/>
              <a:t>We know the population variance, or</a:t>
            </a:r>
          </a:p>
          <a:p>
            <a:pPr lvl="1"/>
            <a:r>
              <a:rPr lang="en-US" dirty="0"/>
              <a:t>We do not know the population variance but our sample size is large n ≥ 30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T-test: </a:t>
            </a:r>
            <a:r>
              <a:rPr lang="en-US" dirty="0"/>
              <a:t>are a statistical way of testing a hypothesis when:</a:t>
            </a:r>
          </a:p>
          <a:p>
            <a:pPr lvl="1"/>
            <a:r>
              <a:rPr lang="en-US" dirty="0"/>
              <a:t>We do not know the population variance</a:t>
            </a:r>
          </a:p>
          <a:p>
            <a:pPr lvl="1"/>
            <a:r>
              <a:rPr lang="en-US" dirty="0"/>
              <a:t>Our sample size is small, n &lt; 30</a:t>
            </a:r>
            <a:endParaRPr lang="en-GB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DC926-2EAA-49A6-ACBF-4A9C0E93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34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DD529-F01A-4519-AAB6-528F3005568D}"/>
              </a:ext>
            </a:extLst>
          </p:cNvPr>
          <p:cNvSpPr txBox="1"/>
          <p:nvPr/>
        </p:nvSpPr>
        <p:spPr>
          <a:xfrm>
            <a:off x="827584" y="5894685"/>
            <a:ext cx="73448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https://www.analyticsvidhya.com/blog/2020/06/statistics-analytics-hypothesis-testing-z-test-t-test/</a:t>
            </a:r>
          </a:p>
        </p:txBody>
      </p:sp>
    </p:spTree>
    <p:extLst>
      <p:ext uri="{BB962C8B-B14F-4D97-AF65-F5344CB8AC3E}">
        <p14:creationId xmlns:p14="http://schemas.microsoft.com/office/powerpoint/2010/main" val="131297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FC4EB-76B2-424B-B540-E6F5705D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06178-F256-4D32-BC1B-AAF1993981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Z-test vs T-test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48AE1-D1F0-44E2-8665-B678D19E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35</a:t>
            </a:fld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B607F7A-6330-43B3-82F5-A5B5E3C7734C}"/>
              </a:ext>
            </a:extLst>
          </p:cNvPr>
          <p:cNvGrpSpPr/>
          <p:nvPr/>
        </p:nvGrpSpPr>
        <p:grpSpPr>
          <a:xfrm>
            <a:off x="1986256" y="1600201"/>
            <a:ext cx="5250039" cy="5018308"/>
            <a:chOff x="1986256" y="1600201"/>
            <a:chExt cx="5250039" cy="501830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D7F36D7-96FB-49B8-B781-C91856930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8822" y="1600201"/>
              <a:ext cx="4796011" cy="459138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959287-FAC5-4F98-B349-AC57AB5F1D7D}"/>
                </a:ext>
              </a:extLst>
            </p:cNvPr>
            <p:cNvSpPr txBox="1"/>
            <p:nvPr/>
          </p:nvSpPr>
          <p:spPr>
            <a:xfrm>
              <a:off x="1986256" y="6372288"/>
              <a:ext cx="525003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000" dirty="0"/>
                <a:t>https://www.analyticssteps.com/blogs/what-are-differences-between-z-test-and-t-test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494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69130-6553-44D4-8B1C-7BF5FD3CD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38CB-0625-4A90-AA49-F301E708A4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 range of t tests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F470B-4027-4D6A-AB4B-7251DB957C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One sample t test</a:t>
            </a:r>
          </a:p>
          <a:p>
            <a:r>
              <a:rPr lang="en-US" dirty="0"/>
              <a:t>Paired t-test   </a:t>
            </a:r>
            <a:br>
              <a:rPr lang="en-US" dirty="0"/>
            </a:br>
            <a:r>
              <a:rPr lang="en-US" dirty="0"/>
              <a:t>	(same group, e.g. mean pre and post measure)</a:t>
            </a:r>
          </a:p>
          <a:p>
            <a:r>
              <a:rPr lang="en-US" dirty="0"/>
              <a:t>Independent two-sample t-test</a:t>
            </a:r>
          </a:p>
          <a:p>
            <a:pPr lvl="1"/>
            <a:r>
              <a:rPr lang="en-US" dirty="0"/>
              <a:t>Equal sample sizes, equal variance </a:t>
            </a:r>
          </a:p>
          <a:p>
            <a:pPr lvl="1"/>
            <a:r>
              <a:rPr lang="en-US" dirty="0"/>
              <a:t>Unequal sample sizes, equal variance </a:t>
            </a:r>
          </a:p>
          <a:p>
            <a:pPr lvl="2"/>
            <a:r>
              <a:rPr lang="en-US" dirty="0"/>
              <a:t>Welch's t-test </a:t>
            </a:r>
          </a:p>
          <a:p>
            <a:pPr lvl="1"/>
            <a:r>
              <a:rPr lang="en-US" dirty="0"/>
              <a:t>One tail vs. two tails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A8081-4156-4FE2-80A3-0E4F4DF4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53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EAF0-B394-4808-A14D-66551337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DB5AB-01D9-4842-8517-0301CBBA0C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Paired t-test vs unpaired t-test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0481C-04E3-417D-9295-7F59F88281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paired t test is used to determine whether the mean difference between two sets of observations is zero.</a:t>
            </a:r>
          </a:p>
          <a:p>
            <a:r>
              <a:rPr lang="en-US" dirty="0"/>
              <a:t>The unpaired two-samples t-test is used to compare the mean of two independent groups. 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BEEF2-B0F5-4622-AB52-C7AB4580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37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BDB3C90-237A-441F-936D-221C28166087}"/>
              </a:ext>
            </a:extLst>
          </p:cNvPr>
          <p:cNvGrpSpPr/>
          <p:nvPr/>
        </p:nvGrpSpPr>
        <p:grpSpPr>
          <a:xfrm>
            <a:off x="1835696" y="3349737"/>
            <a:ext cx="5923105" cy="3284925"/>
            <a:chOff x="1835696" y="3349737"/>
            <a:chExt cx="5923105" cy="328492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8D17E63-1180-4057-84AE-B14D6C7134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677"/>
            <a:stretch/>
          </p:blipFill>
          <p:spPr>
            <a:xfrm>
              <a:off x="1835696" y="3349737"/>
              <a:ext cx="5923105" cy="308932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FA6B25-30F1-427D-9D32-B54E64688CDD}"/>
                </a:ext>
              </a:extLst>
            </p:cNvPr>
            <p:cNvSpPr txBox="1"/>
            <p:nvPr/>
          </p:nvSpPr>
          <p:spPr>
            <a:xfrm>
              <a:off x="2051720" y="6419218"/>
              <a:ext cx="457200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800" dirty="0"/>
                <a:t>https://datatab.net/statistics-calculator/hypothesis-test/t-test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119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0A8B-F036-48E8-A8B2-C75EAF8A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96FCE-2E32-4524-AF18-718D4AB9A0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Paired t-test </a:t>
            </a:r>
            <a:r>
              <a:rPr lang="en-GB" dirty="0"/>
              <a:t>exercise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C0427-C0FD-40AC-9BA5-EBBA574AE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544" y="1657080"/>
            <a:ext cx="8280920" cy="3917032"/>
          </a:xfrm>
        </p:spPr>
        <p:txBody>
          <a:bodyPr/>
          <a:lstStyle/>
          <a:p>
            <a:r>
              <a:rPr lang="en-GB" dirty="0"/>
              <a:t>Using run.csv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F26C2-D688-4654-B14E-9C36082F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38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7440AE-7604-4BED-BFE1-7482B84CE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271703"/>
            <a:ext cx="5113463" cy="4122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11683F-A33A-46DE-B1CC-0BF44DF9C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1833552"/>
            <a:ext cx="4027726" cy="65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5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0A8B-F036-48E8-A8B2-C75EAF8A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96FCE-2E32-4524-AF18-718D4AB9A0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Paired t-test </a:t>
            </a:r>
            <a:r>
              <a:rPr lang="en-GB" dirty="0"/>
              <a:t>exercise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C0427-C0FD-40AC-9BA5-EBBA574AED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Is there a statistical difference between how far people ran in the first and second run?</a:t>
            </a:r>
          </a:p>
          <a:p>
            <a:r>
              <a:rPr lang="en-GB" dirty="0">
                <a:solidFill>
                  <a:srgbClr val="FF0000"/>
                </a:solidFill>
              </a:rPr>
              <a:t>Paired t test </a:t>
            </a:r>
            <a:r>
              <a:rPr lang="en-GB" dirty="0"/>
              <a:t>(same group of people)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F26C2-D688-4654-B14E-9C36082F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39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6C981E-E38E-4990-8F1F-863C8BD64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068959"/>
            <a:ext cx="6322833" cy="244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8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8D7B1-C56A-4549-8F96-804050A38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Inferential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9577A-DA92-4CA5-84CD-B48599C539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Standard analysis tools of inferential statistics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75B3E-F23A-4E95-B3DD-FF1C143194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/>
              <a:t>Confidence intervals</a:t>
            </a:r>
          </a:p>
          <a:p>
            <a:endParaRPr lang="en-US"/>
          </a:p>
          <a:p>
            <a:r>
              <a:rPr lang="en-US"/>
              <a:t>Hypothesis tests</a:t>
            </a:r>
            <a:endParaRPr lang="en-US" dirty="0"/>
          </a:p>
          <a:p>
            <a:endParaRPr lang="en-US" dirty="0"/>
          </a:p>
          <a:p>
            <a:r>
              <a:rPr lang="en-US" dirty="0"/>
              <a:t>Regression analysis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9D376-0853-48FB-8D35-6AA71AA17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46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F1C6-7747-4FDA-B9B5-FD351A7C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39F59-1A0B-43EB-9571-7CECD9BA5D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Unpaired t-test </a:t>
            </a:r>
            <a:r>
              <a:rPr lang="en-GB" dirty="0"/>
              <a:t>exercise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9F529-3998-4E75-855A-7CA30FBC0D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Collect weights from 9 females</a:t>
            </a:r>
          </a:p>
          <a:p>
            <a:pPr marL="0" indent="0">
              <a:buNone/>
            </a:pPr>
            <a:r>
              <a:rPr lang="en-US" dirty="0"/>
              <a:t>Collect weights from 9 males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73F1D-73FF-4F06-BF7F-4D384BBD1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40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7EE178-8D5A-45D9-9326-41884FA0EEB1}"/>
              </a:ext>
            </a:extLst>
          </p:cNvPr>
          <p:cNvSpPr txBox="1"/>
          <p:nvPr/>
        </p:nvSpPr>
        <p:spPr>
          <a:xfrm>
            <a:off x="899592" y="5892082"/>
            <a:ext cx="53991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http://www.sthda.com/english/wiki/unpaired-two-samples-t-test-in-r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F26131-911C-4340-B7DA-092AB3D298AA}"/>
              </a:ext>
            </a:extLst>
          </p:cNvPr>
          <p:cNvSpPr txBox="1"/>
          <p:nvPr/>
        </p:nvSpPr>
        <p:spPr>
          <a:xfrm>
            <a:off x="611560" y="2780928"/>
            <a:ext cx="78488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Data in two numeric vectors</a:t>
            </a:r>
          </a:p>
          <a:p>
            <a:r>
              <a:rPr lang="en-US" dirty="0" err="1"/>
              <a:t>women_weight</a:t>
            </a:r>
            <a:r>
              <a:rPr lang="en-US" dirty="0"/>
              <a:t> &lt;- c(38.9, 61.2, 73.3, 21.8, 63.4, 64.6, 48.4, 48.8, 48.5)</a:t>
            </a:r>
          </a:p>
          <a:p>
            <a:r>
              <a:rPr lang="en-US" dirty="0" err="1"/>
              <a:t>men_weight</a:t>
            </a:r>
            <a:r>
              <a:rPr lang="en-US" dirty="0"/>
              <a:t> &lt;- c(67.8, 60, 63.4, 76, 89.4, 73.3, 67.3, 61.3, 62.4) </a:t>
            </a:r>
          </a:p>
          <a:p>
            <a:r>
              <a:rPr lang="en-US" dirty="0"/>
              <a:t># Create a data frame</a:t>
            </a:r>
          </a:p>
          <a:p>
            <a:r>
              <a:rPr lang="en-US" dirty="0" err="1"/>
              <a:t>my_data</a:t>
            </a:r>
            <a:r>
              <a:rPr lang="en-US" dirty="0"/>
              <a:t> &lt;- </a:t>
            </a:r>
            <a:r>
              <a:rPr lang="en-US" dirty="0" err="1"/>
              <a:t>data.frame</a:t>
            </a:r>
            <a:r>
              <a:rPr lang="en-US" dirty="0"/>
              <a:t>( </a:t>
            </a:r>
          </a:p>
          <a:p>
            <a:r>
              <a:rPr lang="en-US" dirty="0"/>
              <a:t>                group = rep(c("Woman", "Man"), each = 9),</a:t>
            </a:r>
          </a:p>
          <a:p>
            <a:r>
              <a:rPr lang="en-US" dirty="0"/>
              <a:t>                weight = c(</a:t>
            </a:r>
            <a:r>
              <a:rPr lang="en-US" dirty="0" err="1"/>
              <a:t>women_weight</a:t>
            </a:r>
            <a:r>
              <a:rPr lang="en-US" dirty="0"/>
              <a:t>,  </a:t>
            </a:r>
            <a:r>
              <a:rPr lang="en-US" dirty="0" err="1"/>
              <a:t>men_weight</a:t>
            </a:r>
            <a:r>
              <a:rPr lang="en-US" dirty="0"/>
              <a:t>)</a:t>
            </a:r>
          </a:p>
          <a:p>
            <a:r>
              <a:rPr lang="en-US" dirty="0"/>
              <a:t>                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520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F1C6-7747-4FDA-B9B5-FD351A7C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39F59-1A0B-43EB-9571-7CECD9BA5D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Unpaired t-test </a:t>
            </a:r>
            <a:r>
              <a:rPr lang="en-GB" dirty="0"/>
              <a:t>exercise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9F529-3998-4E75-855A-7CA30FBC0D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Visualise</a:t>
            </a:r>
            <a:r>
              <a:rPr lang="en-US" dirty="0"/>
              <a:t> data using box plot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73F1D-73FF-4F06-BF7F-4D384BBD1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41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7EE178-8D5A-45D9-9326-41884FA0EEB1}"/>
              </a:ext>
            </a:extLst>
          </p:cNvPr>
          <p:cNvSpPr txBox="1"/>
          <p:nvPr/>
        </p:nvSpPr>
        <p:spPr>
          <a:xfrm>
            <a:off x="499782" y="6538912"/>
            <a:ext cx="46482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http://www.sthda.com/english/wiki/unpaired-two-samples-t-test-in-r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EFD9D-82C2-4664-9F8C-888C90F7B666}"/>
              </a:ext>
            </a:extLst>
          </p:cNvPr>
          <p:cNvSpPr txBox="1"/>
          <p:nvPr/>
        </p:nvSpPr>
        <p:spPr>
          <a:xfrm>
            <a:off x="499782" y="2062918"/>
            <a:ext cx="86227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Plot weight by group and color by group</a:t>
            </a:r>
          </a:p>
          <a:p>
            <a:r>
              <a:rPr lang="en-US" dirty="0"/>
              <a:t>library("</a:t>
            </a:r>
            <a:r>
              <a:rPr lang="en-US" dirty="0" err="1"/>
              <a:t>ggpubr</a:t>
            </a:r>
            <a:r>
              <a:rPr lang="en-US" dirty="0"/>
              <a:t>")</a:t>
            </a:r>
          </a:p>
          <a:p>
            <a:r>
              <a:rPr lang="en-US" dirty="0" err="1"/>
              <a:t>ggboxplot</a:t>
            </a:r>
            <a:r>
              <a:rPr lang="en-US" dirty="0"/>
              <a:t>(</a:t>
            </a:r>
            <a:r>
              <a:rPr lang="en-US" dirty="0" err="1"/>
              <a:t>my_data</a:t>
            </a:r>
            <a:r>
              <a:rPr lang="en-US" dirty="0"/>
              <a:t>, x = "group", y = "weight", </a:t>
            </a:r>
          </a:p>
          <a:p>
            <a:r>
              <a:rPr lang="en-US" dirty="0"/>
              <a:t>          color = "group", palette = c("#00AFBB", "#E7B800"),</a:t>
            </a:r>
          </a:p>
          <a:p>
            <a:r>
              <a:rPr lang="en-US" dirty="0"/>
              <a:t>        </a:t>
            </a:r>
            <a:r>
              <a:rPr lang="en-US" dirty="0" err="1"/>
              <a:t>ylab</a:t>
            </a:r>
            <a:r>
              <a:rPr lang="en-US" dirty="0"/>
              <a:t> = "Weight", </a:t>
            </a:r>
            <a:r>
              <a:rPr lang="en-US" dirty="0" err="1"/>
              <a:t>xlab</a:t>
            </a:r>
            <a:r>
              <a:rPr lang="en-US" dirty="0"/>
              <a:t> = "Groups")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60C54A-C421-4319-93DE-B4FB2758C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451" y="3585780"/>
            <a:ext cx="5008612" cy="286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1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A5AD4-E79D-4A84-A512-DA326EEB7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8FFD1-E7F5-4EE1-9F4C-BC517B3987A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Unpaired t-test </a:t>
            </a:r>
            <a:r>
              <a:rPr lang="en-GB" dirty="0"/>
              <a:t>exercise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FF353-9FD7-4E08-ACC1-AD135351E0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Assumption 1: Are the two samples independent?</a:t>
            </a:r>
          </a:p>
          <a:p>
            <a:pPr lvl="1"/>
            <a:r>
              <a:rPr lang="en-US" dirty="0"/>
              <a:t>Yes, samples are from men and women which are not related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0EA3C6-C3B7-485E-AA12-9B2A946DA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06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43167-F4E4-4656-AA2B-9FB03637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655D7-E1FF-40AC-8FB4-3A6D9B0041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Unpaired t-test </a:t>
            </a:r>
            <a:r>
              <a:rPr lang="en-GB" dirty="0"/>
              <a:t>exercise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620B3-C9DC-4856-B956-249D002AB0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Assumption 2: Are the data from each of the 2 groups follow a normal distribution?</a:t>
            </a:r>
          </a:p>
          <a:p>
            <a:pPr lvl="1"/>
            <a:r>
              <a:rPr lang="en-GB" dirty="0" err="1"/>
              <a:t>shapiro.test</a:t>
            </a:r>
            <a:r>
              <a:rPr lang="en-GB" dirty="0"/>
              <a:t>()</a:t>
            </a:r>
          </a:p>
          <a:p>
            <a:endParaRPr lang="en-GB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98607-908B-450D-8EE2-158DC813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43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B5A917-87B4-4283-BDB3-90107E4E8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2570620"/>
            <a:ext cx="3867150" cy="2971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3ED2E9-3025-4CDB-A982-491E2FF0D8DF}"/>
              </a:ext>
            </a:extLst>
          </p:cNvPr>
          <p:cNvSpPr txBox="1"/>
          <p:nvPr/>
        </p:nvSpPr>
        <p:spPr>
          <a:xfrm>
            <a:off x="2195736" y="5752365"/>
            <a:ext cx="59046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p-value &gt; 0.05 implying that the distribution of the differences are not significantly different from normal distribution. In other words, we can assume the normality.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845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7D474-B242-4C69-972A-FAF6B4CC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094A4-D176-4997-86A0-77D4E42817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Unpaired t-test </a:t>
            </a:r>
            <a:r>
              <a:rPr lang="en-GB" dirty="0"/>
              <a:t>exercise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56BE0-92A4-46B0-BB37-B8B857C0C3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Assumption 3. Do the two populations have the same variances?</a:t>
            </a:r>
          </a:p>
          <a:p>
            <a:pPr lvl="1"/>
            <a:r>
              <a:rPr lang="en-US" dirty="0"/>
              <a:t> F-test (</a:t>
            </a:r>
            <a:r>
              <a:rPr lang="en-US" dirty="0" err="1"/>
              <a:t>var.test</a:t>
            </a:r>
            <a:r>
              <a:rPr lang="en-US" dirty="0"/>
              <a:t>())</a:t>
            </a:r>
            <a:endParaRPr lang="en-GB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E7D84-9862-48DB-8123-C7D51C45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44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E43A6A-49F8-4FF7-8D75-D4CEF5507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924944"/>
            <a:ext cx="7096125" cy="2705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E263EF-52C4-4399-8A36-7FFC5E7CF3D5}"/>
              </a:ext>
            </a:extLst>
          </p:cNvPr>
          <p:cNvSpPr txBox="1"/>
          <p:nvPr/>
        </p:nvSpPr>
        <p:spPr>
          <a:xfrm>
            <a:off x="1945244" y="5771575"/>
            <a:ext cx="66967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The p-value of F-test is p is greater than significance level 0.05. In conclusion, there is no significant difference between the two variances.</a:t>
            </a:r>
          </a:p>
        </p:txBody>
      </p:sp>
    </p:spTree>
    <p:extLst>
      <p:ext uri="{BB962C8B-B14F-4D97-AF65-F5344CB8AC3E}">
        <p14:creationId xmlns:p14="http://schemas.microsoft.com/office/powerpoint/2010/main" val="427546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94CF-0AAF-40F0-B31B-266F4345E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75131-F13F-49F2-92A4-78030A0336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Unpaired t-test </a:t>
            </a:r>
            <a:r>
              <a:rPr lang="en-GB" dirty="0"/>
              <a:t>exercise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08618-DABB-4F0F-9E2A-4F8F15BB1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544" y="1600200"/>
            <a:ext cx="8280920" cy="42050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t.test</a:t>
            </a:r>
            <a:r>
              <a:rPr lang="en-US" dirty="0"/>
              <a:t>(</a:t>
            </a:r>
            <a:r>
              <a:rPr lang="en-US" dirty="0" err="1"/>
              <a:t>women_weight</a:t>
            </a:r>
            <a:r>
              <a:rPr lang="en-US" dirty="0"/>
              <a:t>, </a:t>
            </a:r>
            <a:r>
              <a:rPr lang="en-US" dirty="0" err="1"/>
              <a:t>men_weight</a:t>
            </a:r>
            <a:r>
              <a:rPr lang="en-US" dirty="0"/>
              <a:t>, </a:t>
            </a:r>
            <a:r>
              <a:rPr lang="en-US" dirty="0" err="1"/>
              <a:t>var.equal</a:t>
            </a:r>
            <a:r>
              <a:rPr lang="en-US" dirty="0"/>
              <a:t> = TRUE)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Conclude: There is a statistically significant difference (p&lt;0.05) between the weights of males and females.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62880-D025-40E6-93E5-9610344F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45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BB861F-A385-4A0F-B1B1-B8FEE227C1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3" r="2045"/>
          <a:stretch/>
        </p:blipFill>
        <p:spPr>
          <a:xfrm>
            <a:off x="827584" y="2281340"/>
            <a:ext cx="6840759" cy="229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3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F29CB-4395-40DE-BF52-BE094C5B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8BCC3-B1CE-4C7B-B23D-A7CE96E528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Types of Errors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D739F-27BA-465D-BD9C-F774136339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Type I errors</a:t>
            </a:r>
          </a:p>
          <a:p>
            <a:pPr lvl="1"/>
            <a:r>
              <a:rPr lang="en-US" dirty="0"/>
              <a:t>errors where the result is statistically significant despite the fact that the null hypothesis is true</a:t>
            </a:r>
          </a:p>
          <a:p>
            <a:pPr lvl="1"/>
            <a:r>
              <a:rPr lang="en-US"/>
              <a:t>a false positive</a:t>
            </a:r>
          </a:p>
          <a:p>
            <a:pPr lvl="1"/>
            <a:r>
              <a:rPr lang="en-US"/>
              <a:t>e.g. </a:t>
            </a:r>
            <a:r>
              <a:rPr lang="en-US" dirty="0"/>
              <a:t>a diagnosis of cancer (“positive”) for </a:t>
            </a:r>
            <a:r>
              <a:rPr lang="en-US"/>
              <a:t>healthy subject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A2185-332D-4B91-B530-278B0520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75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F29CB-4395-40DE-BF52-BE094C5B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8BCC3-B1CE-4C7B-B23D-A7CE96E528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Types of Errors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D739F-27BA-465D-BD9C-F774136339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Type II errors</a:t>
            </a:r>
          </a:p>
          <a:p>
            <a:pPr lvl="1"/>
            <a:r>
              <a:rPr lang="en-US" dirty="0"/>
              <a:t>errors where the result is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significant despite the fact that </a:t>
            </a:r>
            <a:r>
              <a:rPr lang="en-US"/>
              <a:t>the null hypothesis is </a:t>
            </a:r>
            <a:r>
              <a:rPr lang="en-US">
                <a:solidFill>
                  <a:srgbClr val="FF0000"/>
                </a:solidFill>
              </a:rPr>
              <a:t>false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/>
              <a:t>a false negative</a:t>
            </a:r>
          </a:p>
          <a:p>
            <a:pPr lvl="1"/>
            <a:r>
              <a:rPr lang="en-US"/>
              <a:t>e.g. </a:t>
            </a:r>
            <a:r>
              <a:rPr lang="en-US" dirty="0"/>
              <a:t>a diagnosis of healthy for a subject who has cancer</a:t>
            </a:r>
          </a:p>
          <a:p>
            <a:pPr lvl="1"/>
            <a:endParaRPr lang="en-US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A2185-332D-4B91-B530-278B0520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75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F29CB-4395-40DE-BF52-BE094C5B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8BCC3-B1CE-4C7B-B23D-A7CE96E528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Types of Errors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D739F-27BA-465D-BD9C-F774136339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Analogous to a court room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A2185-332D-4B91-B530-278B0520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48</a:t>
            </a:fld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ED0F78-976C-4A6F-B39B-910C33B6D2B9}"/>
              </a:ext>
            </a:extLst>
          </p:cNvPr>
          <p:cNvGrpSpPr/>
          <p:nvPr/>
        </p:nvGrpSpPr>
        <p:grpSpPr>
          <a:xfrm>
            <a:off x="1259632" y="2194866"/>
            <a:ext cx="8136904" cy="4147411"/>
            <a:chOff x="1259632" y="2194866"/>
            <a:chExt cx="8136904" cy="414741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1C0B09C-32F1-44ED-A257-89EED8D6A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632" y="2194866"/>
              <a:ext cx="7543800" cy="32258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E59996-E901-42BA-BB72-32D9D5935838}"/>
                </a:ext>
              </a:extLst>
            </p:cNvPr>
            <p:cNvSpPr/>
            <p:nvPr/>
          </p:nvSpPr>
          <p:spPr>
            <a:xfrm>
              <a:off x="1547168" y="6065278"/>
              <a:ext cx="612167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/>
                <a:t>https://</a:t>
              </a:r>
              <a:r>
                <a:rPr lang="en-US" sz="1200" dirty="0" err="1"/>
                <a:t>en.wikipedia.org</a:t>
              </a:r>
              <a:r>
                <a:rPr lang="en-US" sz="1200" dirty="0"/>
                <a:t>/wiki/</a:t>
              </a:r>
              <a:r>
                <a:rPr lang="en-US" sz="1200" dirty="0" err="1"/>
                <a:t>Statistical_hypothesis_testing</a:t>
              </a:r>
              <a:endParaRPr lang="en-US" sz="12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D68BA76-F2E4-49B2-9648-2703FE7BD9B5}"/>
                </a:ext>
              </a:extLst>
            </p:cNvPr>
            <p:cNvSpPr/>
            <p:nvPr/>
          </p:nvSpPr>
          <p:spPr>
            <a:xfrm>
              <a:off x="1509192" y="5420666"/>
              <a:ext cx="788734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>
                  <a:solidFill>
                    <a:srgbClr val="0B0080"/>
                  </a:solidFill>
                  <a:latin typeface="Arial" charset="0"/>
                  <a:hlinkClick r:id="rId3" tooltip="Error of the first kind"/>
                </a:rPr>
                <a:t>“error of the first kind</a:t>
              </a:r>
              <a:r>
                <a:rPr lang="en-US" dirty="0">
                  <a:solidFill>
                    <a:srgbClr val="222222"/>
                  </a:solidFill>
                  <a:latin typeface="Arial" charset="0"/>
                </a:rPr>
                <a:t> (i.e., the conviction of an innocent person)”</a:t>
              </a:r>
            </a:p>
            <a:p>
              <a:r>
                <a:rPr lang="en-US" dirty="0">
                  <a:solidFill>
                    <a:srgbClr val="222222"/>
                  </a:solidFill>
                  <a:latin typeface="Arial" charset="0"/>
                </a:rPr>
                <a:t>“</a:t>
              </a:r>
              <a:r>
                <a:rPr lang="en-US" i="1" dirty="0">
                  <a:hlinkClick r:id="rId4" tooltip="Error of the second kind"/>
                </a:rPr>
                <a:t>error of the second kind</a:t>
              </a:r>
              <a:r>
                <a:rPr lang="en-US" dirty="0"/>
                <a:t> (acquitting a person who committed the crime)</a:t>
              </a:r>
              <a:r>
                <a:rPr lang="en-US" dirty="0">
                  <a:solidFill>
                    <a:srgbClr val="222222"/>
                  </a:solidFill>
                  <a:latin typeface="Arial" charset="0"/>
                </a:rPr>
                <a:t>”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B83075-621E-420A-9194-46034C66A281}"/>
                </a:ext>
              </a:extLst>
            </p:cNvPr>
            <p:cNvSpPr/>
            <p:nvPr/>
          </p:nvSpPr>
          <p:spPr>
            <a:xfrm>
              <a:off x="4643153" y="4596118"/>
              <a:ext cx="159691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solidFill>
                    <a:srgbClr val="C7114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(False Positive)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EFAA49-031D-4D92-980F-819DFC0BD369}"/>
                </a:ext>
              </a:extLst>
            </p:cNvPr>
            <p:cNvSpPr/>
            <p:nvPr/>
          </p:nvSpPr>
          <p:spPr>
            <a:xfrm>
              <a:off x="6633362" y="3637691"/>
              <a:ext cx="1688283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600" dirty="0">
                  <a:ln w="0"/>
                  <a:solidFill>
                    <a:srgbClr val="C7114F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(False Negative)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696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D6BD-086E-4BAE-ACCE-9E03263A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233B9-0C5F-4DAE-ACED-4242EE81C9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Statistical Power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5FA71-F48C-4310-9C69-C72A78BF6D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Probability of achieving statistical significance when null hypothesis </a:t>
            </a:r>
            <a:r>
              <a:rPr lang="en-US"/>
              <a:t>is false</a:t>
            </a:r>
            <a:endParaRPr lang="en-US" dirty="0"/>
          </a:p>
          <a:p>
            <a:r>
              <a:rPr lang="en-US" b="1" dirty="0"/>
              <a:t>power</a:t>
            </a:r>
            <a:r>
              <a:rPr lang="en-US" dirty="0"/>
              <a:t> = 1 </a:t>
            </a:r>
            <a:r>
              <a:rPr lang="en-US"/>
              <a:t>– β</a:t>
            </a:r>
            <a:endParaRPr lang="en-US" dirty="0"/>
          </a:p>
          <a:p>
            <a:r>
              <a:rPr lang="en-US" dirty="0"/>
              <a:t>Where β is the probability of a type </a:t>
            </a:r>
            <a:r>
              <a:rPr lang="en-US"/>
              <a:t>2 error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Power can be increased by:</a:t>
            </a:r>
          </a:p>
          <a:p>
            <a:r>
              <a:rPr lang="en-US"/>
              <a:t>Increasing sample size</a:t>
            </a:r>
          </a:p>
          <a:p>
            <a:r>
              <a:rPr lang="en-US"/>
              <a:t>Using a higher alpha value</a:t>
            </a:r>
          </a:p>
          <a:p>
            <a:r>
              <a:rPr lang="en-US"/>
              <a:t>Using a one-sided test</a:t>
            </a:r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BF88F-C5B0-4578-91CB-BD0BAC4B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75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B897-0FD7-4EFF-9E6E-76CB024B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72" y="542381"/>
            <a:ext cx="8219256" cy="562074"/>
          </a:xfrm>
        </p:spPr>
        <p:txBody>
          <a:bodyPr/>
          <a:lstStyle/>
          <a:p>
            <a:r>
              <a:rPr lang="en-US" dirty="0"/>
              <a:t>Random Sampling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1AA8A-F2F3-4B6F-A4F0-956CBAA580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Importance of randomisation</a:t>
            </a:r>
          </a:p>
          <a:p>
            <a:r>
              <a:rPr lang="en-US" dirty="0"/>
              <a:t>Avoiding bias and confounders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F6281-877B-4D6E-8704-3AD8F65A4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5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9043FA-9A9A-4630-BD0F-A283C8AD5ECE}"/>
              </a:ext>
            </a:extLst>
          </p:cNvPr>
          <p:cNvGrpSpPr/>
          <p:nvPr/>
        </p:nvGrpSpPr>
        <p:grpSpPr>
          <a:xfrm>
            <a:off x="792479" y="3331027"/>
            <a:ext cx="7527204" cy="1834325"/>
            <a:chOff x="792479" y="3331027"/>
            <a:chExt cx="7527204" cy="1834325"/>
          </a:xfrm>
        </p:grpSpPr>
        <p:sp>
          <p:nvSpPr>
            <p:cNvPr id="7" name="Smiley Face 6">
              <a:extLst>
                <a:ext uri="{FF2B5EF4-FFF2-40B4-BE49-F238E27FC236}">
                  <a16:creationId xmlns:a16="http://schemas.microsoft.com/office/drawing/2014/main" id="{61E8A949-1B7D-45ED-8B8F-D213777E1CED}"/>
                </a:ext>
              </a:extLst>
            </p:cNvPr>
            <p:cNvSpPr/>
            <p:nvPr/>
          </p:nvSpPr>
          <p:spPr>
            <a:xfrm>
              <a:off x="796835" y="3331028"/>
              <a:ext cx="326571" cy="320040"/>
            </a:xfrm>
            <a:prstGeom prst="smileyFac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>
              <a:extLst>
                <a:ext uri="{FF2B5EF4-FFF2-40B4-BE49-F238E27FC236}">
                  <a16:creationId xmlns:a16="http://schemas.microsoft.com/office/drawing/2014/main" id="{8FF11285-4321-4DA7-8FCE-28D456894EDB}"/>
                </a:ext>
              </a:extLst>
            </p:cNvPr>
            <p:cNvSpPr/>
            <p:nvPr/>
          </p:nvSpPr>
          <p:spPr>
            <a:xfrm>
              <a:off x="1162594" y="3331027"/>
              <a:ext cx="326571" cy="320040"/>
            </a:xfrm>
            <a:prstGeom prst="smileyFac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>
              <a:extLst>
                <a:ext uri="{FF2B5EF4-FFF2-40B4-BE49-F238E27FC236}">
                  <a16:creationId xmlns:a16="http://schemas.microsoft.com/office/drawing/2014/main" id="{5C53659A-44DE-4721-9A37-9381774303F8}"/>
                </a:ext>
              </a:extLst>
            </p:cNvPr>
            <p:cNvSpPr/>
            <p:nvPr/>
          </p:nvSpPr>
          <p:spPr>
            <a:xfrm>
              <a:off x="796835" y="3677813"/>
              <a:ext cx="326571" cy="320040"/>
            </a:xfrm>
            <a:prstGeom prst="smileyFac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Smiley Face 9">
              <a:extLst>
                <a:ext uri="{FF2B5EF4-FFF2-40B4-BE49-F238E27FC236}">
                  <a16:creationId xmlns:a16="http://schemas.microsoft.com/office/drawing/2014/main" id="{1499E4CE-375B-444A-BBBB-C06335BD0AC4}"/>
                </a:ext>
              </a:extLst>
            </p:cNvPr>
            <p:cNvSpPr/>
            <p:nvPr/>
          </p:nvSpPr>
          <p:spPr>
            <a:xfrm>
              <a:off x="1162594" y="3677812"/>
              <a:ext cx="326571" cy="320040"/>
            </a:xfrm>
            <a:prstGeom prst="smileyFac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miley Face 10">
              <a:extLst>
                <a:ext uri="{FF2B5EF4-FFF2-40B4-BE49-F238E27FC236}">
                  <a16:creationId xmlns:a16="http://schemas.microsoft.com/office/drawing/2014/main" id="{0327571A-A86A-44E8-A79A-29DCA5D54D42}"/>
                </a:ext>
              </a:extLst>
            </p:cNvPr>
            <p:cNvSpPr/>
            <p:nvPr/>
          </p:nvSpPr>
          <p:spPr>
            <a:xfrm>
              <a:off x="792479" y="4045130"/>
              <a:ext cx="326571" cy="320040"/>
            </a:xfrm>
            <a:prstGeom prst="smileyFac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miley Face 11">
              <a:extLst>
                <a:ext uri="{FF2B5EF4-FFF2-40B4-BE49-F238E27FC236}">
                  <a16:creationId xmlns:a16="http://schemas.microsoft.com/office/drawing/2014/main" id="{77480C73-252C-4429-808F-A1F6075D5908}"/>
                </a:ext>
              </a:extLst>
            </p:cNvPr>
            <p:cNvSpPr/>
            <p:nvPr/>
          </p:nvSpPr>
          <p:spPr>
            <a:xfrm>
              <a:off x="1158238" y="4045129"/>
              <a:ext cx="326571" cy="320040"/>
            </a:xfrm>
            <a:prstGeom prst="smileyFac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miley Face 12">
              <a:extLst>
                <a:ext uri="{FF2B5EF4-FFF2-40B4-BE49-F238E27FC236}">
                  <a16:creationId xmlns:a16="http://schemas.microsoft.com/office/drawing/2014/main" id="{5A518234-6863-4498-9FD2-9036EEC4BCEC}"/>
                </a:ext>
              </a:extLst>
            </p:cNvPr>
            <p:cNvSpPr/>
            <p:nvPr/>
          </p:nvSpPr>
          <p:spPr>
            <a:xfrm>
              <a:off x="792479" y="4391915"/>
              <a:ext cx="326571" cy="320040"/>
            </a:xfrm>
            <a:prstGeom prst="smileyFac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miley Face 13">
              <a:extLst>
                <a:ext uri="{FF2B5EF4-FFF2-40B4-BE49-F238E27FC236}">
                  <a16:creationId xmlns:a16="http://schemas.microsoft.com/office/drawing/2014/main" id="{66D233EC-F541-4E7C-8E2F-1CD16923C152}"/>
                </a:ext>
              </a:extLst>
            </p:cNvPr>
            <p:cNvSpPr/>
            <p:nvPr/>
          </p:nvSpPr>
          <p:spPr>
            <a:xfrm>
              <a:off x="1158238" y="4391914"/>
              <a:ext cx="326571" cy="320040"/>
            </a:xfrm>
            <a:prstGeom prst="smileyFac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miley Face 14">
              <a:extLst>
                <a:ext uri="{FF2B5EF4-FFF2-40B4-BE49-F238E27FC236}">
                  <a16:creationId xmlns:a16="http://schemas.microsoft.com/office/drawing/2014/main" id="{99BE00BA-808E-4F86-9B4A-ACAA14AB44EE}"/>
                </a:ext>
              </a:extLst>
            </p:cNvPr>
            <p:cNvSpPr/>
            <p:nvPr/>
          </p:nvSpPr>
          <p:spPr>
            <a:xfrm>
              <a:off x="1563189" y="3339735"/>
              <a:ext cx="326571" cy="320040"/>
            </a:xfrm>
            <a:prstGeom prst="smileyFac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miley Face 15">
              <a:extLst>
                <a:ext uri="{FF2B5EF4-FFF2-40B4-BE49-F238E27FC236}">
                  <a16:creationId xmlns:a16="http://schemas.microsoft.com/office/drawing/2014/main" id="{F4EDC36D-EECD-4076-9B94-76BC3736FB8C}"/>
                </a:ext>
              </a:extLst>
            </p:cNvPr>
            <p:cNvSpPr/>
            <p:nvPr/>
          </p:nvSpPr>
          <p:spPr>
            <a:xfrm>
              <a:off x="1928948" y="3339734"/>
              <a:ext cx="326571" cy="320040"/>
            </a:xfrm>
            <a:prstGeom prst="smileyFac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Smiley Face 16">
              <a:extLst>
                <a:ext uri="{FF2B5EF4-FFF2-40B4-BE49-F238E27FC236}">
                  <a16:creationId xmlns:a16="http://schemas.microsoft.com/office/drawing/2014/main" id="{DCF022D3-1C65-4E56-AD89-B80A396F75F5}"/>
                </a:ext>
              </a:extLst>
            </p:cNvPr>
            <p:cNvSpPr/>
            <p:nvPr/>
          </p:nvSpPr>
          <p:spPr>
            <a:xfrm>
              <a:off x="1563189" y="3686520"/>
              <a:ext cx="326571" cy="320040"/>
            </a:xfrm>
            <a:prstGeom prst="smileyFac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Smiley Face 17">
              <a:extLst>
                <a:ext uri="{FF2B5EF4-FFF2-40B4-BE49-F238E27FC236}">
                  <a16:creationId xmlns:a16="http://schemas.microsoft.com/office/drawing/2014/main" id="{6EF9585E-BBA2-4BF0-B3A3-29F679380932}"/>
                </a:ext>
              </a:extLst>
            </p:cNvPr>
            <p:cNvSpPr/>
            <p:nvPr/>
          </p:nvSpPr>
          <p:spPr>
            <a:xfrm>
              <a:off x="1928948" y="3686519"/>
              <a:ext cx="326571" cy="320040"/>
            </a:xfrm>
            <a:prstGeom prst="smileyFac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miley Face 18">
              <a:extLst>
                <a:ext uri="{FF2B5EF4-FFF2-40B4-BE49-F238E27FC236}">
                  <a16:creationId xmlns:a16="http://schemas.microsoft.com/office/drawing/2014/main" id="{98619C01-BAAB-4F0D-B00F-EBF30E48DFD7}"/>
                </a:ext>
              </a:extLst>
            </p:cNvPr>
            <p:cNvSpPr/>
            <p:nvPr/>
          </p:nvSpPr>
          <p:spPr>
            <a:xfrm>
              <a:off x="1558833" y="4053837"/>
              <a:ext cx="326571" cy="320040"/>
            </a:xfrm>
            <a:prstGeom prst="smileyFac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Smiley Face 19">
              <a:extLst>
                <a:ext uri="{FF2B5EF4-FFF2-40B4-BE49-F238E27FC236}">
                  <a16:creationId xmlns:a16="http://schemas.microsoft.com/office/drawing/2014/main" id="{75769D71-2B74-4D5D-B445-900D3761E7D5}"/>
                </a:ext>
              </a:extLst>
            </p:cNvPr>
            <p:cNvSpPr/>
            <p:nvPr/>
          </p:nvSpPr>
          <p:spPr>
            <a:xfrm>
              <a:off x="1924592" y="4053836"/>
              <a:ext cx="326571" cy="320040"/>
            </a:xfrm>
            <a:prstGeom prst="smileyFac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miley Face 20">
              <a:extLst>
                <a:ext uri="{FF2B5EF4-FFF2-40B4-BE49-F238E27FC236}">
                  <a16:creationId xmlns:a16="http://schemas.microsoft.com/office/drawing/2014/main" id="{A4E331C4-5222-4151-8413-7C94FB273EE9}"/>
                </a:ext>
              </a:extLst>
            </p:cNvPr>
            <p:cNvSpPr/>
            <p:nvPr/>
          </p:nvSpPr>
          <p:spPr>
            <a:xfrm>
              <a:off x="1558833" y="4400622"/>
              <a:ext cx="326571" cy="320040"/>
            </a:xfrm>
            <a:prstGeom prst="smileyFac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miley Face 21">
              <a:extLst>
                <a:ext uri="{FF2B5EF4-FFF2-40B4-BE49-F238E27FC236}">
                  <a16:creationId xmlns:a16="http://schemas.microsoft.com/office/drawing/2014/main" id="{07EC5D50-6F3A-410D-928B-6A4AD66AC0E4}"/>
                </a:ext>
              </a:extLst>
            </p:cNvPr>
            <p:cNvSpPr/>
            <p:nvPr/>
          </p:nvSpPr>
          <p:spPr>
            <a:xfrm>
              <a:off x="1924592" y="4400621"/>
              <a:ext cx="326571" cy="320040"/>
            </a:xfrm>
            <a:prstGeom prst="smileyFac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1DEE291-41D0-4372-8CF0-E88820607705}"/>
                </a:ext>
              </a:extLst>
            </p:cNvPr>
            <p:cNvCxnSpPr>
              <a:cxnSpLocks/>
            </p:cNvCxnSpPr>
            <p:nvPr/>
          </p:nvCxnSpPr>
          <p:spPr>
            <a:xfrm>
              <a:off x="2573890" y="3997852"/>
              <a:ext cx="727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Smiley Face 23">
              <a:extLst>
                <a:ext uri="{FF2B5EF4-FFF2-40B4-BE49-F238E27FC236}">
                  <a16:creationId xmlns:a16="http://schemas.microsoft.com/office/drawing/2014/main" id="{3AE595AA-1913-449F-B2BA-1989194741D7}"/>
                </a:ext>
              </a:extLst>
            </p:cNvPr>
            <p:cNvSpPr/>
            <p:nvPr/>
          </p:nvSpPr>
          <p:spPr>
            <a:xfrm>
              <a:off x="3513912" y="3670656"/>
              <a:ext cx="326571" cy="320040"/>
            </a:xfrm>
            <a:prstGeom prst="smileyFac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Smiley Face 24">
              <a:extLst>
                <a:ext uri="{FF2B5EF4-FFF2-40B4-BE49-F238E27FC236}">
                  <a16:creationId xmlns:a16="http://schemas.microsoft.com/office/drawing/2014/main" id="{A88750F8-A686-4C1D-8C96-695CF99DFA03}"/>
                </a:ext>
              </a:extLst>
            </p:cNvPr>
            <p:cNvSpPr/>
            <p:nvPr/>
          </p:nvSpPr>
          <p:spPr>
            <a:xfrm>
              <a:off x="3879671" y="3670655"/>
              <a:ext cx="326571" cy="320040"/>
            </a:xfrm>
            <a:prstGeom prst="smileyFac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miley Face 25">
              <a:extLst>
                <a:ext uri="{FF2B5EF4-FFF2-40B4-BE49-F238E27FC236}">
                  <a16:creationId xmlns:a16="http://schemas.microsoft.com/office/drawing/2014/main" id="{CAEC6279-872A-4606-9DBC-27E697409BBE}"/>
                </a:ext>
              </a:extLst>
            </p:cNvPr>
            <p:cNvSpPr/>
            <p:nvPr/>
          </p:nvSpPr>
          <p:spPr>
            <a:xfrm>
              <a:off x="3513912" y="4017441"/>
              <a:ext cx="326571" cy="320040"/>
            </a:xfrm>
            <a:prstGeom prst="smileyFac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miley Face 26">
              <a:extLst>
                <a:ext uri="{FF2B5EF4-FFF2-40B4-BE49-F238E27FC236}">
                  <a16:creationId xmlns:a16="http://schemas.microsoft.com/office/drawing/2014/main" id="{2A8412A3-F1F5-4FB9-A5F4-05B419D378DD}"/>
                </a:ext>
              </a:extLst>
            </p:cNvPr>
            <p:cNvSpPr/>
            <p:nvPr/>
          </p:nvSpPr>
          <p:spPr>
            <a:xfrm>
              <a:off x="3879671" y="4017440"/>
              <a:ext cx="326571" cy="320040"/>
            </a:xfrm>
            <a:prstGeom prst="smileyFac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9A0141A-4599-4C6F-9282-482F03EAE221}"/>
                </a:ext>
              </a:extLst>
            </p:cNvPr>
            <p:cNvCxnSpPr>
              <a:cxnSpLocks/>
            </p:cNvCxnSpPr>
            <p:nvPr/>
          </p:nvCxnSpPr>
          <p:spPr>
            <a:xfrm>
              <a:off x="4489776" y="3981054"/>
              <a:ext cx="727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9853E8C-2981-41F0-8AD2-B891DDFF743C}"/>
                </a:ext>
              </a:extLst>
            </p:cNvPr>
            <p:cNvSpPr txBox="1"/>
            <p:nvPr/>
          </p:nvSpPr>
          <p:spPr>
            <a:xfrm>
              <a:off x="5358634" y="3744949"/>
              <a:ext cx="8723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Sample </a:t>
              </a:r>
            </a:p>
            <a:p>
              <a:r>
                <a:rPr lang="en-US" dirty="0"/>
                <a:t>statistics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C287DF0-EA25-43D6-914D-3D503D2F7DE1}"/>
                </a:ext>
              </a:extLst>
            </p:cNvPr>
            <p:cNvSpPr txBox="1"/>
            <p:nvPr/>
          </p:nvSpPr>
          <p:spPr>
            <a:xfrm>
              <a:off x="7238938" y="3736242"/>
              <a:ext cx="10807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Population </a:t>
              </a:r>
            </a:p>
            <a:p>
              <a:r>
                <a:rPr lang="en-US" dirty="0"/>
                <a:t>statistics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CD804B7-73EE-4666-8ED7-9C0D4CEE2833}"/>
                </a:ext>
              </a:extLst>
            </p:cNvPr>
            <p:cNvCxnSpPr>
              <a:cxnSpLocks/>
            </p:cNvCxnSpPr>
            <p:nvPr/>
          </p:nvCxnSpPr>
          <p:spPr>
            <a:xfrm>
              <a:off x="6327285" y="3965804"/>
              <a:ext cx="7271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8CD7300-F510-46AF-B857-919D98E09D35}"/>
                </a:ext>
              </a:extLst>
            </p:cNvPr>
            <p:cNvSpPr txBox="1"/>
            <p:nvPr/>
          </p:nvSpPr>
          <p:spPr>
            <a:xfrm>
              <a:off x="1043307" y="4857575"/>
              <a:ext cx="1031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Population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B16CFB-0AF2-420D-BBBE-246C3B991C40}"/>
                </a:ext>
              </a:extLst>
            </p:cNvPr>
            <p:cNvSpPr txBox="1"/>
            <p:nvPr/>
          </p:nvSpPr>
          <p:spPr>
            <a:xfrm>
              <a:off x="3444380" y="4464381"/>
              <a:ext cx="7922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Sample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4AE6135-D066-44EC-9A35-80439D1344E4}"/>
                </a:ext>
              </a:extLst>
            </p:cNvPr>
            <p:cNvSpPr txBox="1"/>
            <p:nvPr/>
          </p:nvSpPr>
          <p:spPr>
            <a:xfrm>
              <a:off x="2462354" y="3389456"/>
              <a:ext cx="9108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Random </a:t>
              </a:r>
            </a:p>
            <a:p>
              <a:r>
                <a:rPr lang="en-US" i="1" dirty="0"/>
                <a:t>sampling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B1C1F01-509B-48DF-AB15-DAB65B213557}"/>
                </a:ext>
              </a:extLst>
            </p:cNvPr>
            <p:cNvSpPr txBox="1"/>
            <p:nvPr/>
          </p:nvSpPr>
          <p:spPr>
            <a:xfrm>
              <a:off x="6216631" y="3497178"/>
              <a:ext cx="9300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Inference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84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D6BD-086E-4BAE-ACCE-9E03263A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233B9-0C5F-4DAE-ACED-4242EE81C9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Statistical Power is important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5FA71-F48C-4310-9C69-C72A78BF6D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Prospectively (a priori)</a:t>
            </a:r>
          </a:p>
          <a:p>
            <a:pPr lvl="1"/>
            <a:r>
              <a:rPr lang="en-US" dirty="0"/>
              <a:t>Scientific - Collect the right amount of data</a:t>
            </a:r>
          </a:p>
          <a:p>
            <a:pPr lvl="1"/>
            <a:r>
              <a:rPr lang="en-US" dirty="0"/>
              <a:t>Ethical – no continuous unnecessary harm (e.g. in drug trials)</a:t>
            </a:r>
          </a:p>
          <a:p>
            <a:endParaRPr lang="en-US" dirty="0"/>
          </a:p>
          <a:p>
            <a:r>
              <a:rPr lang="en-US" dirty="0"/>
              <a:t>Retrospectively (post hoc):</a:t>
            </a:r>
          </a:p>
          <a:p>
            <a:pPr lvl="1"/>
            <a:r>
              <a:rPr lang="en-US" dirty="0"/>
              <a:t>Was there enough power in my test and sample size to get statistical significance, given the effect measured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BF88F-C5B0-4578-91CB-BD0BAC4B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49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8A87A-B418-41AE-980F-55BA6DEA2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A43D7-52D8-4688-BBEA-D8CA7EBA4E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Tests for Variance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5495F-DCC2-4DCD-8911-49F82F7A82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F-test</a:t>
            </a:r>
          </a:p>
          <a:p>
            <a:pPr lvl="1"/>
            <a:r>
              <a:rPr lang="en-US" dirty="0"/>
              <a:t>F-test is used to assess whether the variances of two populations (A and B) are equal.</a:t>
            </a:r>
          </a:p>
          <a:p>
            <a:endParaRPr lang="en-GB" dirty="0"/>
          </a:p>
          <a:p>
            <a:r>
              <a:rPr lang="en-US" dirty="0"/>
              <a:t>Chi Square test</a:t>
            </a:r>
          </a:p>
          <a:p>
            <a:pPr lvl="1"/>
            <a:r>
              <a:rPr lang="en-US" dirty="0"/>
              <a:t>Chi Square test is to test whether there is a statistical significance between 2 proportions.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BE697-7C00-411F-99B8-2FAFD5A3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15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611B-CA01-46B7-A2DD-4493FC39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D109-7629-4443-B345-B148A6D5CE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F-test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A7293FA-CE4F-4AC7-81E0-A3C3FA0476C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Formula of F-test - The test statistic can be obtained by computing the ratio of the two variances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Use F-test</a:t>
                </a:r>
              </a:p>
              <a:p>
                <a:r>
                  <a:rPr lang="en-US" dirty="0"/>
                  <a:t>When you want to perform a two samples t-test </a:t>
                </a:r>
                <a:r>
                  <a:rPr lang="en-US"/>
                  <a:t>to check </a:t>
                </a:r>
                <a:r>
                  <a:rPr lang="en-US" dirty="0"/>
                  <a:t>the equality of the variances of the </a:t>
                </a:r>
                <a:r>
                  <a:rPr lang="en-US"/>
                  <a:t>two samples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When you want to compare the variability of a new measurement method to an old one. Does the new method reduce the variability of the measure?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Check whether the data is normally distributed before using the F-test.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A7293FA-CE4F-4AC7-81E0-A3C3FA0476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736" t="-2336" r="-1105" b="-9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9BDA0-24C1-4CED-B6C1-C03B2BCA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52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8F4942-45B9-4EEC-BD2E-97370E56CBB0}"/>
              </a:ext>
            </a:extLst>
          </p:cNvPr>
          <p:cNvSpPr txBox="1"/>
          <p:nvPr/>
        </p:nvSpPr>
        <p:spPr>
          <a:xfrm>
            <a:off x="1907704" y="6093296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/>
              <a:t>http://www.sthda.com/english/wiki/f-test-compare-two-variances-in-r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2464E0-26EB-4481-A44A-CAAE8DFF352B}"/>
                  </a:ext>
                </a:extLst>
              </p:cNvPr>
              <p:cNvSpPr txBox="1"/>
              <p:nvPr/>
            </p:nvSpPr>
            <p:spPr>
              <a:xfrm>
                <a:off x="3059832" y="1988841"/>
                <a:ext cx="2766136" cy="1505293"/>
              </a:xfrm>
              <a:prstGeom prst="rect">
                <a:avLst/>
              </a:prstGeom>
            </p:spPr>
            <p:txBody>
              <a:bodyPr vert="horz" wrap="none" lIns="0" tIns="0" rIns="0" bIns="0" rtlCol="0"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i="1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2464E0-26EB-4481-A44A-CAAE8DFF3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988841"/>
                <a:ext cx="2766136" cy="15052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65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F13E-BD0B-48A1-A5A6-C9694D3F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56E55-3015-4CFB-86B4-E7ACFB62CA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F-test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A693A-5A2A-4232-83F1-E3B058674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543" y="1600201"/>
            <a:ext cx="8635733" cy="51212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Check whether the data is normally distributed before using the F-test.</a:t>
            </a:r>
          </a:p>
          <a:p>
            <a:r>
              <a:rPr lang="en-GB" dirty="0"/>
              <a:t>Shapiro-Wilk test </a:t>
            </a:r>
          </a:p>
          <a:p>
            <a:pPr lvl="1"/>
            <a:r>
              <a:rPr lang="en-GB" dirty="0" err="1"/>
              <a:t>shapiro.test</a:t>
            </a:r>
            <a:r>
              <a:rPr lang="en-GB" dirty="0"/>
              <a:t>()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Use Q-Q plot (quantile-quantile plot) to graphically evaluate the normality of a variable.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CFA9A-8929-4317-8CA6-B54A1E79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53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403191-A2D7-463C-A565-0272FDB92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856" y="3148473"/>
            <a:ext cx="3777961" cy="13301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DA23B8-DB15-4BF8-9E4A-7B6B9FC97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033" y="3151074"/>
            <a:ext cx="3566875" cy="13332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36C273-F827-4178-AF06-BFCCAB7AB89D}"/>
              </a:ext>
            </a:extLst>
          </p:cNvPr>
          <p:cNvSpPr txBox="1"/>
          <p:nvPr/>
        </p:nvSpPr>
        <p:spPr>
          <a:xfrm>
            <a:off x="686183" y="4530294"/>
            <a:ext cx="8543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p-value &gt; 0.05 implying that the distribution of the differences are not significantly different from normal distribution. In other words, we can assume the normality.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423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6FA0D-F874-4F36-86CD-44FD02429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98B04-B8B6-4841-8B17-98C99E7222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Q-Q plot (quantile-quantile plot)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C9475-63AD-4703-9A41-922A40B239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QQ plots are used to visually check the normality of the data.</a:t>
            </a:r>
          </a:p>
          <a:p>
            <a:r>
              <a:rPr lang="en-US" dirty="0"/>
              <a:t>The deviations from the straight line are minimal. This indicates normal distribution.</a:t>
            </a:r>
          </a:p>
          <a:p>
            <a:r>
              <a:rPr lang="en-US" dirty="0"/>
              <a:t>The R base functions </a:t>
            </a:r>
            <a:r>
              <a:rPr lang="en-US" dirty="0" err="1"/>
              <a:t>qqnorm</a:t>
            </a:r>
            <a:r>
              <a:rPr lang="en-US" dirty="0"/>
              <a:t>() and </a:t>
            </a:r>
            <a:r>
              <a:rPr lang="en-US" dirty="0" err="1"/>
              <a:t>qqplot</a:t>
            </a:r>
            <a:r>
              <a:rPr lang="en-US" dirty="0"/>
              <a:t>() can be used to produce quantile-quantile plots:</a:t>
            </a:r>
          </a:p>
          <a:p>
            <a:pPr lvl="1"/>
            <a:r>
              <a:rPr lang="en-US" dirty="0" err="1"/>
              <a:t>qqnorm</a:t>
            </a:r>
            <a:r>
              <a:rPr lang="en-US" dirty="0"/>
              <a:t>(): produces a normal QQ plot of the variable</a:t>
            </a:r>
          </a:p>
          <a:p>
            <a:pPr lvl="1"/>
            <a:r>
              <a:rPr lang="en-US" dirty="0" err="1"/>
              <a:t>qqline</a:t>
            </a:r>
            <a:r>
              <a:rPr lang="en-US" dirty="0"/>
              <a:t>(): adds a reference line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B6103-932E-432A-85F3-6EBD6758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54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529C17-F2EE-4B13-B40E-428C5985D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897" y="4444449"/>
            <a:ext cx="2819567" cy="22770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352EAD-8C68-4FC2-A249-9D17B92A8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5155283"/>
            <a:ext cx="24669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3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7542-0799-48B8-9691-DBA5DC35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3E12E-9D20-43D3-9FDA-2CCCAD2050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Compute F-test in 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D9B89-DD69-4F88-95B1-DDB34DDA90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var.test</a:t>
            </a:r>
            <a:r>
              <a:rPr lang="en-US" dirty="0"/>
              <a:t>(x, y, alternative = "</a:t>
            </a:r>
            <a:r>
              <a:rPr lang="en-US" dirty="0" err="1"/>
              <a:t>two.sided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2DE32-2D22-4A70-A3C4-44EA6CA1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55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FCDB7-905A-4A68-8C4A-3521ECDDF11E}"/>
              </a:ext>
            </a:extLst>
          </p:cNvPr>
          <p:cNvSpPr txBox="1"/>
          <p:nvPr/>
        </p:nvSpPr>
        <p:spPr>
          <a:xfrm>
            <a:off x="966378" y="5566359"/>
            <a:ext cx="7488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p-value of F-test is p is less than significance level 0.05. In conclusion, there is significant difference between the two variances.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96726-A20A-473E-B935-25C682B06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78" y="2420888"/>
            <a:ext cx="72009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7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E6E1-42F6-4290-8A25-438FE0DB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30B0A-9B6E-4C44-A314-5EA6382D00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7888" y="793334"/>
            <a:ext cx="8208912" cy="460648"/>
          </a:xfrm>
        </p:spPr>
        <p:txBody>
          <a:bodyPr/>
          <a:lstStyle/>
          <a:p>
            <a:r>
              <a:rPr lang="en-GB" dirty="0"/>
              <a:t>Chi-square test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F9B6B-D748-4909-A196-EB333B8B36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Testing whether there is a statistical significance between 2 proportions:</a:t>
            </a:r>
          </a:p>
          <a:p>
            <a:endParaRPr lang="en-US" dirty="0"/>
          </a:p>
          <a:p>
            <a:pPr lvl="1"/>
            <a:r>
              <a:rPr lang="en-US" dirty="0"/>
              <a:t>E.g.</a:t>
            </a:r>
          </a:p>
          <a:p>
            <a:pPr marL="0" indent="0">
              <a:buNone/>
            </a:pPr>
            <a:r>
              <a:rPr lang="en-US" dirty="0"/>
              <a:t>	25/30 people said they really </a:t>
            </a:r>
            <a:r>
              <a:rPr lang="en-US"/>
              <a:t>enjoyed course A</a:t>
            </a:r>
            <a:endParaRPr lang="en-US" dirty="0"/>
          </a:p>
          <a:p>
            <a:pPr marL="0" indent="0">
              <a:buNone/>
            </a:pPr>
            <a:r>
              <a:rPr lang="en-US"/>
              <a:t>	23/35 </a:t>
            </a:r>
            <a:r>
              <a:rPr lang="en-US" dirty="0"/>
              <a:t>people said </a:t>
            </a:r>
            <a:r>
              <a:rPr lang="en-US"/>
              <a:t>they really enjoyed course B</a:t>
            </a:r>
            <a:endParaRPr lang="en-US" dirty="0"/>
          </a:p>
          <a:p>
            <a:endParaRPr lang="en-US" dirty="0"/>
          </a:p>
          <a:p>
            <a:r>
              <a:rPr lang="en-US" dirty="0"/>
              <a:t>Is there a significant difference?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67296-70F5-4777-88B0-27DD8B04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56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4E6E1-42F6-4290-8A25-438FE0DB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30B0A-9B6E-4C44-A314-5EA6382D00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Chi Square tests / tests comparing proportions in R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F9B6B-D748-4909-A196-EB333B8B36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  <a:p>
            <a:r>
              <a:rPr lang="pt-BR" dirty="0"/>
              <a:t>prop.test(x=c</a:t>
            </a:r>
            <a:r>
              <a:rPr lang="pt-BR"/>
              <a:t>(25,23), </a:t>
            </a:r>
            <a:r>
              <a:rPr lang="pt-BR" dirty="0"/>
              <a:t>n=c</a:t>
            </a:r>
            <a:r>
              <a:rPr lang="pt-BR"/>
              <a:t>(30,35))</a:t>
            </a:r>
            <a:endParaRPr lang="pt-BR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67296-70F5-4777-88B0-27DD8B04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57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E5D671-02F9-D5DA-392E-CC69B38D2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54" y="3060872"/>
            <a:ext cx="8298077" cy="209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61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0A8B-F036-48E8-A8B2-C75EAF8A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96FCE-2E32-4524-AF18-718D4AB9A0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Chi Square tests - A/B testing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F26C2-D688-4654-B14E-9C36082F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58</a:t>
            </a:fld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DB33670-BD98-466B-B07E-8254DC2A96E1}"/>
              </a:ext>
            </a:extLst>
          </p:cNvPr>
          <p:cNvGrpSpPr/>
          <p:nvPr/>
        </p:nvGrpSpPr>
        <p:grpSpPr>
          <a:xfrm>
            <a:off x="1770384" y="1389426"/>
            <a:ext cx="5828823" cy="2867976"/>
            <a:chOff x="1839521" y="1511163"/>
            <a:chExt cx="6620911" cy="3169564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809D855-A098-4EED-B681-1E6E7DB028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8" b="2357"/>
            <a:stretch/>
          </p:blipFill>
          <p:spPr bwMode="auto">
            <a:xfrm>
              <a:off x="1839521" y="1511163"/>
              <a:ext cx="5536966" cy="2957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42BF69F-0597-4223-AC01-4EF5857D5674}"/>
                </a:ext>
              </a:extLst>
            </p:cNvPr>
            <p:cNvSpPr/>
            <p:nvPr/>
          </p:nvSpPr>
          <p:spPr>
            <a:xfrm>
              <a:off x="1961964" y="4465283"/>
              <a:ext cx="6498468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00" dirty="0"/>
                <a:t>https://</a:t>
              </a:r>
              <a:r>
                <a:rPr lang="en-US" sz="800" dirty="0" err="1"/>
                <a:t>en.wikipedia.org</a:t>
              </a:r>
              <a:r>
                <a:rPr lang="en-US" sz="800" dirty="0"/>
                <a:t>/wiki/A/</a:t>
              </a:r>
              <a:r>
                <a:rPr lang="en-US" sz="800" dirty="0" err="1"/>
                <a:t>B_testing</a:t>
              </a:r>
              <a:r>
                <a:rPr lang="en-US" sz="800" dirty="0"/>
                <a:t>#/media/</a:t>
              </a:r>
              <a:r>
                <a:rPr lang="en-US" sz="800" dirty="0" err="1"/>
                <a:t>File:A-B_testing_example.png</a:t>
              </a:r>
              <a:endParaRPr lang="en-US" sz="8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9577E4B-4ED7-4004-987B-72666AD049BD}"/>
              </a:ext>
            </a:extLst>
          </p:cNvPr>
          <p:cNvSpPr txBox="1"/>
          <p:nvPr/>
        </p:nvSpPr>
        <p:spPr>
          <a:xfrm>
            <a:off x="492892" y="6213643"/>
            <a:ext cx="80395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The p-value </a:t>
            </a:r>
            <a:r>
              <a:rPr lang="en-GB" sz="2000"/>
              <a:t>of F-test </a:t>
            </a:r>
            <a:r>
              <a:rPr lang="en-GB" sz="2000" dirty="0"/>
              <a:t>is less than significance level 0.05. In conclusion, there is significant difference between the two designs.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803A3A-4F32-4968-C208-AC0E5CF47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35" y="4292416"/>
            <a:ext cx="6277851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1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AE6A-B174-49A5-BA3B-163D3F8C6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92680-E473-4412-B357-601E1C1B50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Chi-square test of independence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24FBF-BE30-4380-A2B3-244850E3E2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+mn-lt"/>
              </a:rPr>
              <a:t>Chi-square test of independence</a:t>
            </a:r>
            <a:r>
              <a:rPr lang="en-US" b="0" i="0" dirty="0">
                <a:solidFill>
                  <a:srgbClr val="333333"/>
                </a:solidFill>
                <a:effectLst/>
                <a:latin typeface="+mn-lt"/>
              </a:rPr>
              <a:t> tests whether there is a relationship between two categorical variables. </a:t>
            </a:r>
          </a:p>
          <a:p>
            <a:pPr lvl="1"/>
            <a:r>
              <a:rPr lang="en-US" b="1" i="0" dirty="0">
                <a:solidFill>
                  <a:srgbClr val="333333"/>
                </a:solidFill>
                <a:effectLst/>
                <a:latin typeface="+mn-lt"/>
              </a:rPr>
              <a:t>H0</a:t>
            </a:r>
            <a:r>
              <a:rPr lang="en-US" b="0" i="0" dirty="0">
                <a:solidFill>
                  <a:srgbClr val="333333"/>
                </a:solidFill>
                <a:effectLst/>
                <a:latin typeface="+mn-lt"/>
              </a:rPr>
              <a:t>: the variables are independent, there is no relationship between the two categorical variables. </a:t>
            </a:r>
          </a:p>
          <a:p>
            <a:pPr lvl="1"/>
            <a:r>
              <a:rPr lang="en-US" b="1" i="0" dirty="0">
                <a:solidFill>
                  <a:srgbClr val="333333"/>
                </a:solidFill>
                <a:effectLst/>
                <a:latin typeface="+mn-lt"/>
              </a:rPr>
              <a:t>H1</a:t>
            </a:r>
            <a:r>
              <a:rPr lang="en-US" b="0" i="0" dirty="0">
                <a:solidFill>
                  <a:srgbClr val="333333"/>
                </a:solidFill>
                <a:effectLst/>
                <a:latin typeface="+mn-lt"/>
              </a:rPr>
              <a:t>: the variables are dependent, there is a relationship between the two categorical variables. </a:t>
            </a:r>
            <a:endParaRPr lang="en-GB" b="0" i="0" dirty="0">
              <a:solidFill>
                <a:srgbClr val="333333"/>
              </a:solidFill>
              <a:effectLst/>
            </a:endParaRPr>
          </a:p>
          <a:p>
            <a:pPr lvl="1"/>
            <a:endParaRPr lang="en-GB" dirty="0">
              <a:solidFill>
                <a:srgbClr val="333333"/>
              </a:solidFill>
              <a:latin typeface="+mn-lt"/>
            </a:endParaRPr>
          </a:p>
          <a:p>
            <a:r>
              <a:rPr lang="en-GB" dirty="0">
                <a:solidFill>
                  <a:srgbClr val="333333"/>
                </a:solidFill>
                <a:latin typeface="+mn-lt"/>
              </a:rPr>
              <a:t>Example using built-in data set survey from MASS package</a:t>
            </a:r>
          </a:p>
          <a:p>
            <a:pPr lvl="1"/>
            <a:r>
              <a:rPr lang="en-US" dirty="0"/>
              <a:t>Test the hypothesis whether smoking habit is independent </a:t>
            </a:r>
            <a:r>
              <a:rPr lang="en-US"/>
              <a:t>of exercise </a:t>
            </a:r>
            <a:r>
              <a:rPr lang="en-US" dirty="0"/>
              <a:t>level </a:t>
            </a:r>
            <a:r>
              <a:rPr lang="en-US"/>
              <a:t>at 0.05 </a:t>
            </a:r>
            <a:r>
              <a:rPr lang="en-US" dirty="0"/>
              <a:t>significance level.</a:t>
            </a:r>
            <a:endParaRPr lang="en-GB" dirty="0"/>
          </a:p>
          <a:p>
            <a:pPr lvl="1"/>
            <a:endParaRPr lang="en-US" b="0" i="0" dirty="0">
              <a:solidFill>
                <a:srgbClr val="333333"/>
              </a:solidFill>
              <a:effectLst/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846267-38ED-40EE-A466-A2BBB326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59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18DEB6-66C1-44DA-B662-D6AEFBE78D0B}"/>
              </a:ext>
            </a:extLst>
          </p:cNvPr>
          <p:cNvSpPr txBox="1"/>
          <p:nvPr/>
        </p:nvSpPr>
        <p:spPr>
          <a:xfrm>
            <a:off x="1959496" y="6140906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https://statsandr.com/blog/chi-square-test-of-independence-in-r</a:t>
            </a:r>
            <a:r>
              <a:rPr lang="en-GB" sz="8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2339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503B-2038-4DEA-BDAA-66996E0E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97B65-CED1-4215-B910-6FCE86676F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Sampling 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66BAE-E80D-4A28-B37F-513E1A5CD8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Importance of representation</a:t>
            </a:r>
          </a:p>
          <a:p>
            <a:endParaRPr lang="en-US" dirty="0"/>
          </a:p>
          <a:p>
            <a:pPr lvl="1"/>
            <a:r>
              <a:rPr lang="en-US" dirty="0"/>
              <a:t>Simple random sampling</a:t>
            </a:r>
          </a:p>
          <a:p>
            <a:pPr lvl="1"/>
            <a:r>
              <a:rPr lang="en-US" dirty="0"/>
              <a:t>Systematic sampling</a:t>
            </a:r>
          </a:p>
          <a:p>
            <a:pPr lvl="1"/>
            <a:r>
              <a:rPr lang="en-US" dirty="0"/>
              <a:t>Stratified sampling</a:t>
            </a:r>
          </a:p>
          <a:p>
            <a:pPr lvl="1"/>
            <a:r>
              <a:rPr lang="en-US" dirty="0"/>
              <a:t>Cluster sampling</a:t>
            </a:r>
          </a:p>
          <a:p>
            <a:pPr lvl="1"/>
            <a:r>
              <a:rPr lang="en-US" dirty="0"/>
              <a:t>Stage sampling</a:t>
            </a:r>
          </a:p>
          <a:p>
            <a:pPr lvl="1"/>
            <a:r>
              <a:rPr lang="en-US" dirty="0"/>
              <a:t>Convenience sampling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31470-EB43-40A0-B717-47F450E5D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68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2771-1F75-48D9-B232-4F45CE1D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E4068-8E5F-4943-90E0-9CACB1F68C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Chi-square test of independence</a:t>
            </a:r>
            <a:endParaRPr lang="en-GB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4B053-AB99-4822-9AAE-6D659A74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60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CB13A6-CB88-4B34-83D6-095FB633A17C}"/>
              </a:ext>
            </a:extLst>
          </p:cNvPr>
          <p:cNvSpPr txBox="1"/>
          <p:nvPr/>
        </p:nvSpPr>
        <p:spPr>
          <a:xfrm>
            <a:off x="1835696" y="622671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http://www.r-tutor.com/elementary-statistics/goodness-fit/chi-squared-test-independence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512DCE-6BB8-4E67-8531-0260E73FF0F2}"/>
              </a:ext>
            </a:extLst>
          </p:cNvPr>
          <p:cNvSpPr txBox="1"/>
          <p:nvPr/>
        </p:nvSpPr>
        <p:spPr>
          <a:xfrm>
            <a:off x="683568" y="5282482"/>
            <a:ext cx="72728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As the p-value 0.4828 is greater than the .05 significance level, we do not reject the null hypothesis </a:t>
            </a:r>
            <a:r>
              <a:rPr lang="en-US"/>
              <a:t>that smoking is independent </a:t>
            </a:r>
            <a:r>
              <a:rPr lang="en-US" dirty="0"/>
              <a:t>of the exercise level of the students.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F36273-2D7F-5B39-C5C1-3B06F7F10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43" y="1715418"/>
            <a:ext cx="7177777" cy="308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2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0A8B-F036-48E8-A8B2-C75EAF8A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96FCE-2E32-4524-AF18-718D4AB9A0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Comparison of multiple groups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C0427-C0FD-40AC-9BA5-EBBA574AED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Analysis of Variance (ANOVA) – omnibus test</a:t>
            </a:r>
          </a:p>
          <a:p>
            <a:endParaRPr lang="en-US" dirty="0"/>
          </a:p>
          <a:p>
            <a:pPr lvl="1"/>
            <a:r>
              <a:rPr lang="en-US" dirty="0"/>
              <a:t>This test basically compares the means between many groups</a:t>
            </a:r>
          </a:p>
          <a:p>
            <a:endParaRPr lang="en-US" dirty="0"/>
          </a:p>
          <a:p>
            <a:pPr lvl="1"/>
            <a:r>
              <a:rPr lang="en-US" dirty="0"/>
              <a:t>Assumptions:</a:t>
            </a:r>
          </a:p>
          <a:p>
            <a:pPr lvl="2"/>
            <a:r>
              <a:rPr lang="en-US" dirty="0"/>
              <a:t>Normality</a:t>
            </a:r>
          </a:p>
          <a:p>
            <a:pPr lvl="2"/>
            <a:r>
              <a:rPr lang="en-US" dirty="0"/>
              <a:t>Equal variances</a:t>
            </a:r>
          </a:p>
          <a:p>
            <a:pPr lvl="2"/>
            <a:r>
              <a:rPr lang="en-US" dirty="0"/>
              <a:t>Independent samples for each group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F26C2-D688-4654-B14E-9C36082F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29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0A8B-F036-48E8-A8B2-C75EAF8A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96FCE-2E32-4524-AF18-718D4AB9A0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Exercise – video tutorial – hypothesis testing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C0427-C0FD-40AC-9BA5-EBBA574AED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  <a:p>
            <a:r>
              <a:rPr lang="en-US" dirty="0">
                <a:hlinkClick r:id="rId2"/>
              </a:rPr>
              <a:t>https://www.khanacademy.org/math/statistics-probability/significance-tests-one-sample/tests-about-population-mean/v/hypothesis-testing-and-p-values</a:t>
            </a:r>
            <a:r>
              <a:rPr lang="en-US" dirty="0"/>
              <a:t> 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F26C2-D688-4654-B14E-9C36082F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55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A067-B6EF-43DC-A732-75F8FB38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1812E-E9B7-4C44-9892-BDB4FA18DD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Data Provenance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8F742-09FD-4E8F-9374-F237CA354E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“Provenance (from the French </a:t>
            </a:r>
            <a:r>
              <a:rPr lang="en-US" dirty="0" err="1"/>
              <a:t>provenir</a:t>
            </a:r>
            <a:r>
              <a:rPr lang="en-US" dirty="0"/>
              <a:t>, 'to come from/forth') is the chronology of the ownership, custody or location of a historical object.”  </a:t>
            </a:r>
            <a:r>
              <a:rPr lang="en-US" dirty="0" err="1"/>
              <a:t>wikipedia</a:t>
            </a:r>
            <a:endParaRPr lang="en-US" dirty="0"/>
          </a:p>
          <a:p>
            <a:r>
              <a:rPr lang="en-US" b="1" u="sng" dirty="0"/>
              <a:t>Data provenance</a:t>
            </a:r>
            <a:r>
              <a:rPr lang="en-US" dirty="0"/>
              <a:t> is the history of a dataset</a:t>
            </a:r>
          </a:p>
          <a:p>
            <a:pPr lvl="1"/>
            <a:r>
              <a:rPr lang="en-US" dirty="0"/>
              <a:t>Data cleaning processes</a:t>
            </a:r>
          </a:p>
          <a:p>
            <a:pPr lvl="1"/>
            <a:r>
              <a:rPr lang="en-US" dirty="0"/>
              <a:t>Imputations for missing data</a:t>
            </a:r>
          </a:p>
          <a:p>
            <a:pPr lvl="1"/>
            <a:r>
              <a:rPr lang="en-US" dirty="0"/>
              <a:t>How it was collected and by whom</a:t>
            </a:r>
          </a:p>
          <a:p>
            <a:pPr lvl="1"/>
            <a:r>
              <a:rPr lang="en-US" dirty="0"/>
              <a:t>Access to previous versions etc.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3A0DC-709F-45DC-BD2D-FDE5F2480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66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2C878-742A-45FE-8907-34FA8BF34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A6676-BF66-4C46-9385-0658398582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Sampling error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7655B-EA51-4299-9E52-8BC7F4207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544" y="1600200"/>
            <a:ext cx="7704856" cy="43675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“sampling error is the error caused by observing a sample instead of the whole population</a:t>
            </a:r>
            <a:r>
              <a:rPr lang="en-US"/>
              <a:t>” – Wikipedia</a:t>
            </a:r>
          </a:p>
          <a:p>
            <a:endParaRPr lang="en-US"/>
          </a:p>
          <a:p>
            <a:r>
              <a:rPr lang="en-US"/>
              <a:t>Sampling distribution of the mean</a:t>
            </a:r>
          </a:p>
          <a:p>
            <a:pPr marL="0" indent="0">
              <a:buNone/>
            </a:pPr>
            <a:r>
              <a:rPr lang="en-US"/>
              <a:t>Example. Take multiple random samples and find the mean for each sample, e.g. the mean value obtained from 10 rolls of a die.</a:t>
            </a:r>
          </a:p>
          <a:p>
            <a:pPr marL="0" indent="0">
              <a:buNone/>
            </a:pPr>
            <a:r>
              <a:rPr lang="en-US"/>
              <a:t>When this is repeated enough </a:t>
            </a:r>
            <a:br>
              <a:rPr lang="en-US"/>
            </a:br>
            <a:r>
              <a:rPr lang="en-US"/>
              <a:t>times we get a normal </a:t>
            </a:r>
            <a:br>
              <a:rPr lang="en-US"/>
            </a:br>
            <a:r>
              <a:rPr lang="en-US"/>
              <a:t>distribution according to </a:t>
            </a:r>
            <a:br>
              <a:rPr lang="en-US"/>
            </a:br>
            <a:r>
              <a:rPr lang="en-US"/>
              <a:t>the Central limit theorem </a:t>
            </a:r>
            <a:br>
              <a:rPr lang="en-US"/>
            </a:br>
            <a:r>
              <a:rPr lang="en-US"/>
              <a:t>(see week 4) </a:t>
            </a:r>
            <a:endParaRPr lang="en-US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F3D6E-B1CE-4874-9FA3-AB95EAB7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8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FCA113-82AF-4446-EC8A-4320ED536E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39" b="1633"/>
          <a:stretch/>
        </p:blipFill>
        <p:spPr>
          <a:xfrm>
            <a:off x="4319972" y="4023564"/>
            <a:ext cx="3947058" cy="283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9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A0DC-8B13-4801-84B9-CACDE60ED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Sampling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47EE9-9F04-4EA6-BF72-D9BF8CAA7C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Standard Error of the Mean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183A0-3E30-4686-9B80-1E9451AD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9</a:t>
            </a:fld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B9A658-50D3-46E8-B3BE-3489CAE67378}"/>
              </a:ext>
            </a:extLst>
          </p:cNvPr>
          <p:cNvGrpSpPr/>
          <p:nvPr/>
        </p:nvGrpSpPr>
        <p:grpSpPr>
          <a:xfrm>
            <a:off x="2447256" y="2505499"/>
            <a:ext cx="4968552" cy="2549505"/>
            <a:chOff x="2699792" y="2501900"/>
            <a:chExt cx="6309360" cy="307375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B4167B8-869A-47FF-89D7-F0E3B97C9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5328" y="2501900"/>
              <a:ext cx="3683000" cy="18542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539F08-6C71-422B-8D08-6043B5955C58}"/>
                </a:ext>
              </a:extLst>
            </p:cNvPr>
            <p:cNvSpPr txBox="1"/>
            <p:nvPr/>
          </p:nvSpPr>
          <p:spPr>
            <a:xfrm>
              <a:off x="2699792" y="4796423"/>
              <a:ext cx="6309360" cy="7792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s </a:t>
              </a:r>
              <a:r>
                <a:rPr lang="en-US"/>
                <a:t>= standard deviation</a:t>
              </a:r>
              <a:endParaRPr lang="en-US" dirty="0"/>
            </a:p>
            <a:p>
              <a:r>
                <a:rPr lang="en-US" dirty="0"/>
                <a:t>n = number of sampling units</a:t>
              </a:r>
              <a:endParaRPr lang="en-GB" dirty="0"/>
            </a:p>
          </p:txBody>
        </p:sp>
      </p:grp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39F644F-B8A5-3006-4618-F601E2F53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552" y="1729260"/>
            <a:ext cx="8280920" cy="4854101"/>
          </a:xfrm>
        </p:spPr>
        <p:txBody>
          <a:bodyPr>
            <a:normAutofit lnSpcReduction="10000"/>
          </a:bodyPr>
          <a:lstStyle/>
          <a:p>
            <a:r>
              <a:rPr lang="en-US"/>
              <a:t>How </a:t>
            </a:r>
            <a:r>
              <a:rPr lang="en-US" dirty="0"/>
              <a:t>far do we </a:t>
            </a:r>
            <a:r>
              <a:rPr lang="en-US"/>
              <a:t>expect the </a:t>
            </a:r>
            <a:r>
              <a:rPr lang="en-US" dirty="0"/>
              <a:t>sample mean to be from the population </a:t>
            </a:r>
            <a:r>
              <a:rPr lang="en-US"/>
              <a:t>mean?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  <a:p>
            <a:pPr marL="457200" lvl="1" indent="0">
              <a:buNone/>
            </a:pPr>
            <a:r>
              <a:rPr lang="en-US"/>
              <a:t>E.g. Sample </a:t>
            </a:r>
            <a:r>
              <a:rPr lang="en-US" dirty="0"/>
              <a:t>mean </a:t>
            </a:r>
            <a:r>
              <a:rPr lang="en-US"/>
              <a:t>= 3.2 (from 10 rolls of the die)</a:t>
            </a:r>
          </a:p>
          <a:p>
            <a:pPr marL="457200" lvl="1" indent="0">
              <a:buNone/>
            </a:pPr>
            <a:r>
              <a:rPr lang="en-US"/>
              <a:t>s = 1.75</a:t>
            </a:r>
          </a:p>
          <a:p>
            <a:pPr marL="457200" lvl="1" indent="0">
              <a:buNone/>
            </a:pPr>
            <a:r>
              <a:rPr lang="en-US"/>
              <a:t>n = 10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BF51B4-C2C7-0081-BF27-F2CF392AB1C4}"/>
              </a:ext>
            </a:extLst>
          </p:cNvPr>
          <p:cNvGrpSpPr/>
          <p:nvPr/>
        </p:nvGrpSpPr>
        <p:grpSpPr>
          <a:xfrm>
            <a:off x="3505398" y="5557468"/>
            <a:ext cx="6095603" cy="1247970"/>
            <a:chOff x="4102549" y="3541384"/>
            <a:chExt cx="6095603" cy="124797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67FAC49-D8F9-C520-87D7-5ECC08654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02549" y="3724131"/>
              <a:ext cx="2093760" cy="10541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01A4C53-94A3-7701-6EAB-3192E64BBC52}"/>
                    </a:ext>
                  </a:extLst>
                </p:cNvPr>
                <p:cNvSpPr txBox="1"/>
                <p:nvPr/>
              </p:nvSpPr>
              <p:spPr>
                <a:xfrm>
                  <a:off x="5626152" y="3541384"/>
                  <a:ext cx="4572000" cy="124797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l-GR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3600" b="0" i="1" smtClean="0">
                                <a:latin typeface="Cambria Math" panose="02040503050406030204" pitchFamily="18" charset="0"/>
                              </a:rPr>
                              <m:t>1.75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l-GR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sz="36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rad>
                          </m:den>
                        </m:f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=0.55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01A4C53-94A3-7701-6EAB-3192E64BBC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6152" y="3541384"/>
                  <a:ext cx="4572000" cy="124797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6100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569a2196-f28b-47b1-90cc-75ca6d18cdc2" xsi:nil="true"/>
    <lcf76f155ced4ddcb4097134ff3c332f xmlns="4ea519ee-6f44-4748-a798-571801b58cf0">
      <Terms xmlns="http://schemas.microsoft.com/office/infopath/2007/PartnerControls"/>
    </lcf76f155ced4ddcb4097134ff3c332f>
    <noeleen xmlns="4ea519ee-6f44-4748-a798-571801b58cf0">Not Started</noeleen>
    <status0 xmlns="4ea519ee-6f44-4748-a798-571801b58cf0" xsi:nil="true"/>
    <Completed xmlns="4ea519ee-6f44-4748-a798-571801b58cf0">false</Completed>
    <Status xmlns="4ea519ee-6f44-4748-a798-571801b58cf0" xsi:nil="true"/>
    <Contents xmlns="4ea519ee-6f44-4748-a798-571801b58cf0" xsi:nil="true"/>
    <Comment xmlns="4ea519ee-6f44-4748-a798-571801b58cf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278DBB94084D4C9A0679D531AC6B0E" ma:contentTypeVersion="38" ma:contentTypeDescription="Create a new document." ma:contentTypeScope="" ma:versionID="907eecb5fb54bb88d2c3807ddf78affb">
  <xsd:schema xmlns:xsd="http://www.w3.org/2001/XMLSchema" xmlns:xs="http://www.w3.org/2001/XMLSchema" xmlns:p="http://schemas.microsoft.com/office/2006/metadata/properties" xmlns:ns1="http://schemas.microsoft.com/sharepoint/v3" xmlns:ns2="569a2196-f28b-47b1-90cc-75ca6d18cdc2" xmlns:ns3="4ea519ee-6f44-4748-a798-571801b58cf0" targetNamespace="http://schemas.microsoft.com/office/2006/metadata/properties" ma:root="true" ma:fieldsID="6cbbc5bc5e753bb9f33f7c5c0c9b139e" ns1:_="" ns2:_="" ns3:_="">
    <xsd:import namespace="http://schemas.microsoft.com/sharepoint/v3"/>
    <xsd:import namespace="569a2196-f28b-47b1-90cc-75ca6d18cdc2"/>
    <xsd:import namespace="4ea519ee-6f44-4748-a798-571801b58cf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1:_ip_UnifiedCompliancePolicyProperties" minOccurs="0"/>
                <xsd:element ref="ns1:_ip_UnifiedCompliancePolicyUIAction" minOccurs="0"/>
                <xsd:element ref="ns3:lcf76f155ced4ddcb4097134ff3c332f" minOccurs="0"/>
                <xsd:element ref="ns2:TaxCatchAll" minOccurs="0"/>
                <xsd:element ref="ns3:noeleen" minOccurs="0"/>
                <xsd:element ref="ns3:MediaServiceObjectDetectorVersions" minOccurs="0"/>
                <xsd:element ref="ns3:MediaServiceSearchProperties" minOccurs="0"/>
                <xsd:element ref="ns3:Status" minOccurs="0"/>
                <xsd:element ref="ns3:Completed" minOccurs="0"/>
                <xsd:element ref="ns3:status0" minOccurs="0"/>
                <xsd:element ref="ns3:Contents" minOccurs="0"/>
                <xsd:element ref="ns3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a2196-f28b-47b1-90cc-75ca6d18cdc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2ce4adca-5a86-4266-87e9-32e1e34f0ec7}" ma:internalName="TaxCatchAll" ma:showField="CatchAllData" ma:web="569a2196-f28b-47b1-90cc-75ca6d18cd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a519ee-6f44-4748-a798-571801b58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143269b3-1d89-4217-9ccd-9475142879e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noeleen" ma:index="26" nillable="true" ma:displayName="Noeleen / Sharon" ma:default="Not Started" ma:format="Dropdown" ma:internalName="noeleen">
      <xsd:simpleType>
        <xsd:restriction base="dms:Choice">
          <xsd:enumeration value="Not Started"/>
          <xsd:enumeration value="Marks Entered"/>
          <xsd:enumeration value="Awaiting Moderation"/>
          <xsd:enumeration value="Awaiting Final Sign-off"/>
          <xsd:enumeration value="Complete"/>
        </xsd:restriction>
      </xsd:simpleType>
    </xsd:element>
    <xsd:element name="MediaServiceObjectDetectorVersions" ma:index="27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Status" ma:index="29" nillable="true" ma:displayName="Status" ma:format="Dropdown" ma:indexed="true" ma:internalName="Status">
      <xsd:simpleType>
        <xsd:restriction base="dms:Choice">
          <xsd:enumeration value="Completed"/>
        </xsd:restriction>
      </xsd:simpleType>
    </xsd:element>
    <xsd:element name="Completed" ma:index="30" nillable="true" ma:displayName="Completed" ma:default="0" ma:description="Completed" ma:format="Dropdown" ma:internalName="Completed">
      <xsd:simpleType>
        <xsd:restriction base="dms:Boolean"/>
      </xsd:simpleType>
    </xsd:element>
    <xsd:element name="status0" ma:index="31" nillable="true" ma:displayName="status" ma:format="Dropdown" ma:internalName="status0">
      <xsd:simpleType>
        <xsd:restriction base="dms:Text">
          <xsd:maxLength value="255"/>
        </xsd:restriction>
      </xsd:simpleType>
    </xsd:element>
    <xsd:element name="Contents" ma:index="32" nillable="true" ma:displayName="Contents" ma:description="Description of folder contents and functions." ma:format="Dropdown" ma:internalName="Contents">
      <xsd:simpleType>
        <xsd:restriction base="dms:Note">
          <xsd:maxLength value="255"/>
        </xsd:restriction>
      </xsd:simpleType>
    </xsd:element>
    <xsd:element name="Comment" ma:index="33" nillable="true" ma:displayName="Comment" ma:description="Comments from Module Team" ma:format="Dropdown" ma:internalName="Comment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7508B0-986C-46FD-9B30-093870442961}">
  <ds:schemaRefs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  <ds:schemaRef ds:uri="4ea519ee-6f44-4748-a798-571801b58cf0"/>
    <ds:schemaRef ds:uri="569a2196-f28b-47b1-90cc-75ca6d18cdc2"/>
    <ds:schemaRef ds:uri="http://schemas.microsoft.com/sharepoint/v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9CA5129-617C-4CB0-B2F1-D87887942B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BA8D51-7C0A-4AB5-AE27-F8B2C8015F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a2196-f28b-47b1-90cc-75ca6d18cdc2"/>
    <ds:schemaRef ds:uri="4ea519ee-6f44-4748-a798-571801b58c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557</TotalTime>
  <Words>3223</Words>
  <Application>Microsoft Office PowerPoint</Application>
  <PresentationFormat>On-screen Show (4:3)</PresentationFormat>
  <Paragraphs>518</Paragraphs>
  <Slides>62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Aptos</vt:lpstr>
      <vt:lpstr>Aptos Display</vt:lpstr>
      <vt:lpstr>Arial</vt:lpstr>
      <vt:lpstr>Calibri</vt:lpstr>
      <vt:lpstr>Cambria</vt:lpstr>
      <vt:lpstr>Cambria Math</vt:lpstr>
      <vt:lpstr>MathJax_Main</vt:lpstr>
      <vt:lpstr>MathJax_Math-italic</vt:lpstr>
      <vt:lpstr>Office Theme</vt:lpstr>
      <vt:lpstr>PowerPoint Presentation</vt:lpstr>
      <vt:lpstr>Week 5</vt:lpstr>
      <vt:lpstr>Inferential statistics</vt:lpstr>
      <vt:lpstr>Inferential statistics</vt:lpstr>
      <vt:lpstr>Random Sampling</vt:lpstr>
      <vt:lpstr>Random Sampling</vt:lpstr>
      <vt:lpstr>Random Sampling</vt:lpstr>
      <vt:lpstr>Random Sampling</vt:lpstr>
      <vt:lpstr>Sampling Error</vt:lpstr>
      <vt:lpstr>Sampling Error</vt:lpstr>
      <vt:lpstr>Confidence intervals</vt:lpstr>
      <vt:lpstr>Confidence intervals</vt:lpstr>
      <vt:lpstr>Hypothesis testing</vt:lpstr>
      <vt:lpstr>Confidence intervals &amp; Significance Level</vt:lpstr>
      <vt:lpstr>P-Value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T distribution</vt:lpstr>
      <vt:lpstr>Hypothesis testing</vt:lpstr>
      <vt:lpstr>Hypothesis testing</vt:lpstr>
      <vt:lpstr>Exercise: Z tests vs T tests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  <vt:lpstr>Hypothesis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COM662  Data Analytics</dc:title>
  <dc:creator/>
  <cp:lastModifiedBy>Glass, David</cp:lastModifiedBy>
  <cp:revision>9</cp:revision>
  <dcterms:created xsi:type="dcterms:W3CDTF">2018-12-04T15:00:56Z</dcterms:created>
  <dcterms:modified xsi:type="dcterms:W3CDTF">2025-03-08T15:54:52Z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0x01010082278DBB94084D4C9A0679D531AC6B0E</vt:lpwstr>
  </property>
  <property fmtid="{D5CDD505-2E9C-101B-9397-08002B2CF9AE}" pid="3" name="MediaServiceImageTags">
    <vt:lpwstr/>
  </property>
</Properties>
</file>