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39" r:id="rId2"/>
    <p:sldId id="840" r:id="rId3"/>
    <p:sldId id="841" r:id="rId4"/>
    <p:sldId id="842" r:id="rId5"/>
    <p:sldId id="847" r:id="rId6"/>
    <p:sldId id="848" r:id="rId7"/>
    <p:sldId id="849" r:id="rId8"/>
    <p:sldId id="824" r:id="rId9"/>
    <p:sldId id="825" r:id="rId10"/>
    <p:sldId id="856" r:id="rId11"/>
    <p:sldId id="857" r:id="rId12"/>
    <p:sldId id="858" r:id="rId13"/>
    <p:sldId id="859" r:id="rId14"/>
    <p:sldId id="860" r:id="rId15"/>
    <p:sldId id="827" r:id="rId16"/>
    <p:sldId id="826" r:id="rId17"/>
    <p:sldId id="828" r:id="rId18"/>
    <p:sldId id="829" r:id="rId19"/>
    <p:sldId id="830" r:id="rId20"/>
    <p:sldId id="861" r:id="rId21"/>
    <p:sldId id="8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C5109-5BEA-447A-A9A7-85196B317196}" v="1" dt="2025-02-28T09:24:1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ss, David" userId="5226af9f-468a-4fb5-8f8d-8da82854905a" providerId="ADAL" clId="{659C5109-5BEA-447A-A9A7-85196B317196}"/>
    <pc:docChg chg="undo custSel modSld">
      <pc:chgData name="Glass, David" userId="5226af9f-468a-4fb5-8f8d-8da82854905a" providerId="ADAL" clId="{659C5109-5BEA-447A-A9A7-85196B317196}" dt="2025-02-28T09:25:31.525" v="15"/>
      <pc:docMkLst>
        <pc:docMk/>
      </pc:docMkLst>
      <pc:sldChg chg="modSp mod">
        <pc:chgData name="Glass, David" userId="5226af9f-468a-4fb5-8f8d-8da82854905a" providerId="ADAL" clId="{659C5109-5BEA-447A-A9A7-85196B317196}" dt="2025-02-28T09:24:56.875" v="10" actId="20577"/>
        <pc:sldMkLst>
          <pc:docMk/>
          <pc:sldMk cId="94311440" sldId="839"/>
        </pc:sldMkLst>
        <pc:spChg chg="mod">
          <ac:chgData name="Glass, David" userId="5226af9f-468a-4fb5-8f8d-8da82854905a" providerId="ADAL" clId="{659C5109-5BEA-447A-A9A7-85196B317196}" dt="2025-02-28T09:24:56.875" v="10" actId="20577"/>
          <ac:spMkLst>
            <pc:docMk/>
            <pc:sldMk cId="94311440" sldId="839"/>
            <ac:spMk id="3" creationId="{FEAEFF31-427C-435D-A118-2161D1027C8D}"/>
          </ac:spMkLst>
        </pc:spChg>
      </pc:sldChg>
      <pc:sldChg chg="modSp mod">
        <pc:chgData name="Glass, David" userId="5226af9f-468a-4fb5-8f8d-8da82854905a" providerId="ADAL" clId="{659C5109-5BEA-447A-A9A7-85196B317196}" dt="2025-02-28T09:25:06.696" v="11"/>
        <pc:sldMkLst>
          <pc:docMk/>
          <pc:sldMk cId="3015600964" sldId="840"/>
        </pc:sldMkLst>
        <pc:spChg chg="mod">
          <ac:chgData name="Glass, David" userId="5226af9f-468a-4fb5-8f8d-8da82854905a" providerId="ADAL" clId="{659C5109-5BEA-447A-A9A7-85196B317196}" dt="2025-02-28T09:25:06.696" v="11"/>
          <ac:spMkLst>
            <pc:docMk/>
            <pc:sldMk cId="3015600964" sldId="840"/>
            <ac:spMk id="3" creationId="{E7CF1C70-F4E3-407C-AEA2-09D5DF7269C0}"/>
          </ac:spMkLst>
        </pc:spChg>
      </pc:sldChg>
      <pc:sldChg chg="modSp mod">
        <pc:chgData name="Glass, David" userId="5226af9f-468a-4fb5-8f8d-8da82854905a" providerId="ADAL" clId="{659C5109-5BEA-447A-A9A7-85196B317196}" dt="2025-02-28T09:25:13.591" v="12"/>
        <pc:sldMkLst>
          <pc:docMk/>
          <pc:sldMk cId="913219959" sldId="841"/>
        </pc:sldMkLst>
        <pc:spChg chg="mod">
          <ac:chgData name="Glass, David" userId="5226af9f-468a-4fb5-8f8d-8da82854905a" providerId="ADAL" clId="{659C5109-5BEA-447A-A9A7-85196B317196}" dt="2025-02-28T09:25:13.591" v="12"/>
          <ac:spMkLst>
            <pc:docMk/>
            <pc:sldMk cId="913219959" sldId="841"/>
            <ac:spMk id="3" creationId="{EFBCF63D-30D8-4587-A59D-7A98B0EE9F74}"/>
          </ac:spMkLst>
        </pc:spChg>
      </pc:sldChg>
      <pc:sldChg chg="modSp mod">
        <pc:chgData name="Glass, David" userId="5226af9f-468a-4fb5-8f8d-8da82854905a" providerId="ADAL" clId="{659C5109-5BEA-447A-A9A7-85196B317196}" dt="2025-02-28T09:25:21.833" v="13"/>
        <pc:sldMkLst>
          <pc:docMk/>
          <pc:sldMk cId="2402284804" sldId="842"/>
        </pc:sldMkLst>
        <pc:spChg chg="mod">
          <ac:chgData name="Glass, David" userId="5226af9f-468a-4fb5-8f8d-8da82854905a" providerId="ADAL" clId="{659C5109-5BEA-447A-A9A7-85196B317196}" dt="2025-02-28T09:25:21.833" v="13"/>
          <ac:spMkLst>
            <pc:docMk/>
            <pc:sldMk cId="2402284804" sldId="842"/>
            <ac:spMk id="3" creationId="{EFBCF63D-30D8-4587-A59D-7A98B0EE9F74}"/>
          </ac:spMkLst>
        </pc:spChg>
      </pc:sldChg>
      <pc:sldChg chg="modSp mod">
        <pc:chgData name="Glass, David" userId="5226af9f-468a-4fb5-8f8d-8da82854905a" providerId="ADAL" clId="{659C5109-5BEA-447A-A9A7-85196B317196}" dt="2025-02-28T09:25:26.104" v="14"/>
        <pc:sldMkLst>
          <pc:docMk/>
          <pc:sldMk cId="1242883959" sldId="848"/>
        </pc:sldMkLst>
        <pc:spChg chg="mod">
          <ac:chgData name="Glass, David" userId="5226af9f-468a-4fb5-8f8d-8da82854905a" providerId="ADAL" clId="{659C5109-5BEA-447A-A9A7-85196B317196}" dt="2025-02-28T09:25:26.104" v="14"/>
          <ac:spMkLst>
            <pc:docMk/>
            <pc:sldMk cId="1242883959" sldId="848"/>
            <ac:spMk id="3" creationId="{EFBCF63D-30D8-4587-A59D-7A98B0EE9F74}"/>
          </ac:spMkLst>
        </pc:spChg>
      </pc:sldChg>
      <pc:sldChg chg="addSp delSp modSp mod">
        <pc:chgData name="Glass, David" userId="5226af9f-468a-4fb5-8f8d-8da82854905a" providerId="ADAL" clId="{659C5109-5BEA-447A-A9A7-85196B317196}" dt="2025-02-28T09:25:31.525" v="15"/>
        <pc:sldMkLst>
          <pc:docMk/>
          <pc:sldMk cId="4184439212" sldId="849"/>
        </pc:sldMkLst>
        <pc:spChg chg="mod">
          <ac:chgData name="Glass, David" userId="5226af9f-468a-4fb5-8f8d-8da82854905a" providerId="ADAL" clId="{659C5109-5BEA-447A-A9A7-85196B317196}" dt="2025-02-28T09:25:31.525" v="15"/>
          <ac:spMkLst>
            <pc:docMk/>
            <pc:sldMk cId="4184439212" sldId="849"/>
            <ac:spMk id="3" creationId="{EFBCF63D-30D8-4587-A59D-7A98B0EE9F74}"/>
          </ac:spMkLst>
        </pc:spChg>
        <pc:spChg chg="add del">
          <ac:chgData name="Glass, David" userId="5226af9f-468a-4fb5-8f8d-8da82854905a" providerId="ADAL" clId="{659C5109-5BEA-447A-A9A7-85196B317196}" dt="2025-02-28T09:23:13.133" v="1" actId="22"/>
          <ac:spMkLst>
            <pc:docMk/>
            <pc:sldMk cId="4184439212" sldId="849"/>
            <ac:spMk id="8" creationId="{7472E933-08E4-3A27-E374-CDD0E6A018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1424" y="2708921"/>
            <a:ext cx="10657184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1424" y="3933056"/>
            <a:ext cx="10657184" cy="1656184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rgbClr val="BBA4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815414" y="5949280"/>
            <a:ext cx="3445205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ulster.ac.uk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07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-27385"/>
            <a:ext cx="11196195" cy="68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7384"/>
            <a:ext cx="8352185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966453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952128"/>
            <a:ext cx="5952661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5952661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5" descr="UU Computers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3256"/>
            <a:ext cx="1746667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7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9008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764704"/>
            <a:ext cx="1094521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11041227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7" descr="UU Computers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3256"/>
            <a:ext cx="1746667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4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TITLE -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5334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Cambria" panose="0204050305040603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7600" y="5257800"/>
            <a:ext cx="8636000" cy="1066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1800" i="1">
                <a:latin typeface="Cambria" panose="02040503050406030204" pitchFamily="18" charset="0"/>
              </a:defRPr>
            </a:lvl2pPr>
            <a:lvl3pPr marL="914400" indent="0">
              <a:buNone/>
              <a:defRPr sz="1600">
                <a:latin typeface="Cambria" panose="02040503050406030204" pitchFamily="18" charset="0"/>
              </a:defRPr>
            </a:lvl3pPr>
            <a:lvl4pPr marL="1371600" indent="0">
              <a:buNone/>
              <a:defRPr sz="1400">
                <a:latin typeface="Cambria" panose="02040503050406030204" pitchFamily="18" charset="0"/>
              </a:defRPr>
            </a:lvl4pPr>
            <a:lvl5pPr marL="1828800" indent="0">
              <a:buNone/>
              <a:defRPr sz="1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2235200" y="1828800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80733" y="457200"/>
            <a:ext cx="82296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ider 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2235200" y="1828800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sz="2400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8800"/>
            <a:ext cx="1178560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743200" y="533400"/>
            <a:ext cx="82296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6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552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S - 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5178"/>
            <a:ext cx="10972800" cy="395942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 sz="2800" b="1"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latin typeface="Calibri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Calibri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09601" y="1600200"/>
            <a:ext cx="10972793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1" baseline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sz="2000" b="1">
                <a:solidFill>
                  <a:srgbClr val="9F0F10"/>
                </a:solidFill>
                <a:latin typeface="+mj-lt"/>
              </a:defRPr>
            </a:lvl2pPr>
            <a:lvl3pPr algn="ctr">
              <a:buNone/>
              <a:defRPr sz="2000" b="1">
                <a:solidFill>
                  <a:srgbClr val="9F0F10"/>
                </a:solidFill>
                <a:latin typeface="+mj-lt"/>
              </a:defRPr>
            </a:lvl3pPr>
            <a:lvl4pPr algn="ctr">
              <a:buNone/>
              <a:defRPr sz="2000" b="1">
                <a:solidFill>
                  <a:srgbClr val="9F0F10"/>
                </a:solidFill>
                <a:latin typeface="+mj-lt"/>
              </a:defRPr>
            </a:lvl4pPr>
            <a:lvl5pPr algn="ctr">
              <a:buNone/>
              <a:defRPr sz="2000" b="1">
                <a:solidFill>
                  <a:srgbClr val="9F0F10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6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with Botto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11200" y="1828800"/>
            <a:ext cx="10871200" cy="3505200"/>
          </a:xfrm>
          <a:prstGeom prst="rect">
            <a:avLst/>
          </a:prstGeom>
          <a:ln w="19050">
            <a:noFill/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235200" y="5486400"/>
            <a:ext cx="9347200" cy="8382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11200" y="5486400"/>
            <a:ext cx="1422400" cy="2286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40000" y="457200"/>
            <a:ext cx="82296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3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with lefth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860800" y="1752600"/>
            <a:ext cx="7518400" cy="4572000"/>
          </a:xfrm>
          <a:prstGeom prst="rect">
            <a:avLst/>
          </a:prstGeom>
          <a:ln w="19050">
            <a:noFill/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09600" y="1775717"/>
            <a:ext cx="2844800" cy="325348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9600" y="5257800"/>
            <a:ext cx="2844800" cy="2286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43200" y="533400"/>
            <a:ext cx="82296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1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rporate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61049"/>
            <a:ext cx="103632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cap="none" baseline="0" dirty="0"/>
              <a:t>Divider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593110"/>
            <a:ext cx="10363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8538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9008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764704"/>
            <a:ext cx="1094521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11041227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2050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6199"/>
            <a:ext cx="17466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58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1"/>
            <a:ext cx="838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11041227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6199"/>
            <a:ext cx="17466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9008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764704"/>
            <a:ext cx="1094521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37658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-27385"/>
            <a:ext cx="11196195" cy="68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7384"/>
            <a:ext cx="8352185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5966453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952128"/>
            <a:ext cx="5952661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5952661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6199"/>
            <a:ext cx="17466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11041227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6199"/>
            <a:ext cx="17466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9008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764704"/>
            <a:ext cx="1094521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31499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&amp;E Facult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1424" y="3140969"/>
            <a:ext cx="10657184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1424" y="4437112"/>
            <a:ext cx="10657184" cy="165618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="1">
                <a:solidFill>
                  <a:srgbClr val="D65E0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815414" y="5949280"/>
            <a:ext cx="3445205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D65E06"/>
                </a:solidFill>
              </a:rPr>
              <a:t>ulster.ac.uk</a:t>
            </a:r>
            <a:endParaRPr lang="en-GB" sz="3600" dirty="0">
              <a:solidFill>
                <a:srgbClr val="D6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1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9008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764704"/>
            <a:ext cx="1094521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11041227" cy="39170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  <a:p>
            <a:pPr lvl="1"/>
            <a:r>
              <a:rPr lang="en-GB" dirty="0" err="1"/>
              <a:t>adsf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FA414-2512-4E0F-913E-51D5294A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FFED-464A-473C-AE5B-65787095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69559B-CBCD-4E9F-9E8E-105D3062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1"/>
            <a:ext cx="838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9008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392" y="764704"/>
            <a:ext cx="1094521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392" y="1600201"/>
            <a:ext cx="11041227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7" descr="UU Computers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733256"/>
            <a:ext cx="1746667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2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5831-6FFC-454A-AD8C-3EF0C633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FF31-427C-435D-A118-2161D1027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Exercise - </a:t>
            </a:r>
            <a:r>
              <a:rPr lang="en-GB" dirty="0"/>
              <a:t>Wine Quality Data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43F2-25F0-4A79-BADD-4631219EA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https://archive.ics.uci.edu/ml/datasets/wine+quality</a:t>
            </a:r>
            <a:endParaRPr lang="en-GB" dirty="0"/>
          </a:p>
          <a:p>
            <a:r>
              <a:rPr lang="en-GB" dirty="0"/>
              <a:t>Load the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CDBD-4448-47C6-855B-54E339A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C1288-54DA-4551-B205-7AE73475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70" y="2924944"/>
            <a:ext cx="8712460" cy="24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9A38-2E39-445B-B49D-FB898D51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27D2-C882-467A-8317-348B69F1D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B3FF-4D90-4832-A222-CAC1CA2F7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Load the data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Check missing values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028D1-DB32-4B99-B17F-6315063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8CF19-E945-4AE9-9885-E797AE6E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28" y="2090861"/>
            <a:ext cx="9144000" cy="1273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192A8-6E0B-4AC4-88DC-0C74197A3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27"/>
          <a:stretch/>
        </p:blipFill>
        <p:spPr>
          <a:xfrm>
            <a:off x="2423592" y="4365104"/>
            <a:ext cx="2800350" cy="6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9A38-2E39-445B-B49D-FB898D51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27D2-C882-467A-8317-348B69F1D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B3FF-4D90-4832-A222-CAC1CA2F7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Missing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028D1-DB32-4B99-B17F-6315063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11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9ACA-29A3-4C12-AD3B-42C085F9A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5" b="3977"/>
          <a:stretch/>
        </p:blipFill>
        <p:spPr>
          <a:xfrm>
            <a:off x="4079776" y="2231982"/>
            <a:ext cx="6516216" cy="4604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CCC34-1823-4FBB-8ADF-93649A20A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55" r="22369" b="3490"/>
          <a:stretch/>
        </p:blipFill>
        <p:spPr>
          <a:xfrm>
            <a:off x="1847528" y="2492896"/>
            <a:ext cx="217394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9A38-2E39-445B-B49D-FB898D51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27D2-C882-467A-8317-348B69F1DD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B3FF-4D90-4832-A222-CAC1CA2F7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Age vs </a:t>
            </a:r>
            <a:r>
              <a:rPr lang="en-GB" dirty="0" err="1"/>
              <a:t>Pclass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028D1-DB32-4B99-B17F-6315063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12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B932C-1259-4CC7-A751-A8F49CD24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2"/>
          <a:stretch/>
        </p:blipFill>
        <p:spPr>
          <a:xfrm>
            <a:off x="1559750" y="2166643"/>
            <a:ext cx="9072500" cy="1040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D0569-0806-4C96-B735-5CBE5AB9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3206926"/>
            <a:ext cx="5560868" cy="36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3264-E852-4899-AE9E-DB230B37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F063-F147-4578-9FFE-652D042DC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3D4DC-9724-4C0C-9FB0-A33144577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Impute missing age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E671-D6C8-4D25-9C44-D5CA80AA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5E4DD-C613-44C9-B2EF-6831F5E6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2060848"/>
            <a:ext cx="5227333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5F78-07C6-4A97-8FBB-D9390557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FF74-9C1E-4AB5-8013-5FC4861CB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82CC4D-EC1F-490E-A29F-D7957ACDA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1200" y="1628800"/>
            <a:ext cx="3886200" cy="7048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BE3D-2365-4F00-BADE-7999A6C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14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DBF0B-0B3D-4094-B13C-802922827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3" y="2576170"/>
            <a:ext cx="6035563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Select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41D51-C2CD-42AE-8BA0-79B4F99A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7" y="2203299"/>
            <a:ext cx="7042423" cy="4633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FFAA7-8EF1-4FF8-BE03-CE6368AB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34" y="1600201"/>
            <a:ext cx="4229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Build logistic regression model to predict survival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7EA1A-7CAD-4F2F-8419-E10BB760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86" y="2132857"/>
            <a:ext cx="5122912" cy="4669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ED59B-4D73-4052-8053-7C885D08EC33}"/>
              </a:ext>
            </a:extLst>
          </p:cNvPr>
          <p:cNvSpPr txBox="1"/>
          <p:nvPr/>
        </p:nvSpPr>
        <p:spPr>
          <a:xfrm>
            <a:off x="7392144" y="2828835"/>
            <a:ext cx="2895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Arial" panose="020B0604020202020204"/>
              </a:rPr>
              <a:t>We can see clearly that Sex, Age are the most significant features. Which makes sense given the women and children first policy.</a:t>
            </a:r>
          </a:p>
        </p:txBody>
      </p:sp>
    </p:spTree>
    <p:extLst>
      <p:ext uri="{BB962C8B-B14F-4D97-AF65-F5344CB8AC3E}">
        <p14:creationId xmlns:p14="http://schemas.microsoft.com/office/powerpoint/2010/main" val="11226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Predicting using Test cases</a:t>
            </a:r>
          </a:p>
          <a:p>
            <a:pPr lvl="1"/>
            <a:r>
              <a:rPr lang="en-GB" dirty="0"/>
              <a:t>Training and test split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17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D1BB8-F665-4E99-AFE3-251B59A41650}"/>
              </a:ext>
            </a:extLst>
          </p:cNvPr>
          <p:cNvSpPr txBox="1"/>
          <p:nvPr/>
        </p:nvSpPr>
        <p:spPr>
          <a:xfrm>
            <a:off x="3431704" y="5799664"/>
            <a:ext cx="65527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prstClr val="black"/>
                </a:solidFill>
                <a:latin typeface="Arial" panose="020B0604020202020204"/>
              </a:rPr>
              <a:t> https://stackoverflow.com/questions/17200114/how-to-split-data-into-training-testing-sets-using-sample-function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27480-E616-4BE5-A183-1BDD44BF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665481"/>
            <a:ext cx="6153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Build the model using training dataset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6BB6C-67D2-4A65-A1EE-4F98AAC7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4062"/>
            <a:ext cx="5410944" cy="46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Check the prediction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A40A3-1F8F-44EA-B3FF-DE594BB544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1608584" y="2276872"/>
            <a:ext cx="8964488" cy="27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32AA-CC86-4DEE-BE05-BA28277C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1C70-F4E3-407C-AEA2-09D5DF7269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Exercise - </a:t>
            </a:r>
            <a:r>
              <a:rPr lang="en-GB" dirty="0"/>
              <a:t>Wine Quality Data Set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034D-3E2F-474F-B9BE-220949CE4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the missing value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78D72-E1B0-4C6F-AA5D-B204DD5A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2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D07EB-A170-440F-B8BC-1DBD3066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2276872"/>
            <a:ext cx="3895725" cy="156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CE8D5D-B979-4D0B-95DB-43E4061D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75" y="2751966"/>
            <a:ext cx="4839119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C226-0F2C-4B48-9B6B-DA9C2A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D0E3-6C5C-4D1E-9760-EA3653717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6806F-CF44-4F70-8280-5309E2E53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Check the prediction accuracy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BD5C3-EE3B-474E-9D71-C655ADCD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20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345C8-FFA8-4EC9-A9D0-E0CD0913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366963"/>
            <a:ext cx="5991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C226-0F2C-4B48-9B6B-DA9C2A68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D0E3-6C5C-4D1E-9760-EA3653717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6806F-CF44-4F70-8280-5309E2E53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BD5C3-EE3B-474E-9D71-C655ADCD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21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1291D-C787-47AF-B5F9-CE06C9BF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05" y="837283"/>
            <a:ext cx="4428719" cy="59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592-8C04-40EE-9DAA-97400E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F63D-30D8-4587-A59D-7A98B0EE9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Exercise - </a:t>
            </a:r>
            <a:r>
              <a:rPr lang="en-GB" dirty="0"/>
              <a:t>Wine Quality Data Set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775B-85ED-41DA-9B7B-B936BB9F7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325D5-A2BD-423B-A8C3-A87A86D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DF635-7AB3-4A41-8F6B-3526E3D4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204864"/>
            <a:ext cx="3638550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8108E-2911-407D-BECE-60837BBC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70" y="2709386"/>
            <a:ext cx="4839119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592-8C04-40EE-9DAA-97400E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F63D-30D8-4587-A59D-7A98B0EE9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Exercise - </a:t>
            </a:r>
            <a:r>
              <a:rPr lang="en-GB" dirty="0"/>
              <a:t>Wine Quality Data Set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775B-85ED-41DA-9B7B-B936BB9F7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  <a:p>
            <a:pPr lvl="1"/>
            <a:r>
              <a:rPr lang="en-GB" dirty="0"/>
              <a:t>Splitting Train Datasets and Test Datasets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325D5-A2BD-423B-A8C3-A87A86D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4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703A8-F465-4A41-9E28-576A654A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782430"/>
            <a:ext cx="6096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592-8C04-40EE-9DAA-97400E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F63D-30D8-4587-A59D-7A98B0EE9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Regression Tutorial - Wine Quality Data Set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775B-85ED-41DA-9B7B-B936BB9F7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  <a:p>
            <a:pPr lvl="1"/>
            <a:r>
              <a:rPr lang="en-GB" dirty="0"/>
              <a:t>Create linear regression model using all the features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325D5-A2BD-423B-A8C3-A87A86D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801991-C365-4FAB-84E2-4BB757A9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76" y="2619434"/>
            <a:ext cx="7344816" cy="39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592-8C04-40EE-9DAA-97400E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F63D-30D8-4587-A59D-7A98B0EE9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Exercise - </a:t>
            </a:r>
            <a:r>
              <a:rPr lang="en-GB" dirty="0"/>
              <a:t>Wine Quality Data Set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775B-85ED-41DA-9B7B-B936BB9F7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  <a:p>
            <a:pPr lvl="1"/>
            <a:r>
              <a:rPr lang="en-GB" dirty="0"/>
              <a:t>Create</a:t>
            </a:r>
            <a:r>
              <a:rPr lang="en-US" dirty="0"/>
              <a:t> linear regression model using only one feature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325D5-A2BD-423B-A8C3-A87A86D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ECFBE-B9D7-4FE3-977F-372DE214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25" y="2875582"/>
            <a:ext cx="5237532" cy="36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592-8C04-40EE-9DAA-97400E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F63D-30D8-4587-A59D-7A98B0EE9F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Exercise - </a:t>
            </a:r>
            <a:r>
              <a:rPr lang="en-GB" dirty="0"/>
              <a:t>Wine Quality Data Set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775B-85ED-41DA-9B7B-B936BB9F7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Modelling</a:t>
            </a:r>
          </a:p>
          <a:p>
            <a:pPr lvl="1"/>
            <a:r>
              <a:rPr lang="en-GB" dirty="0"/>
              <a:t>Create linear regression model using top 5 most correlated features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325D5-A2BD-423B-A8C3-A87A86D0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D875F-02E3-418D-8696-D13C319B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2852936"/>
            <a:ext cx="6594811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Studying the Titanic passenger survival  </a:t>
            </a:r>
          </a:p>
          <a:p>
            <a:r>
              <a:rPr lang="en-US" dirty="0"/>
              <a:t>Titanic dataset from Kaggle https://www.kaggle.com/c/titanic</a:t>
            </a:r>
          </a:p>
          <a:p>
            <a:r>
              <a:rPr lang="en-US" dirty="0"/>
              <a:t>build a logistic regression model for survival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9A9C82-3D3B-45D3-A1EC-E68215A52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546708"/>
            <a:ext cx="3189177" cy="234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27214-5E1E-44C4-8111-C234987E1878}"/>
              </a:ext>
            </a:extLst>
          </p:cNvPr>
          <p:cNvSpPr txBox="1"/>
          <p:nvPr/>
        </p:nvSpPr>
        <p:spPr>
          <a:xfrm>
            <a:off x="3846004" y="619900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57575"/>
                </a:solidFill>
                <a:latin typeface="sohne"/>
              </a:rPr>
              <a:t>RMS Titanic, By F.G.O. Stuart (1843–1923)</a:t>
            </a:r>
            <a:endParaRPr lang="en-GB" sz="8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500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4654-6CE8-46AA-8EB8-3D766718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43C6-120F-434E-B815-455D4E3B1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51360-223B-429D-8913-60000C6D31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Review data exploratory analysis in Week 3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18F19-BD42-4E30-AA05-4EFCDFC6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/>
              <a:t>9</a:t>
            </a:fld>
            <a:endParaRPr lang="en-GB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49127F-D6C1-43FE-9C4C-815C91053701}"/>
              </a:ext>
            </a:extLst>
          </p:cNvPr>
          <p:cNvGrpSpPr/>
          <p:nvPr/>
        </p:nvGrpSpPr>
        <p:grpSpPr>
          <a:xfrm>
            <a:off x="1919536" y="2281188"/>
            <a:ext cx="7805697" cy="4576813"/>
            <a:chOff x="395535" y="2281187"/>
            <a:chExt cx="7805697" cy="45768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26B4D1-FB84-48E4-9551-69345660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5" y="2292819"/>
              <a:ext cx="3951871" cy="23113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0EC9C2-5444-4DEF-943C-B2184ABD0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5881" y="4534982"/>
              <a:ext cx="3971760" cy="23230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A2F7C1-2ABC-4F5B-B5D2-EBDA332AC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471" y="2281187"/>
              <a:ext cx="3971761" cy="23230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0CBD72-75A6-4CD8-96E1-0FC9FEDF2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5" y="4591313"/>
              <a:ext cx="3600400" cy="226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58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314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sohne</vt:lpstr>
      <vt:lpstr>1_Office Theme</vt:lpstr>
      <vt:lpstr>Regression</vt:lpstr>
      <vt:lpstr>Regression</vt:lpstr>
      <vt:lpstr>Regression</vt:lpstr>
      <vt:lpstr>Regression</vt:lpstr>
      <vt:lpstr>Regression</vt:lpstr>
      <vt:lpstr>Regression</vt:lpstr>
      <vt:lpstr>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Glass, David</dc:creator>
  <cp:lastModifiedBy>Glass, David</cp:lastModifiedBy>
  <cp:revision>1</cp:revision>
  <dcterms:created xsi:type="dcterms:W3CDTF">2025-02-27T18:06:51Z</dcterms:created>
  <dcterms:modified xsi:type="dcterms:W3CDTF">2025-02-28T09:25:31Z</dcterms:modified>
</cp:coreProperties>
</file>