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70" r:id="rId5"/>
    <p:sldId id="561" r:id="rId6"/>
    <p:sldId id="868" r:id="rId7"/>
    <p:sldId id="872" r:id="rId8"/>
    <p:sldId id="873" r:id="rId9"/>
    <p:sldId id="874" r:id="rId10"/>
    <p:sldId id="871" r:id="rId11"/>
    <p:sldId id="869" r:id="rId12"/>
    <p:sldId id="870" r:id="rId13"/>
    <p:sldId id="735" r:id="rId14"/>
    <p:sldId id="798" r:id="rId15"/>
    <p:sldId id="800" r:id="rId16"/>
    <p:sldId id="801" r:id="rId17"/>
    <p:sldId id="802" r:id="rId18"/>
    <p:sldId id="805" r:id="rId19"/>
    <p:sldId id="803" r:id="rId20"/>
    <p:sldId id="804" r:id="rId21"/>
    <p:sldId id="806" r:id="rId22"/>
    <p:sldId id="811" r:id="rId23"/>
    <p:sldId id="790" r:id="rId24"/>
    <p:sldId id="791" r:id="rId25"/>
    <p:sldId id="864" r:id="rId26"/>
    <p:sldId id="812" r:id="rId27"/>
    <p:sldId id="814" r:id="rId28"/>
    <p:sldId id="815" r:id="rId29"/>
    <p:sldId id="816" r:id="rId30"/>
    <p:sldId id="835" r:id="rId31"/>
    <p:sldId id="865" r:id="rId32"/>
    <p:sldId id="866" r:id="rId33"/>
    <p:sldId id="818" r:id="rId34"/>
    <p:sldId id="819" r:id="rId35"/>
    <p:sldId id="820" r:id="rId36"/>
    <p:sldId id="851" r:id="rId37"/>
    <p:sldId id="867" r:id="rId38"/>
    <p:sldId id="821" r:id="rId39"/>
    <p:sldId id="852" r:id="rId40"/>
    <p:sldId id="853" r:id="rId41"/>
    <p:sldId id="854" r:id="rId42"/>
    <p:sldId id="832" r:id="rId43"/>
    <p:sldId id="834" r:id="rId44"/>
    <p:sldId id="838" r:id="rId45"/>
    <p:sldId id="822" r:id="rId46"/>
    <p:sldId id="823" r:id="rId47"/>
    <p:sldId id="86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4E6"/>
    <a:srgbClr val="4F81BD"/>
    <a:srgbClr val="D65E06"/>
    <a:srgbClr val="005C73"/>
    <a:srgbClr val="C7114F"/>
    <a:srgbClr val="8D8C8D"/>
    <a:srgbClr val="1A2A4F"/>
    <a:srgbClr val="BBA461"/>
    <a:srgbClr val="4A4A49"/>
    <a:srgbClr val="752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9651" autoAdjust="0"/>
  </p:normalViewPr>
  <p:slideViewPr>
    <p:cSldViewPr>
      <p:cViewPr varScale="1">
        <p:scale>
          <a:sx n="70" d="100"/>
          <a:sy n="70" d="100"/>
        </p:scale>
        <p:origin x="1668" y="72"/>
      </p:cViewPr>
      <p:guideLst>
        <p:guide orient="horz" pos="2160"/>
        <p:guide pos="2880"/>
      </p:guideLst>
    </p:cSldViewPr>
  </p:slideViewPr>
  <p:outlineViewPr>
    <p:cViewPr>
      <p:scale>
        <a:sx n="33" d="100"/>
        <a:sy n="33" d="100"/>
      </p:scale>
      <p:origin x="0" y="-20856"/>
    </p:cViewPr>
  </p:outlineViewPr>
  <p:notesTextViewPr>
    <p:cViewPr>
      <p:scale>
        <a:sx n="1" d="1"/>
        <a:sy n="1" d="1"/>
      </p:scale>
      <p:origin x="0" y="0"/>
    </p:cViewPr>
  </p:notesTextViewPr>
  <p:sorterViewPr>
    <p:cViewPr>
      <p:scale>
        <a:sx n="100" d="100"/>
        <a:sy n="100" d="100"/>
      </p:scale>
      <p:origin x="0" y="-74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ass, David" userId="5226af9f-468a-4fb5-8f8d-8da82854905a" providerId="ADAL" clId="{A21091F5-7A6A-4FCD-968B-6A42235F50FD}"/>
    <pc:docChg chg="undo custSel addSld delSld modSld sldOrd">
      <pc:chgData name="Glass, David" userId="5226af9f-468a-4fb5-8f8d-8da82854905a" providerId="ADAL" clId="{A21091F5-7A6A-4FCD-968B-6A42235F50FD}" dt="2025-03-01T13:36:11.547" v="1167" actId="20577"/>
      <pc:docMkLst>
        <pc:docMk/>
      </pc:docMkLst>
      <pc:sldChg chg="del">
        <pc:chgData name="Glass, David" userId="5226af9f-468a-4fb5-8f8d-8da82854905a" providerId="ADAL" clId="{A21091F5-7A6A-4FCD-968B-6A42235F50FD}" dt="2025-03-01T11:31:29.567" v="32"/>
        <pc:sldMkLst>
          <pc:docMk/>
          <pc:sldMk cId="3081222354" sldId="263"/>
        </pc:sldMkLst>
      </pc:sldChg>
      <pc:sldChg chg="del">
        <pc:chgData name="Glass, David" userId="5226af9f-468a-4fb5-8f8d-8da82854905a" providerId="ADAL" clId="{A21091F5-7A6A-4FCD-968B-6A42235F50FD}" dt="2025-03-01T11:31:29.567" v="32"/>
        <pc:sldMkLst>
          <pc:docMk/>
          <pc:sldMk cId="3413116555" sldId="264"/>
        </pc:sldMkLst>
      </pc:sldChg>
      <pc:sldChg chg="del">
        <pc:chgData name="Glass, David" userId="5226af9f-468a-4fb5-8f8d-8da82854905a" providerId="ADAL" clId="{A21091F5-7A6A-4FCD-968B-6A42235F50FD}" dt="2025-03-01T11:31:29.567" v="32"/>
        <pc:sldMkLst>
          <pc:docMk/>
          <pc:sldMk cId="1404258373" sldId="265"/>
        </pc:sldMkLst>
      </pc:sldChg>
      <pc:sldChg chg="modSp mod">
        <pc:chgData name="Glass, David" userId="5226af9f-468a-4fb5-8f8d-8da82854905a" providerId="ADAL" clId="{A21091F5-7A6A-4FCD-968B-6A42235F50FD}" dt="2025-03-01T13:31:43.482" v="1166" actId="20577"/>
        <pc:sldMkLst>
          <pc:docMk/>
          <pc:sldMk cId="0" sldId="270"/>
        </pc:sldMkLst>
        <pc:spChg chg="mod">
          <ac:chgData name="Glass, David" userId="5226af9f-468a-4fb5-8f8d-8da82854905a" providerId="ADAL" clId="{A21091F5-7A6A-4FCD-968B-6A42235F50FD}" dt="2025-03-01T13:31:43.482" v="1166" actId="20577"/>
          <ac:spMkLst>
            <pc:docMk/>
            <pc:sldMk cId="0" sldId="270"/>
            <ac:spMk id="2" creationId="{00000000-0000-0000-0000-000000000000}"/>
          </ac:spMkLst>
        </pc:spChg>
      </pc:sldChg>
      <pc:sldChg chg="addSp delSp modSp mod">
        <pc:chgData name="Glass, David" userId="5226af9f-468a-4fb5-8f8d-8da82854905a" providerId="ADAL" clId="{A21091F5-7A6A-4FCD-968B-6A42235F50FD}" dt="2025-03-01T13:29:15.053" v="1139" actId="27636"/>
        <pc:sldMkLst>
          <pc:docMk/>
          <pc:sldMk cId="3083170289" sldId="561"/>
        </pc:sldMkLst>
        <pc:spChg chg="mod">
          <ac:chgData name="Glass, David" userId="5226af9f-468a-4fb5-8f8d-8da82854905a" providerId="ADAL" clId="{A21091F5-7A6A-4FCD-968B-6A42235F50FD}" dt="2025-03-01T13:29:15.053" v="1139" actId="27636"/>
          <ac:spMkLst>
            <pc:docMk/>
            <pc:sldMk cId="3083170289" sldId="561"/>
            <ac:spMk id="4" creationId="{8DACCE53-D18E-4DD9-978A-C3BC73A4FC21}"/>
          </ac:spMkLst>
        </pc:spChg>
      </pc:sldChg>
      <pc:sldChg chg="modNotesTx">
        <pc:chgData name="Glass, David" userId="5226af9f-468a-4fb5-8f8d-8da82854905a" providerId="ADAL" clId="{A21091F5-7A6A-4FCD-968B-6A42235F50FD}" dt="2025-03-01T13:29:42.957" v="1140" actId="20577"/>
        <pc:sldMkLst>
          <pc:docMk/>
          <pc:sldMk cId="1921102049" sldId="735"/>
        </pc:sldMkLst>
      </pc:sldChg>
      <pc:sldChg chg="modNotesTx">
        <pc:chgData name="Glass, David" userId="5226af9f-468a-4fb5-8f8d-8da82854905a" providerId="ADAL" clId="{A21091F5-7A6A-4FCD-968B-6A42235F50FD}" dt="2025-03-01T13:30:33.111" v="1146" actId="20577"/>
        <pc:sldMkLst>
          <pc:docMk/>
          <pc:sldMk cId="504680018" sldId="790"/>
        </pc:sldMkLst>
      </pc:sldChg>
      <pc:sldChg chg="modNotesTx">
        <pc:chgData name="Glass, David" userId="5226af9f-468a-4fb5-8f8d-8da82854905a" providerId="ADAL" clId="{A21091F5-7A6A-4FCD-968B-6A42235F50FD}" dt="2025-03-01T13:30:10.407" v="1144" actId="20577"/>
        <pc:sldMkLst>
          <pc:docMk/>
          <pc:sldMk cId="2150084700" sldId="791"/>
        </pc:sldMkLst>
      </pc:sldChg>
      <pc:sldChg chg="modNotesTx">
        <pc:chgData name="Glass, David" userId="5226af9f-468a-4fb5-8f8d-8da82854905a" providerId="ADAL" clId="{A21091F5-7A6A-4FCD-968B-6A42235F50FD}" dt="2025-03-01T13:29:50.138" v="1141" actId="20577"/>
        <pc:sldMkLst>
          <pc:docMk/>
          <pc:sldMk cId="2630468087" sldId="800"/>
        </pc:sldMkLst>
      </pc:sldChg>
      <pc:sldChg chg="modNotesTx">
        <pc:chgData name="Glass, David" userId="5226af9f-468a-4fb5-8f8d-8da82854905a" providerId="ADAL" clId="{A21091F5-7A6A-4FCD-968B-6A42235F50FD}" dt="2025-03-01T13:31:03.448" v="1147" actId="20577"/>
        <pc:sldMkLst>
          <pc:docMk/>
          <pc:sldMk cId="2915021536" sldId="801"/>
        </pc:sldMkLst>
      </pc:sldChg>
      <pc:sldChg chg="modNotesTx">
        <pc:chgData name="Glass, David" userId="5226af9f-468a-4fb5-8f8d-8da82854905a" providerId="ADAL" clId="{A21091F5-7A6A-4FCD-968B-6A42235F50FD}" dt="2025-03-01T13:30:00.421" v="1143" actId="20577"/>
        <pc:sldMkLst>
          <pc:docMk/>
          <pc:sldMk cId="2893620597" sldId="805"/>
        </pc:sldMkLst>
      </pc:sldChg>
      <pc:sldChg chg="modNotesTx">
        <pc:chgData name="Glass, David" userId="5226af9f-468a-4fb5-8f8d-8da82854905a" providerId="ADAL" clId="{A21091F5-7A6A-4FCD-968B-6A42235F50FD}" dt="2025-03-01T13:30:20.749" v="1145" actId="20577"/>
        <pc:sldMkLst>
          <pc:docMk/>
          <pc:sldMk cId="1138203656" sldId="815"/>
        </pc:sldMkLst>
      </pc:sldChg>
      <pc:sldChg chg="modNotesTx">
        <pc:chgData name="Glass, David" userId="5226af9f-468a-4fb5-8f8d-8da82854905a" providerId="ADAL" clId="{A21091F5-7A6A-4FCD-968B-6A42235F50FD}" dt="2025-03-01T13:31:22.339" v="1149" actId="20577"/>
        <pc:sldMkLst>
          <pc:docMk/>
          <pc:sldMk cId="2947836810" sldId="821"/>
        </pc:sldMkLst>
      </pc:sldChg>
      <pc:sldChg chg="modNotesTx">
        <pc:chgData name="Glass, David" userId="5226af9f-468a-4fb5-8f8d-8da82854905a" providerId="ADAL" clId="{A21091F5-7A6A-4FCD-968B-6A42235F50FD}" dt="2025-03-01T13:36:11.547" v="1167" actId="20577"/>
        <pc:sldMkLst>
          <pc:docMk/>
          <pc:sldMk cId="239896064" sldId="834"/>
        </pc:sldMkLst>
      </pc:sldChg>
      <pc:sldChg chg="modNotesTx">
        <pc:chgData name="Glass, David" userId="5226af9f-468a-4fb5-8f8d-8da82854905a" providerId="ADAL" clId="{A21091F5-7A6A-4FCD-968B-6A42235F50FD}" dt="2025-03-01T13:31:10.796" v="1148" actId="20577"/>
        <pc:sldMkLst>
          <pc:docMk/>
          <pc:sldMk cId="3438828046" sldId="864"/>
        </pc:sldMkLst>
      </pc:sldChg>
      <pc:sldChg chg="addSp delSp modSp add mod">
        <pc:chgData name="Glass, David" userId="5226af9f-468a-4fb5-8f8d-8da82854905a" providerId="ADAL" clId="{A21091F5-7A6A-4FCD-968B-6A42235F50FD}" dt="2025-03-01T13:05:50.423" v="768" actId="20577"/>
        <pc:sldMkLst>
          <pc:docMk/>
          <pc:sldMk cId="139586752" sldId="868"/>
        </pc:sldMkLst>
        <pc:spChg chg="mod">
          <ac:chgData name="Glass, David" userId="5226af9f-468a-4fb5-8f8d-8da82854905a" providerId="ADAL" clId="{A21091F5-7A6A-4FCD-968B-6A42235F50FD}" dt="2025-03-01T12:10:58.094" v="94" actId="1076"/>
          <ac:spMkLst>
            <pc:docMk/>
            <pc:sldMk cId="139586752" sldId="868"/>
            <ac:spMk id="2" creationId="{992189FB-4E84-2488-4B40-13F60EA44D21}"/>
          </ac:spMkLst>
        </pc:spChg>
        <pc:spChg chg="add mod">
          <ac:chgData name="Glass, David" userId="5226af9f-468a-4fb5-8f8d-8da82854905a" providerId="ADAL" clId="{A21091F5-7A6A-4FCD-968B-6A42235F50FD}" dt="2025-03-01T12:27:04.419" v="305" actId="1076"/>
          <ac:spMkLst>
            <pc:docMk/>
            <pc:sldMk cId="139586752" sldId="868"/>
            <ac:spMk id="9" creationId="{8C284318-1359-E318-5776-AEBCF9306509}"/>
          </ac:spMkLst>
        </pc:spChg>
        <pc:spChg chg="add mod">
          <ac:chgData name="Glass, David" userId="5226af9f-468a-4fb5-8f8d-8da82854905a" providerId="ADAL" clId="{A21091F5-7A6A-4FCD-968B-6A42235F50FD}" dt="2025-03-01T12:22:58.335" v="156" actId="767"/>
          <ac:spMkLst>
            <pc:docMk/>
            <pc:sldMk cId="139586752" sldId="868"/>
            <ac:spMk id="12" creationId="{A90FCA73-81DA-357B-707D-DEA51E02077B}"/>
          </ac:spMkLst>
        </pc:spChg>
        <pc:spChg chg="add mod">
          <ac:chgData name="Glass, David" userId="5226af9f-468a-4fb5-8f8d-8da82854905a" providerId="ADAL" clId="{A21091F5-7A6A-4FCD-968B-6A42235F50FD}" dt="2025-03-01T12:27:07.548" v="306" actId="1076"/>
          <ac:spMkLst>
            <pc:docMk/>
            <pc:sldMk cId="139586752" sldId="868"/>
            <ac:spMk id="13" creationId="{16AE8BD7-A583-C726-8E1D-D07DF5C9C013}"/>
          </ac:spMkLst>
        </pc:spChg>
        <pc:spChg chg="add mod">
          <ac:chgData name="Glass, David" userId="5226af9f-468a-4fb5-8f8d-8da82854905a" providerId="ADAL" clId="{A21091F5-7A6A-4FCD-968B-6A42235F50FD}" dt="2025-03-01T12:31:37.570" v="393" actId="1076"/>
          <ac:spMkLst>
            <pc:docMk/>
            <pc:sldMk cId="139586752" sldId="868"/>
            <ac:spMk id="14" creationId="{704A6679-C1C4-56CB-37DC-EB0F5AF5A32D}"/>
          </ac:spMkLst>
        </pc:spChg>
        <pc:spChg chg="add mod">
          <ac:chgData name="Glass, David" userId="5226af9f-468a-4fb5-8f8d-8da82854905a" providerId="ADAL" clId="{A21091F5-7A6A-4FCD-968B-6A42235F50FD}" dt="2025-03-01T12:31:40.579" v="394" actId="1076"/>
          <ac:spMkLst>
            <pc:docMk/>
            <pc:sldMk cId="139586752" sldId="868"/>
            <ac:spMk id="15" creationId="{849FBE02-3847-C401-6E8B-F1D6C4BEF445}"/>
          </ac:spMkLst>
        </pc:spChg>
        <pc:spChg chg="add mod">
          <ac:chgData name="Glass, David" userId="5226af9f-468a-4fb5-8f8d-8da82854905a" providerId="ADAL" clId="{A21091F5-7A6A-4FCD-968B-6A42235F50FD}" dt="2025-03-01T12:30:31.744" v="380" actId="20577"/>
          <ac:spMkLst>
            <pc:docMk/>
            <pc:sldMk cId="139586752" sldId="868"/>
            <ac:spMk id="16" creationId="{51AEC547-1D5A-0461-C908-B2038BF16523}"/>
          </ac:spMkLst>
        </pc:spChg>
        <pc:spChg chg="add mod">
          <ac:chgData name="Glass, David" userId="5226af9f-468a-4fb5-8f8d-8da82854905a" providerId="ADAL" clId="{A21091F5-7A6A-4FCD-968B-6A42235F50FD}" dt="2025-03-01T12:57:14.285" v="643" actId="1076"/>
          <ac:spMkLst>
            <pc:docMk/>
            <pc:sldMk cId="139586752" sldId="868"/>
            <ac:spMk id="17" creationId="{C2C115BB-9DC3-4C89-517D-AAA2FB2249C3}"/>
          </ac:spMkLst>
        </pc:spChg>
        <pc:spChg chg="add mod">
          <ac:chgData name="Glass, David" userId="5226af9f-468a-4fb5-8f8d-8da82854905a" providerId="ADAL" clId="{A21091F5-7A6A-4FCD-968B-6A42235F50FD}" dt="2025-03-01T12:57:11.563" v="642" actId="14100"/>
          <ac:spMkLst>
            <pc:docMk/>
            <pc:sldMk cId="139586752" sldId="868"/>
            <ac:spMk id="29" creationId="{B4C22F0C-B142-EB04-27A6-2E680EE011D4}"/>
          </ac:spMkLst>
        </pc:spChg>
        <pc:spChg chg="add mod">
          <ac:chgData name="Glass, David" userId="5226af9f-468a-4fb5-8f8d-8da82854905a" providerId="ADAL" clId="{A21091F5-7A6A-4FCD-968B-6A42235F50FD}" dt="2025-03-01T12:57:21.868" v="645" actId="1076"/>
          <ac:spMkLst>
            <pc:docMk/>
            <pc:sldMk cId="139586752" sldId="868"/>
            <ac:spMk id="30" creationId="{08238D1D-B35D-061B-9B7D-2919E23D9214}"/>
          </ac:spMkLst>
        </pc:spChg>
        <pc:spChg chg="add mod">
          <ac:chgData name="Glass, David" userId="5226af9f-468a-4fb5-8f8d-8da82854905a" providerId="ADAL" clId="{A21091F5-7A6A-4FCD-968B-6A42235F50FD}" dt="2025-03-01T12:57:39.655" v="689" actId="20577"/>
          <ac:spMkLst>
            <pc:docMk/>
            <pc:sldMk cId="139586752" sldId="868"/>
            <ac:spMk id="31" creationId="{49F700AE-ED64-9AC4-2741-129A2FBE9AEE}"/>
          </ac:spMkLst>
        </pc:spChg>
        <pc:spChg chg="add mod">
          <ac:chgData name="Glass, David" userId="5226af9f-468a-4fb5-8f8d-8da82854905a" providerId="ADAL" clId="{A21091F5-7A6A-4FCD-968B-6A42235F50FD}" dt="2025-03-01T13:05:50.423" v="768" actId="20577"/>
          <ac:spMkLst>
            <pc:docMk/>
            <pc:sldMk cId="139586752" sldId="868"/>
            <ac:spMk id="32" creationId="{46D008F1-726F-4186-8252-428EFD8868C5}"/>
          </ac:spMkLst>
        </pc:spChg>
        <pc:cxnChg chg="add mod">
          <ac:chgData name="Glass, David" userId="5226af9f-468a-4fb5-8f8d-8da82854905a" providerId="ADAL" clId="{A21091F5-7A6A-4FCD-968B-6A42235F50FD}" dt="2025-03-01T12:30:04.955" v="355" actId="14100"/>
          <ac:cxnSpMkLst>
            <pc:docMk/>
            <pc:sldMk cId="139586752" sldId="868"/>
            <ac:cxnSpMk id="20" creationId="{5A9AD53B-6D05-5A8A-B0DA-1A94348C798E}"/>
          </ac:cxnSpMkLst>
        </pc:cxnChg>
        <pc:cxnChg chg="add mod">
          <ac:chgData name="Glass, David" userId="5226af9f-468a-4fb5-8f8d-8da82854905a" providerId="ADAL" clId="{A21091F5-7A6A-4FCD-968B-6A42235F50FD}" dt="2025-03-01T12:31:43.578" v="395" actId="1076"/>
          <ac:cxnSpMkLst>
            <pc:docMk/>
            <pc:sldMk cId="139586752" sldId="868"/>
            <ac:cxnSpMk id="21" creationId="{68ADAEEA-46C9-C683-1B17-1F59658891F4}"/>
          </ac:cxnSpMkLst>
        </pc:cxnChg>
        <pc:cxnChg chg="add mod">
          <ac:chgData name="Glass, David" userId="5226af9f-468a-4fb5-8f8d-8da82854905a" providerId="ADAL" clId="{A21091F5-7A6A-4FCD-968B-6A42235F50FD}" dt="2025-03-01T12:31:48.329" v="396" actId="1076"/>
          <ac:cxnSpMkLst>
            <pc:docMk/>
            <pc:sldMk cId="139586752" sldId="868"/>
            <ac:cxnSpMk id="25" creationId="{3821E823-4004-95D2-12D6-2EAAE2331285}"/>
          </ac:cxnSpMkLst>
        </pc:cxnChg>
        <pc:cxnChg chg="add mod">
          <ac:chgData name="Glass, David" userId="5226af9f-468a-4fb5-8f8d-8da82854905a" providerId="ADAL" clId="{A21091F5-7A6A-4FCD-968B-6A42235F50FD}" dt="2025-03-01T12:30:41.002" v="382" actId="14100"/>
          <ac:cxnSpMkLst>
            <pc:docMk/>
            <pc:sldMk cId="139586752" sldId="868"/>
            <ac:cxnSpMk id="27" creationId="{FABE8B85-F0E8-402F-3774-AE43F56088F0}"/>
          </ac:cxnSpMkLst>
        </pc:cxnChg>
        <pc:cxnChg chg="add mod">
          <ac:chgData name="Glass, David" userId="5226af9f-468a-4fb5-8f8d-8da82854905a" providerId="ADAL" clId="{A21091F5-7A6A-4FCD-968B-6A42235F50FD}" dt="2025-03-01T12:59:12.588" v="697" actId="14100"/>
          <ac:cxnSpMkLst>
            <pc:docMk/>
            <pc:sldMk cId="139586752" sldId="868"/>
            <ac:cxnSpMk id="33" creationId="{0AF4FDA1-5B22-096F-29E8-E64C0D5300A2}"/>
          </ac:cxnSpMkLst>
        </pc:cxnChg>
        <pc:cxnChg chg="add mod">
          <ac:chgData name="Glass, David" userId="5226af9f-468a-4fb5-8f8d-8da82854905a" providerId="ADAL" clId="{A21091F5-7A6A-4FCD-968B-6A42235F50FD}" dt="2025-03-01T12:59:29.484" v="701" actId="14100"/>
          <ac:cxnSpMkLst>
            <pc:docMk/>
            <pc:sldMk cId="139586752" sldId="868"/>
            <ac:cxnSpMk id="35" creationId="{ABE4EB4E-F9D3-04C4-8C5A-7BC1E564AE2D}"/>
          </ac:cxnSpMkLst>
        </pc:cxnChg>
        <pc:cxnChg chg="add mod">
          <ac:chgData name="Glass, David" userId="5226af9f-468a-4fb5-8f8d-8da82854905a" providerId="ADAL" clId="{A21091F5-7A6A-4FCD-968B-6A42235F50FD}" dt="2025-03-01T12:59:43.988" v="704" actId="14100"/>
          <ac:cxnSpMkLst>
            <pc:docMk/>
            <pc:sldMk cId="139586752" sldId="868"/>
            <ac:cxnSpMk id="38" creationId="{50FE704B-D8EC-2F45-4D48-FB5E3C799B59}"/>
          </ac:cxnSpMkLst>
        </pc:cxnChg>
      </pc:sldChg>
      <pc:sldChg chg="new del">
        <pc:chgData name="Glass, David" userId="5226af9f-468a-4fb5-8f8d-8da82854905a" providerId="ADAL" clId="{A21091F5-7A6A-4FCD-968B-6A42235F50FD}" dt="2025-03-01T11:31:46.535" v="34" actId="680"/>
        <pc:sldMkLst>
          <pc:docMk/>
          <pc:sldMk cId="796279452" sldId="868"/>
        </pc:sldMkLst>
      </pc:sldChg>
      <pc:sldChg chg="modSp add mod">
        <pc:chgData name="Glass, David" userId="5226af9f-468a-4fb5-8f8d-8da82854905a" providerId="ADAL" clId="{A21091F5-7A6A-4FCD-968B-6A42235F50FD}" dt="2025-03-01T11:50:07.797" v="74" actId="948"/>
        <pc:sldMkLst>
          <pc:docMk/>
          <pc:sldMk cId="3752915937" sldId="869"/>
        </pc:sldMkLst>
        <pc:spChg chg="mod">
          <ac:chgData name="Glass, David" userId="5226af9f-468a-4fb5-8f8d-8da82854905a" providerId="ADAL" clId="{A21091F5-7A6A-4FCD-968B-6A42235F50FD}" dt="2025-03-01T11:34:24.897" v="66" actId="20577"/>
          <ac:spMkLst>
            <pc:docMk/>
            <pc:sldMk cId="3752915937" sldId="869"/>
            <ac:spMk id="3" creationId="{2842C4E4-3A81-6746-6C2D-B49BBAA19751}"/>
          </ac:spMkLst>
        </pc:spChg>
        <pc:spChg chg="mod">
          <ac:chgData name="Glass, David" userId="5226af9f-468a-4fb5-8f8d-8da82854905a" providerId="ADAL" clId="{A21091F5-7A6A-4FCD-968B-6A42235F50FD}" dt="2025-03-01T11:50:07.797" v="74" actId="948"/>
          <ac:spMkLst>
            <pc:docMk/>
            <pc:sldMk cId="3752915937" sldId="869"/>
            <ac:spMk id="9" creationId="{7ADA7B02-5069-1579-FA92-88BB54D92698}"/>
          </ac:spMkLst>
        </pc:spChg>
      </pc:sldChg>
      <pc:sldChg chg="modSp add mod">
        <pc:chgData name="Glass, David" userId="5226af9f-468a-4fb5-8f8d-8da82854905a" providerId="ADAL" clId="{A21091F5-7A6A-4FCD-968B-6A42235F50FD}" dt="2025-03-01T11:50:24.836" v="75" actId="948"/>
        <pc:sldMkLst>
          <pc:docMk/>
          <pc:sldMk cId="1649957482" sldId="870"/>
        </pc:sldMkLst>
        <pc:spChg chg="mod">
          <ac:chgData name="Glass, David" userId="5226af9f-468a-4fb5-8f8d-8da82854905a" providerId="ADAL" clId="{A21091F5-7A6A-4FCD-968B-6A42235F50FD}" dt="2025-03-01T11:35:04.994" v="72"/>
          <ac:spMkLst>
            <pc:docMk/>
            <pc:sldMk cId="1649957482" sldId="870"/>
            <ac:spMk id="3" creationId="{14C92644-A5D8-5398-3346-C16F1EF740A3}"/>
          </ac:spMkLst>
        </pc:spChg>
        <pc:spChg chg="mod">
          <ac:chgData name="Glass, David" userId="5226af9f-468a-4fb5-8f8d-8da82854905a" providerId="ADAL" clId="{A21091F5-7A6A-4FCD-968B-6A42235F50FD}" dt="2025-03-01T11:50:24.836" v="75" actId="948"/>
          <ac:spMkLst>
            <pc:docMk/>
            <pc:sldMk cId="1649957482" sldId="870"/>
            <ac:spMk id="9" creationId="{EBED73F2-E100-9A18-6F9C-124844A6C67E}"/>
          </ac:spMkLst>
        </pc:spChg>
      </pc:sldChg>
      <pc:sldChg chg="add">
        <pc:chgData name="Glass, David" userId="5226af9f-468a-4fb5-8f8d-8da82854905a" providerId="ADAL" clId="{A21091F5-7A6A-4FCD-968B-6A42235F50FD}" dt="2025-03-01T12:10:39.610" v="76" actId="2890"/>
        <pc:sldMkLst>
          <pc:docMk/>
          <pc:sldMk cId="1290297750" sldId="871"/>
        </pc:sldMkLst>
      </pc:sldChg>
      <pc:sldChg chg="modSp add mod ord">
        <pc:chgData name="Glass, David" userId="5226af9f-468a-4fb5-8f8d-8da82854905a" providerId="ADAL" clId="{A21091F5-7A6A-4FCD-968B-6A42235F50FD}" dt="2025-03-01T13:11:18.929" v="929" actId="20577"/>
        <pc:sldMkLst>
          <pc:docMk/>
          <pc:sldMk cId="1155546935" sldId="872"/>
        </pc:sldMkLst>
        <pc:spChg chg="mod">
          <ac:chgData name="Glass, David" userId="5226af9f-468a-4fb5-8f8d-8da82854905a" providerId="ADAL" clId="{A21091F5-7A6A-4FCD-968B-6A42235F50FD}" dt="2025-03-01T13:02:44.519" v="735" actId="20577"/>
          <ac:spMkLst>
            <pc:docMk/>
            <pc:sldMk cId="1155546935" sldId="872"/>
            <ac:spMk id="2" creationId="{06B74C90-30DA-52AB-FC83-BF7927037C5E}"/>
          </ac:spMkLst>
        </pc:spChg>
        <pc:spChg chg="mod">
          <ac:chgData name="Glass, David" userId="5226af9f-468a-4fb5-8f8d-8da82854905a" providerId="ADAL" clId="{A21091F5-7A6A-4FCD-968B-6A42235F50FD}" dt="2025-03-01T13:02:51.519" v="754" actId="20577"/>
          <ac:spMkLst>
            <pc:docMk/>
            <pc:sldMk cId="1155546935" sldId="872"/>
            <ac:spMk id="3" creationId="{EACAB72A-49FF-7BC8-FCFF-45A050ED6CCF}"/>
          </ac:spMkLst>
        </pc:spChg>
        <pc:spChg chg="mod">
          <ac:chgData name="Glass, David" userId="5226af9f-468a-4fb5-8f8d-8da82854905a" providerId="ADAL" clId="{A21091F5-7A6A-4FCD-968B-6A42235F50FD}" dt="2025-03-01T13:11:18.929" v="929" actId="20577"/>
          <ac:spMkLst>
            <pc:docMk/>
            <pc:sldMk cId="1155546935" sldId="872"/>
            <ac:spMk id="4" creationId="{DA59FA88-B294-A443-9721-43789B6E7884}"/>
          </ac:spMkLst>
        </pc:spChg>
      </pc:sldChg>
      <pc:sldChg chg="delSp modSp add del mod">
        <pc:chgData name="Glass, David" userId="5226af9f-468a-4fb5-8f8d-8da82854905a" providerId="ADAL" clId="{A21091F5-7A6A-4FCD-968B-6A42235F50FD}" dt="2025-03-01T13:02:30.987" v="711" actId="47"/>
        <pc:sldMkLst>
          <pc:docMk/>
          <pc:sldMk cId="2326615775" sldId="872"/>
        </pc:sldMkLst>
      </pc:sldChg>
      <pc:sldChg chg="modSp add mod">
        <pc:chgData name="Glass, David" userId="5226af9f-468a-4fb5-8f8d-8da82854905a" providerId="ADAL" clId="{A21091F5-7A6A-4FCD-968B-6A42235F50FD}" dt="2025-03-01T13:26:06.431" v="1080" actId="20577"/>
        <pc:sldMkLst>
          <pc:docMk/>
          <pc:sldMk cId="2026237402" sldId="873"/>
        </pc:sldMkLst>
        <pc:spChg chg="mod">
          <ac:chgData name="Glass, David" userId="5226af9f-468a-4fb5-8f8d-8da82854905a" providerId="ADAL" clId="{A21091F5-7A6A-4FCD-968B-6A42235F50FD}" dt="2025-03-01T13:18:49.243" v="962" actId="20577"/>
          <ac:spMkLst>
            <pc:docMk/>
            <pc:sldMk cId="2026237402" sldId="873"/>
            <ac:spMk id="3" creationId="{D1E70A93-1DDF-3E41-8213-6AD97643CADD}"/>
          </ac:spMkLst>
        </pc:spChg>
        <pc:spChg chg="mod">
          <ac:chgData name="Glass, David" userId="5226af9f-468a-4fb5-8f8d-8da82854905a" providerId="ADAL" clId="{A21091F5-7A6A-4FCD-968B-6A42235F50FD}" dt="2025-03-01T13:26:06.431" v="1080" actId="20577"/>
          <ac:spMkLst>
            <pc:docMk/>
            <pc:sldMk cId="2026237402" sldId="873"/>
            <ac:spMk id="4" creationId="{ACCD92CD-F127-E47A-7776-623D6F99A6BF}"/>
          </ac:spMkLst>
        </pc:spChg>
      </pc:sldChg>
      <pc:sldChg chg="modSp add mod">
        <pc:chgData name="Glass, David" userId="5226af9f-468a-4fb5-8f8d-8da82854905a" providerId="ADAL" clId="{A21091F5-7A6A-4FCD-968B-6A42235F50FD}" dt="2025-03-01T13:28:31.312" v="1116" actId="20577"/>
        <pc:sldMkLst>
          <pc:docMk/>
          <pc:sldMk cId="2443713337" sldId="874"/>
        </pc:sldMkLst>
        <pc:spChg chg="mod">
          <ac:chgData name="Glass, David" userId="5226af9f-468a-4fb5-8f8d-8da82854905a" providerId="ADAL" clId="{A21091F5-7A6A-4FCD-968B-6A42235F50FD}" dt="2025-03-01T13:26:28.821" v="1099" actId="20577"/>
          <ac:spMkLst>
            <pc:docMk/>
            <pc:sldMk cId="2443713337" sldId="874"/>
            <ac:spMk id="3" creationId="{9FE17CCB-58C4-D7B4-7F6F-93BE299A1615}"/>
          </ac:spMkLst>
        </pc:spChg>
        <pc:spChg chg="mod">
          <ac:chgData name="Glass, David" userId="5226af9f-468a-4fb5-8f8d-8da82854905a" providerId="ADAL" clId="{A21091F5-7A6A-4FCD-968B-6A42235F50FD}" dt="2025-03-01T13:28:31.312" v="1116" actId="20577"/>
          <ac:spMkLst>
            <pc:docMk/>
            <pc:sldMk cId="2443713337" sldId="874"/>
            <ac:spMk id="4" creationId="{25564F17-1F77-C747-CF8E-841026AA6360}"/>
          </ac:spMkLst>
        </pc:spChg>
      </pc:sldChg>
    </pc:docChg>
  </pc:docChgLst>
  <pc:docChgLst>
    <pc:chgData name="Glass, David" userId="5226af9f-468a-4fb5-8f8d-8da82854905a" providerId="ADAL" clId="{6B2B980C-800F-45CC-9042-08784D839E1A}"/>
    <pc:docChg chg="custSel modSld">
      <pc:chgData name="Glass, David" userId="5226af9f-468a-4fb5-8f8d-8da82854905a" providerId="ADAL" clId="{6B2B980C-800F-45CC-9042-08784D839E1A}" dt="2025-03-08T15:42:14.236" v="5" actId="20577"/>
      <pc:docMkLst>
        <pc:docMk/>
      </pc:docMkLst>
      <pc:sldChg chg="addSp delSp modSp mod">
        <pc:chgData name="Glass, David" userId="5226af9f-468a-4fb5-8f8d-8da82854905a" providerId="ADAL" clId="{6B2B980C-800F-45CC-9042-08784D839E1A}" dt="2025-03-08T15:41:20.624" v="3" actId="1076"/>
        <pc:sldMkLst>
          <pc:docMk/>
          <pc:sldMk cId="2150084700" sldId="791"/>
        </pc:sldMkLst>
        <pc:picChg chg="add mod">
          <ac:chgData name="Glass, David" userId="5226af9f-468a-4fb5-8f8d-8da82854905a" providerId="ADAL" clId="{6B2B980C-800F-45CC-9042-08784D839E1A}" dt="2025-03-08T15:41:20.624" v="3" actId="1076"/>
          <ac:picMkLst>
            <pc:docMk/>
            <pc:sldMk cId="2150084700" sldId="791"/>
            <ac:picMk id="6" creationId="{A6A2CC58-6011-1A38-0C8A-22C2ADC5F641}"/>
          </ac:picMkLst>
        </pc:picChg>
        <pc:picChg chg="del">
          <ac:chgData name="Glass, David" userId="5226af9f-468a-4fb5-8f8d-8da82854905a" providerId="ADAL" clId="{6B2B980C-800F-45CC-9042-08784D839E1A}" dt="2025-03-08T15:41:14.185" v="0" actId="478"/>
          <ac:picMkLst>
            <pc:docMk/>
            <pc:sldMk cId="2150084700" sldId="791"/>
            <ac:picMk id="8" creationId="{9F81BC6C-5D37-45FF-B674-2772A8E59498}"/>
          </ac:picMkLst>
        </pc:picChg>
      </pc:sldChg>
      <pc:sldChg chg="modSp mod">
        <pc:chgData name="Glass, David" userId="5226af9f-468a-4fb5-8f8d-8da82854905a" providerId="ADAL" clId="{6B2B980C-800F-45CC-9042-08784D839E1A}" dt="2025-03-08T15:42:14.236" v="5" actId="20577"/>
        <pc:sldMkLst>
          <pc:docMk/>
          <pc:sldMk cId="3522765245" sldId="851"/>
        </pc:sldMkLst>
        <pc:graphicFrameChg chg="modGraphic">
          <ac:chgData name="Glass, David" userId="5226af9f-468a-4fb5-8f8d-8da82854905a" providerId="ADAL" clId="{6B2B980C-800F-45CC-9042-08784D839E1A}" dt="2025-03-08T15:42:14.236" v="5" actId="20577"/>
          <ac:graphicFrameMkLst>
            <pc:docMk/>
            <pc:sldMk cId="3522765245" sldId="851"/>
            <ac:graphicFrameMk id="6" creationId="{7145AA77-45EE-6BC7-D1A2-62DE5FB3689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00ADC-F565-4F1E-93B3-DC0FB5231920}" type="datetimeFigureOut">
              <a:rPr lang="en-GB" smtClean="0"/>
              <a:t>08/03/2025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625F0-1729-458A-90DA-17B859776112}" type="slidenum">
              <a:rPr lang="en-GB" smtClean="0"/>
              <a:t>‹#›</a:t>
            </a:fld>
            <a:endParaRPr lang="en-GB"/>
          </a:p>
        </p:txBody>
      </p:sp>
    </p:spTree>
    <p:extLst>
      <p:ext uri="{BB962C8B-B14F-4D97-AF65-F5344CB8AC3E}">
        <p14:creationId xmlns:p14="http://schemas.microsoft.com/office/powerpoint/2010/main" val="101042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2625F0-1729-458A-90DA-17B85977611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185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25</a:t>
            </a:fld>
            <a:endParaRPr lang="en-GB"/>
          </a:p>
        </p:txBody>
      </p:sp>
    </p:spTree>
    <p:extLst>
      <p:ext uri="{BB962C8B-B14F-4D97-AF65-F5344CB8AC3E}">
        <p14:creationId xmlns:p14="http://schemas.microsoft.com/office/powerpoint/2010/main" val="174095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F2625F0-1729-458A-90DA-17B859776112}" type="slidenum">
              <a:rPr lang="en-GB" smtClean="0"/>
              <a:t>34</a:t>
            </a:fld>
            <a:endParaRPr lang="en-GB"/>
          </a:p>
        </p:txBody>
      </p:sp>
    </p:spTree>
    <p:extLst>
      <p:ext uri="{BB962C8B-B14F-4D97-AF65-F5344CB8AC3E}">
        <p14:creationId xmlns:p14="http://schemas.microsoft.com/office/powerpoint/2010/main" val="370449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35</a:t>
            </a:fld>
            <a:endParaRPr lang="en-GB"/>
          </a:p>
        </p:txBody>
      </p:sp>
    </p:spTree>
    <p:extLst>
      <p:ext uri="{BB962C8B-B14F-4D97-AF65-F5344CB8AC3E}">
        <p14:creationId xmlns:p14="http://schemas.microsoft.com/office/powerpoint/2010/main" val="1982873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40</a:t>
            </a:fld>
            <a:endParaRPr lang="en-GB"/>
          </a:p>
        </p:txBody>
      </p:sp>
    </p:spTree>
    <p:extLst>
      <p:ext uri="{BB962C8B-B14F-4D97-AF65-F5344CB8AC3E}">
        <p14:creationId xmlns:p14="http://schemas.microsoft.com/office/powerpoint/2010/main" val="1522091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44</a:t>
            </a:fld>
            <a:endParaRPr lang="en-GB"/>
          </a:p>
        </p:txBody>
      </p:sp>
    </p:spTree>
    <p:extLst>
      <p:ext uri="{BB962C8B-B14F-4D97-AF65-F5344CB8AC3E}">
        <p14:creationId xmlns:p14="http://schemas.microsoft.com/office/powerpoint/2010/main" val="411975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10</a:t>
            </a:fld>
            <a:endParaRPr lang="en-GB"/>
          </a:p>
        </p:txBody>
      </p:sp>
    </p:spTree>
    <p:extLst>
      <p:ext uri="{BB962C8B-B14F-4D97-AF65-F5344CB8AC3E}">
        <p14:creationId xmlns:p14="http://schemas.microsoft.com/office/powerpoint/2010/main" val="2442254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12</a:t>
            </a:fld>
            <a:endParaRPr lang="en-GB"/>
          </a:p>
        </p:txBody>
      </p:sp>
    </p:spTree>
    <p:extLst>
      <p:ext uri="{BB962C8B-B14F-4D97-AF65-F5344CB8AC3E}">
        <p14:creationId xmlns:p14="http://schemas.microsoft.com/office/powerpoint/2010/main" val="2737273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p:txBody>
      </p:sp>
      <p:sp>
        <p:nvSpPr>
          <p:cNvPr id="4" name="Slide Number Placeholder 3"/>
          <p:cNvSpPr>
            <a:spLocks noGrp="1"/>
          </p:cNvSpPr>
          <p:nvPr>
            <p:ph type="sldNum" sz="quarter" idx="5"/>
          </p:nvPr>
        </p:nvSpPr>
        <p:spPr/>
        <p:txBody>
          <a:bodyPr/>
          <a:lstStyle/>
          <a:p>
            <a:fld id="{BF2625F0-1729-458A-90DA-17B859776112}" type="slidenum">
              <a:rPr lang="en-GB" smtClean="0"/>
              <a:t>13</a:t>
            </a:fld>
            <a:endParaRPr lang="en-GB"/>
          </a:p>
        </p:txBody>
      </p:sp>
    </p:spTree>
    <p:extLst>
      <p:ext uri="{BB962C8B-B14F-4D97-AF65-F5344CB8AC3E}">
        <p14:creationId xmlns:p14="http://schemas.microsoft.com/office/powerpoint/2010/main" val="192309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15</a:t>
            </a:fld>
            <a:endParaRPr lang="en-GB"/>
          </a:p>
        </p:txBody>
      </p:sp>
    </p:spTree>
    <p:extLst>
      <p:ext uri="{BB962C8B-B14F-4D97-AF65-F5344CB8AC3E}">
        <p14:creationId xmlns:p14="http://schemas.microsoft.com/office/powerpoint/2010/main" val="426370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20</a:t>
            </a:fld>
            <a:endParaRPr lang="en-GB"/>
          </a:p>
        </p:txBody>
      </p:sp>
    </p:spTree>
    <p:extLst>
      <p:ext uri="{BB962C8B-B14F-4D97-AF65-F5344CB8AC3E}">
        <p14:creationId xmlns:p14="http://schemas.microsoft.com/office/powerpoint/2010/main" val="299984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21</a:t>
            </a:fld>
            <a:endParaRPr lang="en-GB"/>
          </a:p>
        </p:txBody>
      </p:sp>
    </p:spTree>
    <p:extLst>
      <p:ext uri="{BB962C8B-B14F-4D97-AF65-F5344CB8AC3E}">
        <p14:creationId xmlns:p14="http://schemas.microsoft.com/office/powerpoint/2010/main" val="3121672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ACBC4-E336-E630-07F8-1408EEC879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85D8A-3D77-2C98-57C2-61FEA2CAD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B0A578-FB2F-2968-82B0-11BFA701591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F30F99B-09DA-4DFF-EF45-43A1101A367C}"/>
              </a:ext>
            </a:extLst>
          </p:cNvPr>
          <p:cNvSpPr>
            <a:spLocks noGrp="1"/>
          </p:cNvSpPr>
          <p:nvPr>
            <p:ph type="sldNum" sz="quarter" idx="5"/>
          </p:nvPr>
        </p:nvSpPr>
        <p:spPr/>
        <p:txBody>
          <a:bodyPr/>
          <a:lstStyle/>
          <a:p>
            <a:fld id="{BF2625F0-1729-458A-90DA-17B859776112}" type="slidenum">
              <a:rPr lang="en-GB" smtClean="0"/>
              <a:t>22</a:t>
            </a:fld>
            <a:endParaRPr lang="en-GB"/>
          </a:p>
        </p:txBody>
      </p:sp>
    </p:spTree>
    <p:extLst>
      <p:ext uri="{BB962C8B-B14F-4D97-AF65-F5344CB8AC3E}">
        <p14:creationId xmlns:p14="http://schemas.microsoft.com/office/powerpoint/2010/main" val="393155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F2625F0-1729-458A-90DA-17B859776112}" type="slidenum">
              <a:rPr lang="en-GB" smtClean="0"/>
              <a:t>24</a:t>
            </a:fld>
            <a:endParaRPr lang="en-GB"/>
          </a:p>
        </p:txBody>
      </p:sp>
    </p:spTree>
    <p:extLst>
      <p:ext uri="{BB962C8B-B14F-4D97-AF65-F5344CB8AC3E}">
        <p14:creationId xmlns:p14="http://schemas.microsoft.com/office/powerpoint/2010/main" val="511631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rpora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3568" y="2708920"/>
            <a:ext cx="7992888" cy="1470025"/>
          </a:xfrm>
        </p:spPr>
        <p:txBody>
          <a:bodyPr anchor="b">
            <a:normAutofit/>
          </a:bodyPr>
          <a:lstStyle>
            <a:lvl1pPr algn="l">
              <a:defRPr sz="7200" b="1">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683568" y="3933056"/>
            <a:ext cx="7992888" cy="1656184"/>
          </a:xfrm>
        </p:spPr>
        <p:txBody>
          <a:bodyPr>
            <a:normAutofit/>
          </a:bodyPr>
          <a:lstStyle>
            <a:lvl1pPr marL="0" indent="0" algn="l">
              <a:buNone/>
              <a:defRPr sz="3600" b="1">
                <a:solidFill>
                  <a:srgbClr val="BBA46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Text</a:t>
            </a:r>
            <a:endParaRPr lang="en-GB" dirty="0"/>
          </a:p>
        </p:txBody>
      </p:sp>
      <p:sp>
        <p:nvSpPr>
          <p:cNvPr id="12" name="Subtitle 2"/>
          <p:cNvSpPr txBox="1">
            <a:spLocks/>
          </p:cNvSpPr>
          <p:nvPr userDrawn="1"/>
        </p:nvSpPr>
        <p:spPr>
          <a:xfrm>
            <a:off x="611560" y="5949280"/>
            <a:ext cx="2583904" cy="432048"/>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anose="020B0604020202020204" pitchFamily="34" charset="0"/>
              <a:buNone/>
              <a:defRPr sz="3600" b="1" kern="1200">
                <a:solidFill>
                  <a:srgbClr val="BBA46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t>ulster.ac.uk</a:t>
            </a:r>
            <a:endParaRPr lang="en-GB" dirty="0"/>
          </a:p>
        </p:txBody>
      </p:sp>
    </p:spTree>
    <p:extLst>
      <p:ext uri="{BB962C8B-B14F-4D97-AF65-F5344CB8AC3E}">
        <p14:creationId xmlns:p14="http://schemas.microsoft.com/office/powerpoint/2010/main" val="3363841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C&amp;E Faculty Image Layout">
    <p:spTree>
      <p:nvGrpSpPr>
        <p:cNvPr id="1" name=""/>
        <p:cNvGrpSpPr/>
        <p:nvPr/>
      </p:nvGrpSpPr>
      <p:grpSpPr>
        <a:xfrm>
          <a:off x="0" y="0"/>
          <a:ext cx="0" cy="0"/>
          <a:chOff x="0" y="0"/>
          <a:chExt cx="0" cy="0"/>
        </a:xfrm>
      </p:grpSpPr>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704" y="-27385"/>
            <a:ext cx="8397146" cy="688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27384"/>
            <a:ext cx="6264139"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4474840" cy="562074"/>
          </a:xfrm>
        </p:spPr>
        <p:txBody>
          <a:bodyPr>
            <a:noAutofit/>
          </a:bodyPr>
          <a:lstStyle>
            <a:lvl1pPr algn="l">
              <a:defRPr sz="3600" b="1">
                <a:solidFill>
                  <a:srgbClr val="D65E06"/>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952128"/>
            <a:ext cx="4464496"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4464496"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6" name="Picture 5" descr="UU Computers Logo.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7544" y="5733256"/>
            <a:ext cx="131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024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C&amp;E Faculty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562074"/>
          </a:xfrm>
        </p:spPr>
        <p:txBody>
          <a:bodyPr>
            <a:noAutofit/>
          </a:bodyPr>
          <a:lstStyle>
            <a:lvl1pPr algn="l">
              <a:defRPr sz="3600" b="1">
                <a:solidFill>
                  <a:srgbClr val="D65E06"/>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7" descr="UU Computers 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5733256"/>
            <a:ext cx="131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969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PTER TITLE -NEW">
    <p:spTree>
      <p:nvGrpSpPr>
        <p:cNvPr id="1" name=""/>
        <p:cNvGrpSpPr/>
        <p:nvPr/>
      </p:nvGrpSpPr>
      <p:grpSpPr>
        <a:xfrm>
          <a:off x="0" y="0"/>
          <a:ext cx="0" cy="0"/>
          <a:chOff x="0" y="0"/>
          <a:chExt cx="0" cy="0"/>
        </a:xfrm>
      </p:grpSpPr>
      <p:sp>
        <p:nvSpPr>
          <p:cNvPr id="5" name="Rectangle 42"/>
          <p:cNvSpPr>
            <a:spLocks noChangeArrowheads="1"/>
          </p:cNvSpPr>
          <p:nvPr userDrawn="1"/>
        </p:nvSpPr>
        <p:spPr bwMode="auto">
          <a:xfrm>
            <a:off x="0" y="6477000"/>
            <a:ext cx="9144000" cy="381000"/>
          </a:xfrm>
          <a:prstGeom prst="rect">
            <a:avLst/>
          </a:prstGeom>
          <a:solidFill>
            <a:srgbClr val="9F0F1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dirty="0"/>
          </a:p>
        </p:txBody>
      </p:sp>
      <p:sp>
        <p:nvSpPr>
          <p:cNvPr id="6" name="Title 1"/>
          <p:cNvSpPr>
            <a:spLocks noGrp="1"/>
          </p:cNvSpPr>
          <p:nvPr>
            <p:ph type="ctrTitle"/>
          </p:nvPr>
        </p:nvSpPr>
        <p:spPr>
          <a:xfrm>
            <a:off x="685800" y="2130425"/>
            <a:ext cx="7772400" cy="1470025"/>
          </a:xfrm>
          <a:prstGeom prst="rect">
            <a:avLst/>
          </a:prstGeom>
        </p:spPr>
        <p:txBody>
          <a:bodyPr/>
          <a:lstStyle>
            <a:lvl1pPr>
              <a:defRPr sz="54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dirty="0"/>
              <a:t>Click to edit Master title style</a:t>
            </a:r>
          </a:p>
        </p:txBody>
      </p:sp>
      <p:sp>
        <p:nvSpPr>
          <p:cNvPr id="7" name="Subtitle 2"/>
          <p:cNvSpPr>
            <a:spLocks noGrp="1"/>
          </p:cNvSpPr>
          <p:nvPr>
            <p:ph type="subTitle" idx="1"/>
          </p:nvPr>
        </p:nvSpPr>
        <p:spPr>
          <a:xfrm>
            <a:off x="1371600" y="533400"/>
            <a:ext cx="6400800" cy="1752600"/>
          </a:xfrm>
          <a:prstGeom prst="rect">
            <a:avLst/>
          </a:prstGeom>
        </p:spPr>
        <p:txBody>
          <a:bodyPr/>
          <a:lstStyle>
            <a:lvl1pPr marL="0" indent="0" algn="ctr">
              <a:buNone/>
              <a:defRPr sz="4000" b="1">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8" name="Text Placeholder 4"/>
          <p:cNvSpPr>
            <a:spLocks noGrp="1"/>
          </p:cNvSpPr>
          <p:nvPr>
            <p:ph type="body" sz="quarter" idx="13"/>
          </p:nvPr>
        </p:nvSpPr>
        <p:spPr>
          <a:xfrm>
            <a:off x="838200" y="5257800"/>
            <a:ext cx="6477000" cy="1066800"/>
          </a:xfrm>
          <a:prstGeom prst="rect">
            <a:avLst/>
          </a:prstGeom>
        </p:spPr>
        <p:txBody>
          <a:bodyPr anchor="b"/>
          <a:lstStyle>
            <a:lvl1pPr marL="0" indent="0">
              <a:buNone/>
              <a:defRPr sz="2000" b="1">
                <a:latin typeface="Cambria" panose="02040503050406030204" pitchFamily="18" charset="0"/>
              </a:defRPr>
            </a:lvl1pPr>
            <a:lvl2pPr marL="457200" indent="0">
              <a:buNone/>
              <a:defRPr sz="1800" i="1">
                <a:latin typeface="Cambria" panose="02040503050406030204" pitchFamily="18" charset="0"/>
              </a:defRPr>
            </a:lvl2pPr>
            <a:lvl3pPr marL="914400" indent="0">
              <a:buNone/>
              <a:defRPr sz="1600">
                <a:latin typeface="Cambria" panose="02040503050406030204" pitchFamily="18" charset="0"/>
              </a:defRPr>
            </a:lvl3pPr>
            <a:lvl4pPr marL="1371600" indent="0">
              <a:buNone/>
              <a:defRPr sz="1400">
                <a:latin typeface="Cambria" panose="02040503050406030204" pitchFamily="18" charset="0"/>
              </a:defRPr>
            </a:lvl4pPr>
            <a:lvl5pPr marL="1828800" indent="0">
              <a:buNone/>
              <a:defRPr sz="140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9385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tandard Page">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dirty="0">
              <a:ea typeface="+mn-ea"/>
            </a:endParaRPr>
          </a:p>
        </p:txBody>
      </p:sp>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5"/>
          </p:nvPr>
        </p:nvSpPr>
        <p:spPr>
          <a:xfrm>
            <a:off x="1860550" y="457200"/>
            <a:ext cx="6172200" cy="381000"/>
          </a:xfrm>
          <a:prstGeom prst="rect">
            <a:avLst/>
          </a:prstGeom>
        </p:spPr>
        <p:txBody>
          <a:bodyPr/>
          <a:lstStyle>
            <a:lvl1pPr marL="0" indent="0" algn="ctr">
              <a:buNone/>
              <a:defRPr sz="32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8573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Wider Standard Page">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1676400" y="1828800"/>
            <a:ext cx="184150" cy="461963"/>
          </a:xfrm>
          <a:prstGeom prst="rect">
            <a:avLst/>
          </a:prstGeom>
          <a:noFill/>
          <a:ln>
            <a:noFill/>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dirty="0">
              <a:ea typeface="+mn-ea"/>
            </a:endParaRPr>
          </a:p>
        </p:txBody>
      </p:sp>
      <p:sp>
        <p:nvSpPr>
          <p:cNvPr id="3" name="Content Placeholder 2"/>
          <p:cNvSpPr>
            <a:spLocks noGrp="1"/>
          </p:cNvSpPr>
          <p:nvPr>
            <p:ph idx="1"/>
          </p:nvPr>
        </p:nvSpPr>
        <p:spPr>
          <a:xfrm>
            <a:off x="152400" y="1828800"/>
            <a:ext cx="88392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5"/>
          </p:nvPr>
        </p:nvSpPr>
        <p:spPr>
          <a:xfrm>
            <a:off x="2057400" y="533400"/>
            <a:ext cx="6172200" cy="381000"/>
          </a:xfrm>
          <a:prstGeom prst="rect">
            <a:avLst/>
          </a:prstGeom>
        </p:spPr>
        <p:txBody>
          <a:bodyPr/>
          <a:lstStyle>
            <a:lvl1pPr marL="0" indent="0" algn="ctr">
              <a:buNone/>
              <a:defRPr sz="32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7580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194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719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IS - Mgm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Tree>
    <p:extLst>
      <p:ext uri="{BB962C8B-B14F-4D97-AF65-F5344CB8AC3E}">
        <p14:creationId xmlns:p14="http://schemas.microsoft.com/office/powerpoint/2010/main" val="3652321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Image with Bottom Caption">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533400" y="1828800"/>
            <a:ext cx="8153400" cy="3505200"/>
          </a:xfrm>
          <a:prstGeom prst="rect">
            <a:avLst/>
          </a:prstGeom>
          <a:ln w="19050">
            <a:noFill/>
          </a:ln>
        </p:spPr>
        <p:txBody>
          <a:bodyPr/>
          <a:lstStyle/>
          <a:p>
            <a:pPr lvl="0"/>
            <a:endParaRPr lang="en-US" noProof="0" dirty="0"/>
          </a:p>
        </p:txBody>
      </p:sp>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533400" y="5486400"/>
            <a:ext cx="10668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16" name="Text Placeholder 10"/>
          <p:cNvSpPr>
            <a:spLocks noGrp="1"/>
          </p:cNvSpPr>
          <p:nvPr>
            <p:ph type="body" sz="quarter" idx="19"/>
          </p:nvPr>
        </p:nvSpPr>
        <p:spPr>
          <a:xfrm>
            <a:off x="1905000" y="457200"/>
            <a:ext cx="6172200" cy="381000"/>
          </a:xfrm>
          <a:prstGeom prst="rect">
            <a:avLst/>
          </a:prstGeom>
        </p:spPr>
        <p:txBody>
          <a:bodyPr/>
          <a:lstStyle>
            <a:lvl1pPr marL="0" indent="0" algn="ctr">
              <a:buNone/>
              <a:defRPr sz="3200" b="1" i="0">
                <a:solidFill>
                  <a:schemeClr val="tx2"/>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63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Image with lefthand caption">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2895600" y="1752600"/>
            <a:ext cx="5638800" cy="4572000"/>
          </a:xfrm>
          <a:prstGeom prst="rect">
            <a:avLst/>
          </a:prstGeom>
          <a:ln w="19050">
            <a:noFill/>
          </a:ln>
        </p:spPr>
        <p:txBody>
          <a:bodyPr/>
          <a:lstStyle/>
          <a:p>
            <a:pPr lvl="0"/>
            <a:endParaRPr lang="en-US" noProof="0" dirty="0"/>
          </a:p>
        </p:txBody>
      </p:sp>
      <p:sp>
        <p:nvSpPr>
          <p:cNvPr id="13" name="Text Placeholder 10"/>
          <p:cNvSpPr>
            <a:spLocks noGrp="1"/>
          </p:cNvSpPr>
          <p:nvPr>
            <p:ph type="body" sz="quarter" idx="17"/>
          </p:nvPr>
        </p:nvSpPr>
        <p:spPr>
          <a:xfrm>
            <a:off x="457200" y="1775716"/>
            <a:ext cx="2133600" cy="3253483"/>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dirty="0"/>
              <a:t>Click to edit Master text styles</a:t>
            </a:r>
          </a:p>
        </p:txBody>
      </p:sp>
      <p:sp>
        <p:nvSpPr>
          <p:cNvPr id="14" name="Text Placeholder 10"/>
          <p:cNvSpPr>
            <a:spLocks noGrp="1"/>
          </p:cNvSpPr>
          <p:nvPr>
            <p:ph type="body" sz="quarter" idx="18"/>
          </p:nvPr>
        </p:nvSpPr>
        <p:spPr>
          <a:xfrm>
            <a:off x="457200" y="5257800"/>
            <a:ext cx="21336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dirty="0"/>
              <a:t>Click to edit Master text styles</a:t>
            </a:r>
          </a:p>
        </p:txBody>
      </p:sp>
      <p:sp>
        <p:nvSpPr>
          <p:cNvPr id="16" name="Text Placeholder 10"/>
          <p:cNvSpPr>
            <a:spLocks noGrp="1"/>
          </p:cNvSpPr>
          <p:nvPr>
            <p:ph type="body" sz="quarter" idx="21"/>
          </p:nvPr>
        </p:nvSpPr>
        <p:spPr>
          <a:xfrm>
            <a:off x="2057400" y="533400"/>
            <a:ext cx="6172200" cy="381000"/>
          </a:xfrm>
          <a:prstGeom prst="rect">
            <a:avLst/>
          </a:prstGeom>
        </p:spPr>
        <p:txBody>
          <a:bodyPr/>
          <a:lstStyle>
            <a:lvl1pPr marL="0" indent="0" algn="ctr">
              <a:buNone/>
              <a:defRPr sz="3200" b="1" i="0">
                <a:solidFill>
                  <a:schemeClr val="tx2"/>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dirty="0"/>
              <a:t>Click to edit Master text styles</a:t>
            </a:r>
          </a:p>
        </p:txBody>
      </p:sp>
    </p:spTree>
    <p:extLst>
      <p:ext uri="{BB962C8B-B14F-4D97-AF65-F5344CB8AC3E}">
        <p14:creationId xmlns:p14="http://schemas.microsoft.com/office/powerpoint/2010/main" val="1234099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Corporate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861048"/>
            <a:ext cx="7772400" cy="1362075"/>
          </a:xfrm>
        </p:spPr>
        <p:txBody>
          <a:bodyPr anchor="t"/>
          <a:lstStyle>
            <a:lvl1pPr algn="l">
              <a:defRPr sz="4000" b="1" cap="none" baseline="0">
                <a:solidFill>
                  <a:srgbClr val="BBA461"/>
                </a:solidFill>
                <a:latin typeface="Arial" panose="020B0604020202020204" pitchFamily="34" charset="0"/>
                <a:cs typeface="Arial" panose="020B0604020202020204" pitchFamily="34" charset="0"/>
              </a:defRPr>
            </a:lvl1pPr>
          </a:lstStyle>
          <a:p>
            <a:r>
              <a:rPr lang="en-GB" cap="none" baseline="0" dirty="0"/>
              <a:t>Divider Title</a:t>
            </a:r>
            <a:endParaRPr lang="en-GB" dirty="0"/>
          </a:p>
        </p:txBody>
      </p:sp>
      <p:sp>
        <p:nvSpPr>
          <p:cNvPr id="3" name="Text Placeholder 2"/>
          <p:cNvSpPr>
            <a:spLocks noGrp="1"/>
          </p:cNvSpPr>
          <p:nvPr>
            <p:ph type="body" idx="1" hasCustomPrompt="1"/>
          </p:nvPr>
        </p:nvSpPr>
        <p:spPr>
          <a:xfrm>
            <a:off x="722313" y="4593109"/>
            <a:ext cx="7772400" cy="1500187"/>
          </a:xfrm>
        </p:spPr>
        <p:txBody>
          <a:bodyPr anchor="t"/>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 Head</a:t>
            </a:r>
          </a:p>
        </p:txBody>
      </p:sp>
    </p:spTree>
    <p:extLst>
      <p:ext uri="{BB962C8B-B14F-4D97-AF65-F5344CB8AC3E}">
        <p14:creationId xmlns:p14="http://schemas.microsoft.com/office/powerpoint/2010/main" val="1096415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Corporate Content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solidFill>
                  <a:srgbClr val="4A4A49"/>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2050" name="Picture 2" descr="C:\Users\MDunne\Desktop\UU Corporate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73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rporate Content 2">
    <p:spTree>
      <p:nvGrpSpPr>
        <p:cNvPr id="1" name=""/>
        <p:cNvGrpSpPr/>
        <p:nvPr/>
      </p:nvGrpSpPr>
      <p:grpSpPr>
        <a:xfrm>
          <a:off x="0" y="0"/>
          <a:ext cx="0" cy="0"/>
          <a:chOff x="0" y="0"/>
          <a:chExt cx="0" cy="0"/>
        </a:xfrm>
      </p:grpSpPr>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1"/>
            <a:ext cx="6286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2" descr="C:\Users\MDunne\Desktop\UU Corporate 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19256"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Tree>
    <p:extLst>
      <p:ext uri="{BB962C8B-B14F-4D97-AF65-F5344CB8AC3E}">
        <p14:creationId xmlns:p14="http://schemas.microsoft.com/office/powerpoint/2010/main" val="120776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rporate Image Layout">
    <p:spTree>
      <p:nvGrpSpPr>
        <p:cNvPr id="1" name=""/>
        <p:cNvGrpSpPr/>
        <p:nvPr/>
      </p:nvGrpSpPr>
      <p:grpSpPr>
        <a:xfrm>
          <a:off x="0" y="0"/>
          <a:ext cx="0" cy="0"/>
          <a:chOff x="0" y="0"/>
          <a:chExt cx="0" cy="0"/>
        </a:xfrm>
      </p:grpSpPr>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7704" y="-27385"/>
            <a:ext cx="8397146" cy="688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27384"/>
            <a:ext cx="6264139"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4638"/>
            <a:ext cx="4474840"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952128"/>
            <a:ext cx="4464496"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4464496"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6" name="Picture 2" descr="C:\Users\MDunne\Desktop\UU Corporate Log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655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Corporate Char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2" descr="C:\Users\MDunne\Desktop\UU Corporate 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5736199"/>
            <a:ext cx="131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19256" cy="562074"/>
          </a:xfrm>
        </p:spPr>
        <p:txBody>
          <a:bodyPr>
            <a:noAutofit/>
          </a:bodyPr>
          <a:lstStyle>
            <a:lvl1pPr algn="l">
              <a:defRPr sz="3600" b="1">
                <a:solidFill>
                  <a:srgbClr val="1A2A4F"/>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BBA461"/>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Tree>
    <p:extLst>
      <p:ext uri="{BB962C8B-B14F-4D97-AF65-F5344CB8AC3E}">
        <p14:creationId xmlns:p14="http://schemas.microsoft.com/office/powerpoint/2010/main" val="1364736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E Faculty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3568" y="3140968"/>
            <a:ext cx="7992888" cy="1470025"/>
          </a:xfrm>
        </p:spPr>
        <p:txBody>
          <a:bodyPr anchor="b">
            <a:normAutofit/>
          </a:bodyPr>
          <a:lstStyle>
            <a:lvl1pPr algn="l">
              <a:defRPr sz="7200" b="1">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683568" y="4437112"/>
            <a:ext cx="7992888" cy="1656184"/>
          </a:xfrm>
        </p:spPr>
        <p:txBody>
          <a:bodyPr anchor="t">
            <a:normAutofit/>
          </a:bodyPr>
          <a:lstStyle>
            <a:lvl1pPr marL="0" indent="0" algn="l">
              <a:buNone/>
              <a:defRPr sz="3600" b="1">
                <a:solidFill>
                  <a:srgbClr val="D65E0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Text</a:t>
            </a:r>
            <a:endParaRPr lang="en-GB" dirty="0"/>
          </a:p>
        </p:txBody>
      </p:sp>
      <p:sp>
        <p:nvSpPr>
          <p:cNvPr id="12" name="Subtitle 2"/>
          <p:cNvSpPr txBox="1">
            <a:spLocks/>
          </p:cNvSpPr>
          <p:nvPr userDrawn="1"/>
        </p:nvSpPr>
        <p:spPr>
          <a:xfrm>
            <a:off x="611560" y="5949280"/>
            <a:ext cx="2583904" cy="432048"/>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anose="020B0604020202020204" pitchFamily="34" charset="0"/>
              <a:buNone/>
              <a:defRPr sz="3600" b="1" kern="1200">
                <a:solidFill>
                  <a:srgbClr val="BBA46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solidFill>
                  <a:srgbClr val="D65E06"/>
                </a:solidFill>
              </a:rPr>
              <a:t>ulster.ac.uk</a:t>
            </a:r>
            <a:endParaRPr lang="en-GB" dirty="0">
              <a:solidFill>
                <a:srgbClr val="D65E06"/>
              </a:solidFill>
            </a:endParaRPr>
          </a:p>
        </p:txBody>
      </p:sp>
    </p:spTree>
    <p:extLst>
      <p:ext uri="{BB962C8B-B14F-4D97-AF65-F5344CB8AC3E}">
        <p14:creationId xmlns:p14="http://schemas.microsoft.com/office/powerpoint/2010/main" val="2012606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amp;E Faculty Content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562074"/>
          </a:xfrm>
        </p:spPr>
        <p:txBody>
          <a:bodyPr>
            <a:noAutofit/>
          </a:bodyPr>
          <a:lstStyle>
            <a:lvl1pPr algn="l">
              <a:defRPr sz="3600" b="1">
                <a:solidFill>
                  <a:schemeClr val="tx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342900" indent="-342900">
              <a:buFont typeface="Arial" panose="020B0604020202020204" pitchFamily="34" charset="0"/>
              <a:buChar char="•"/>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a:p>
            <a:pPr lvl="1"/>
            <a:r>
              <a:rPr lang="en-GB" dirty="0" err="1"/>
              <a:t>adsf</a:t>
            </a:r>
            <a:endParaRPr lang="en-GB" dirty="0"/>
          </a:p>
        </p:txBody>
      </p:sp>
      <p:sp>
        <p:nvSpPr>
          <p:cNvPr id="5" name="Date Placeholder 4">
            <a:extLst>
              <a:ext uri="{FF2B5EF4-FFF2-40B4-BE49-F238E27FC236}">
                <a16:creationId xmlns:a16="http://schemas.microsoft.com/office/drawing/2014/main" id="{832FA414-2512-4E0F-913E-51D5294A8701}"/>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E822FFED-464A-473C-AE5B-657870957F7F}"/>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8269559B-CBCD-4E9F-9E8E-105D30626840}"/>
              </a:ext>
            </a:extLst>
          </p:cNvPr>
          <p:cNvSpPr>
            <a:spLocks noGrp="1"/>
          </p:cNvSpPr>
          <p:nvPr>
            <p:ph type="sldNum" sz="quarter" idx="12"/>
          </p:nvPr>
        </p:nvSpPr>
        <p:spPr/>
        <p:txBody>
          <a:bodyPr/>
          <a:lstStyle/>
          <a:p>
            <a:fld id="{67D5DD6A-4F4B-48C0-931C-A060E8E98EED}" type="slidenum">
              <a:rPr lang="en-GB" smtClean="0"/>
              <a:t>‹#›</a:t>
            </a:fld>
            <a:endParaRPr lang="en-GB"/>
          </a:p>
        </p:txBody>
      </p:sp>
    </p:spTree>
    <p:extLst>
      <p:ext uri="{BB962C8B-B14F-4D97-AF65-F5344CB8AC3E}">
        <p14:creationId xmlns:p14="http://schemas.microsoft.com/office/powerpoint/2010/main" val="665369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C&amp;E Faculty Content 2">
    <p:spTree>
      <p:nvGrpSpPr>
        <p:cNvPr id="1" name=""/>
        <p:cNvGrpSpPr/>
        <p:nvPr/>
      </p:nvGrpSpPr>
      <p:grpSpPr>
        <a:xfrm>
          <a:off x="0" y="0"/>
          <a:ext cx="0" cy="0"/>
          <a:chOff x="0" y="0"/>
          <a:chExt cx="0" cy="0"/>
        </a:xfrm>
      </p:grpSpPr>
      <p:pic>
        <p:nvPicPr>
          <p:cNvPr id="6"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1"/>
            <a:ext cx="6286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title"/>
          </p:nvPr>
        </p:nvSpPr>
        <p:spPr>
          <a:xfrm>
            <a:off x="457200" y="274638"/>
            <a:ext cx="8219256" cy="562074"/>
          </a:xfrm>
        </p:spPr>
        <p:txBody>
          <a:bodyPr>
            <a:noAutofit/>
          </a:bodyPr>
          <a:lstStyle>
            <a:lvl1pPr algn="l">
              <a:defRPr sz="3600" b="1">
                <a:solidFill>
                  <a:srgbClr val="D65E06"/>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p:cNvSpPr>
            <a:spLocks noGrp="1"/>
          </p:cNvSpPr>
          <p:nvPr>
            <p:ph sz="half" idx="1" hasCustomPrompt="1"/>
          </p:nvPr>
        </p:nvSpPr>
        <p:spPr>
          <a:xfrm>
            <a:off x="467544" y="764704"/>
            <a:ext cx="8208912" cy="460648"/>
          </a:xfrm>
        </p:spPr>
        <p:txBody>
          <a:bodyPr>
            <a:noAutofit/>
          </a:bodyPr>
          <a:lstStyle>
            <a:lvl1pPr marL="0" indent="0">
              <a:buNone/>
              <a:defRPr sz="3000" b="1">
                <a:solidFill>
                  <a:srgbClr val="8D8C8D"/>
                </a:solidFill>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Sub Head</a:t>
            </a:r>
          </a:p>
        </p:txBody>
      </p:sp>
      <p:sp>
        <p:nvSpPr>
          <p:cNvPr id="4" name="Content Placeholder 3"/>
          <p:cNvSpPr>
            <a:spLocks noGrp="1"/>
          </p:cNvSpPr>
          <p:nvPr>
            <p:ph sz="half" idx="2" hasCustomPrompt="1"/>
          </p:nvPr>
        </p:nvSpPr>
        <p:spPr>
          <a:xfrm>
            <a:off x="467544" y="1600201"/>
            <a:ext cx="8280920" cy="3917032"/>
          </a:xfrm>
        </p:spPr>
        <p:txBody>
          <a:bodyPr>
            <a:normAutofit/>
          </a:bodyPr>
          <a:lstStyle>
            <a:lvl1pPr marL="0" indent="0">
              <a:buNone/>
              <a:defRPr sz="24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Text</a:t>
            </a:r>
          </a:p>
        </p:txBody>
      </p:sp>
      <p:pic>
        <p:nvPicPr>
          <p:cNvPr id="8" name="Picture 7" descr="UU Computers 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67544" y="5733256"/>
            <a:ext cx="131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5063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5DD6A-4F4B-48C0-931C-A060E8E98EED}" type="slidenum">
              <a:rPr lang="en-GB" smtClean="0"/>
              <a:t>‹#›</a:t>
            </a:fld>
            <a:endParaRPr lang="en-GB"/>
          </a:p>
        </p:txBody>
      </p:sp>
    </p:spTree>
    <p:extLst>
      <p:ext uri="{BB962C8B-B14F-4D97-AF65-F5344CB8AC3E}">
        <p14:creationId xmlns:p14="http://schemas.microsoft.com/office/powerpoint/2010/main" val="268446480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5" r:id="rId3"/>
    <p:sldLayoutId id="2147483676" r:id="rId4"/>
    <p:sldLayoutId id="2147483683" r:id="rId5"/>
    <p:sldLayoutId id="2147483677" r:id="rId6"/>
    <p:sldLayoutId id="2147483662" r:id="rId7"/>
    <p:sldLayoutId id="2147483668" r:id="rId8"/>
    <p:sldLayoutId id="2147483671"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h.glass@ulster.ac.uk"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residuals-least-squares-rsquared/v/second-regression-example" TargetMode="External"/><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youtube.com/watch?v=yIYKR4sgzI8" TargetMode="Externa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www.ibm.com/think/topics/data-quality"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hyperlink" Target="https://stats.oarc.ucla.edu/stata/faq/how-do-i-interpret-odds-ratios-in-logistic-regression/" TargetMode="Externa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vN5cNN2-HWE" TargetMode="External"/><Relationship Id="rId2" Type="http://schemas.openxmlformats.org/officeDocument/2006/relationships/hyperlink" Target="https://www.youtube.com/watch?v=yIYKR4sgzI8" TargetMode="External"/><Relationship Id="rId1" Type="http://schemas.openxmlformats.org/officeDocument/2006/relationships/slideLayout" Target="../slideLayouts/slideLayout8.xml"/><Relationship Id="rId6" Type="http://schemas.openxmlformats.org/officeDocument/2006/relationships/hyperlink" Target="https://www.youtube.com/watch?v=8nm0G-1uJzA" TargetMode="External"/><Relationship Id="rId5" Type="http://schemas.openxmlformats.org/officeDocument/2006/relationships/hyperlink" Target="https://www.youtube.com/watch?v=xxFYro8QuXA" TargetMode="External"/><Relationship Id="rId4" Type="http://schemas.openxmlformats.org/officeDocument/2006/relationships/hyperlink" Target="https://www.youtube.com/watch?v=BfKanl1aSG0"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www.analyticsvidhya.com/blog/2015/07/difference-machine-learning-statistical-modeling/"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stats.idre.ucla.edu/r/dae/logit-regression/"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hyperlink" Target="https://www.machinelearningplus.com/machine-learning/complete-introduction-linear-regression-r/" TargetMode="External"/><Relationship Id="rId4" Type="http://schemas.openxmlformats.org/officeDocument/2006/relationships/hyperlink" Target="https://www.scribbr.com/statistics/linear-regression-in-r/"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dpr-info.eu/art-5-gdpr/"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think/topics/data-quality" TargetMode="External"/><Relationship Id="rId2" Type="http://schemas.openxmlformats.org/officeDocument/2006/relationships/hyperlink" Target="https://www.ibm.com/think/topics/data-governance"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568" y="4077072"/>
            <a:ext cx="7920880" cy="1841529"/>
          </a:xfrm>
          <a:prstGeom prst="rect">
            <a:avLst/>
          </a:prstGeom>
        </p:spPr>
        <p:txBody>
          <a:bodyPr vert="horz" wrap="square" lIns="0" tIns="33019" rIns="0" bIns="0" rtlCol="0">
            <a:spAutoFit/>
          </a:bodyPr>
          <a:lstStyle/>
          <a:p>
            <a:pPr marL="84455" marR="5080" lvl="0" indent="0" algn="l" defTabSz="914400" rtl="0" eaLnBrk="1" fontAlgn="auto" latinLnBrk="0" hangingPunct="1">
              <a:lnSpc>
                <a:spcPts val="4300"/>
              </a:lnSpc>
              <a:spcBef>
                <a:spcPts val="259"/>
              </a:spcBef>
              <a:spcAft>
                <a:spcPts val="0"/>
              </a:spcAft>
              <a:buClrTx/>
              <a:buSzTx/>
              <a:buFontTx/>
              <a:buNone/>
              <a:tabLst/>
              <a:defRPr/>
            </a:pPr>
            <a:r>
              <a:rPr kumimoji="0" lang="en-GB" sz="3600" b="1" i="0" u="none" strike="noStrike" kern="1200" cap="none" spc="0" normalizeH="0" baseline="0" noProof="0" dirty="0">
                <a:ln>
                  <a:noFill/>
                </a:ln>
                <a:solidFill>
                  <a:srgbClr val="002060"/>
                </a:solidFill>
                <a:effectLst/>
                <a:uLnTx/>
                <a:uFillTx/>
                <a:latin typeface="Arial"/>
                <a:ea typeface="+mn-ea"/>
                <a:cs typeface="Arial"/>
              </a:rPr>
              <a:t>Week 6 </a:t>
            </a:r>
            <a:r>
              <a:rPr kumimoji="0" lang="en-GB" sz="3600" b="1" i="0" u="none" strike="noStrike" kern="1200" cap="none" spc="0" normalizeH="0" baseline="0" noProof="0">
                <a:ln>
                  <a:noFill/>
                </a:ln>
                <a:solidFill>
                  <a:srgbClr val="002060"/>
                </a:solidFill>
                <a:effectLst/>
                <a:uLnTx/>
                <a:uFillTx/>
                <a:latin typeface="Arial"/>
                <a:ea typeface="+mn-ea"/>
                <a:cs typeface="Arial"/>
              </a:rPr>
              <a:t>– Data Governance, Linear </a:t>
            </a:r>
            <a:r>
              <a:rPr kumimoji="0" lang="en-GB" sz="3600" b="1" i="0" u="none" strike="noStrike" kern="1200" cap="none" spc="0" normalizeH="0" baseline="0" noProof="0" dirty="0">
                <a:ln>
                  <a:noFill/>
                </a:ln>
                <a:solidFill>
                  <a:srgbClr val="002060"/>
                </a:solidFill>
                <a:effectLst/>
                <a:uLnTx/>
                <a:uFillTx/>
                <a:latin typeface="Arial"/>
                <a:ea typeface="+mn-ea"/>
                <a:cs typeface="Arial"/>
              </a:rPr>
              <a:t>and Logistic Regression</a:t>
            </a:r>
          </a:p>
          <a:p>
            <a:pPr marL="12700" marR="0" lvl="0" indent="0" algn="l" defTabSz="914400" rtl="0" eaLnBrk="1" fontAlgn="auto" latinLnBrk="0" hangingPunct="1">
              <a:lnSpc>
                <a:spcPct val="100000"/>
              </a:lnSpc>
              <a:spcBef>
                <a:spcPts val="2540"/>
              </a:spcBef>
              <a:spcAft>
                <a:spcPts val="0"/>
              </a:spcAft>
              <a:buClrTx/>
              <a:buSzTx/>
              <a:buFontTx/>
              <a:buNone/>
              <a:tabLst/>
              <a:defRPr/>
            </a:pPr>
            <a:r>
              <a:rPr kumimoji="0" lang="en-GB" sz="2500" b="1" i="0" u="none" strike="noStrike" kern="1200" cap="none" spc="-10" normalizeH="0" baseline="0" noProof="0" dirty="0">
                <a:ln>
                  <a:noFill/>
                </a:ln>
                <a:solidFill>
                  <a:srgbClr val="002060"/>
                </a:solidFill>
                <a:effectLst/>
                <a:uLnTx/>
                <a:uFillTx/>
                <a:latin typeface="Arial"/>
                <a:ea typeface="+mn-ea"/>
                <a:cs typeface="Arial"/>
              </a:rPr>
              <a:t>ulster.ac.uk</a:t>
            </a:r>
            <a:endParaRPr kumimoji="0" lang="en-GB" sz="2500" b="0" i="0" u="none" strike="noStrike" kern="1200" cap="none" spc="0" normalizeH="0" baseline="0" noProof="0" dirty="0">
              <a:ln>
                <a:noFill/>
              </a:ln>
              <a:solidFill>
                <a:srgbClr val="002060"/>
              </a:solidFill>
              <a:effectLst/>
              <a:uLnTx/>
              <a:uFillTx/>
              <a:latin typeface="Arial"/>
              <a:ea typeface="+mn-ea"/>
              <a:cs typeface="Arial"/>
            </a:endParaRPr>
          </a:p>
        </p:txBody>
      </p:sp>
      <p:sp>
        <p:nvSpPr>
          <p:cNvPr id="5" name="Title 1">
            <a:extLst>
              <a:ext uri="{FF2B5EF4-FFF2-40B4-BE49-F238E27FC236}">
                <a16:creationId xmlns:a16="http://schemas.microsoft.com/office/drawing/2014/main" id="{9EAD9BB1-EA37-DC65-FED2-050D07654917}"/>
              </a:ext>
            </a:extLst>
          </p:cNvPr>
          <p:cNvSpPr txBox="1">
            <a:spLocks/>
          </p:cNvSpPr>
          <p:nvPr/>
        </p:nvSpPr>
        <p:spPr>
          <a:xfrm>
            <a:off x="1500506" y="1754235"/>
            <a:ext cx="6858000" cy="129009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GB" sz="4500" b="0" i="0" u="none" strike="noStrike" kern="1200" cap="none" spc="0" normalizeH="0" baseline="0" noProof="0">
                <a:ln>
                  <a:noFill/>
                </a:ln>
                <a:solidFill>
                  <a:prstClr val="black"/>
                </a:solidFill>
                <a:effectLst/>
                <a:uLnTx/>
                <a:uFillTx/>
                <a:latin typeface="Aptos Display" panose="02110004020202020204"/>
                <a:ea typeface="+mj-ea"/>
                <a:cs typeface="+mj-cs"/>
              </a:rPr>
              <a:t>Data Analytics (CMP330)</a:t>
            </a:r>
            <a:endParaRPr kumimoji="0" lang="en-GB" sz="4500" b="0" i="0" u="none" strike="noStrike" kern="1200" cap="none" spc="0" normalizeH="0" baseline="0" noProof="0" dirty="0">
              <a:ln>
                <a:noFill/>
              </a:ln>
              <a:solidFill>
                <a:prstClr val="black"/>
              </a:solidFill>
              <a:effectLst/>
              <a:uLnTx/>
              <a:uFillTx/>
              <a:latin typeface="Aptos Display" panose="02110004020202020204"/>
              <a:ea typeface="+mj-ea"/>
              <a:cs typeface="+mj-cs"/>
            </a:endParaRPr>
          </a:p>
        </p:txBody>
      </p:sp>
      <p:sp>
        <p:nvSpPr>
          <p:cNvPr id="7" name="Subtitle 2">
            <a:extLst>
              <a:ext uri="{FF2B5EF4-FFF2-40B4-BE49-F238E27FC236}">
                <a16:creationId xmlns:a16="http://schemas.microsoft.com/office/drawing/2014/main" id="{3F434628-7D8A-E74C-2BB9-3712CE08EC92}"/>
              </a:ext>
            </a:extLst>
          </p:cNvPr>
          <p:cNvSpPr txBox="1">
            <a:spLocks/>
          </p:cNvSpPr>
          <p:nvPr/>
        </p:nvSpPr>
        <p:spPr>
          <a:xfrm>
            <a:off x="1143000" y="2601119"/>
            <a:ext cx="6858000" cy="165576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rPr>
              <a:t>Dr. David Glass</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rPr>
              <a:t>School of Computing</a:t>
            </a: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hlinkClick r:id="rId3"/>
              </a:rPr>
              <a:t>dh.glass@ulster.ac.uk</a:t>
            </a:r>
            <a:r>
              <a:rPr kumimoji="0" lang="en-GB" sz="2100" b="0" i="0" u="none" strike="noStrike" kern="1200" cap="none" spc="0" normalizeH="0" baseline="0" noProof="0">
                <a:ln>
                  <a:noFill/>
                </a:ln>
                <a:solidFill>
                  <a:prstClr val="black"/>
                </a:solidFill>
                <a:effectLst/>
                <a:uLnTx/>
                <a:uFillTx/>
                <a:latin typeface="Aptos" panose="02110004020202020204"/>
                <a:ea typeface="+mn-ea"/>
                <a:cs typeface="+mn-cs"/>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6EBD-1BE9-49C2-894C-919CA2933057}"/>
              </a:ext>
            </a:extLst>
          </p:cNvPr>
          <p:cNvSpPr>
            <a:spLocks noGrp="1"/>
          </p:cNvSpPr>
          <p:nvPr>
            <p:ph type="title"/>
          </p:nvPr>
        </p:nvSpPr>
        <p:spPr>
          <a:xfrm>
            <a:off x="462112" y="577033"/>
            <a:ext cx="8219256" cy="562074"/>
          </a:xfrm>
        </p:spPr>
        <p:txBody>
          <a:bodyPr/>
          <a:lstStyle/>
          <a:p>
            <a:r>
              <a:rPr lang="en-GB" dirty="0"/>
              <a:t>Correlation / association</a:t>
            </a:r>
          </a:p>
        </p:txBody>
      </p:sp>
      <p:sp>
        <p:nvSpPr>
          <p:cNvPr id="4" name="Content Placeholder 3">
            <a:extLst>
              <a:ext uri="{FF2B5EF4-FFF2-40B4-BE49-F238E27FC236}">
                <a16:creationId xmlns:a16="http://schemas.microsoft.com/office/drawing/2014/main" id="{F0930EAF-88B8-464A-811E-35E900F75396}"/>
              </a:ext>
            </a:extLst>
          </p:cNvPr>
          <p:cNvSpPr>
            <a:spLocks noGrp="1"/>
          </p:cNvSpPr>
          <p:nvPr>
            <p:ph sz="half" idx="2"/>
          </p:nvPr>
        </p:nvSpPr>
        <p:spPr/>
        <p:txBody>
          <a:bodyPr/>
          <a:lstStyle/>
          <a:p>
            <a:r>
              <a:rPr lang="en-US" dirty="0"/>
              <a:t>Correlation</a:t>
            </a:r>
          </a:p>
          <a:p>
            <a:pPr lvl="1"/>
            <a:r>
              <a:rPr lang="en-US" dirty="0"/>
              <a:t>Strength of association between variables </a:t>
            </a:r>
          </a:p>
          <a:p>
            <a:endParaRPr lang="en-GB" dirty="0"/>
          </a:p>
        </p:txBody>
      </p:sp>
      <p:sp>
        <p:nvSpPr>
          <p:cNvPr id="5" name="Slide Number Placeholder 4">
            <a:extLst>
              <a:ext uri="{FF2B5EF4-FFF2-40B4-BE49-F238E27FC236}">
                <a16:creationId xmlns:a16="http://schemas.microsoft.com/office/drawing/2014/main" id="{88C47F4C-3974-49F9-9C09-0159006A4A73}"/>
              </a:ext>
            </a:extLst>
          </p:cNvPr>
          <p:cNvSpPr>
            <a:spLocks noGrp="1"/>
          </p:cNvSpPr>
          <p:nvPr>
            <p:ph type="sldNum" sz="quarter" idx="12"/>
          </p:nvPr>
        </p:nvSpPr>
        <p:spPr/>
        <p:txBody>
          <a:bodyPr/>
          <a:lstStyle/>
          <a:p>
            <a:fld id="{67D5DD6A-4F4B-48C0-931C-A060E8E98EED}" type="slidenum">
              <a:rPr lang="en-GB" smtClean="0"/>
              <a:t>10</a:t>
            </a:fld>
            <a:endParaRPr lang="en-GB"/>
          </a:p>
        </p:txBody>
      </p:sp>
      <p:grpSp>
        <p:nvGrpSpPr>
          <p:cNvPr id="6" name="Group 5">
            <a:extLst>
              <a:ext uri="{FF2B5EF4-FFF2-40B4-BE49-F238E27FC236}">
                <a16:creationId xmlns:a16="http://schemas.microsoft.com/office/drawing/2014/main" id="{2666AE8D-0F5B-4DAC-9A54-7EF2B1004A77}"/>
              </a:ext>
            </a:extLst>
          </p:cNvPr>
          <p:cNvGrpSpPr/>
          <p:nvPr/>
        </p:nvGrpSpPr>
        <p:grpSpPr>
          <a:xfrm>
            <a:off x="395536" y="2708921"/>
            <a:ext cx="6696744" cy="4151053"/>
            <a:chOff x="395536" y="2708921"/>
            <a:chExt cx="6696744" cy="4151053"/>
          </a:xfrm>
        </p:grpSpPr>
        <p:pic>
          <p:nvPicPr>
            <p:cNvPr id="11" name="Shape 125">
              <a:extLst>
                <a:ext uri="{FF2B5EF4-FFF2-40B4-BE49-F238E27FC236}">
                  <a16:creationId xmlns:a16="http://schemas.microsoft.com/office/drawing/2014/main" id="{23F7941D-3034-44E1-AD0B-232AB3D5F30D}"/>
                </a:ext>
              </a:extLst>
            </p:cNvPr>
            <p:cNvPicPr preferRelativeResize="0"/>
            <p:nvPr/>
          </p:nvPicPr>
          <p:blipFill rotWithShape="1">
            <a:blip r:embed="rId3">
              <a:alphaModFix/>
            </a:blip>
            <a:srcRect/>
            <a:stretch/>
          </p:blipFill>
          <p:spPr>
            <a:xfrm>
              <a:off x="395536" y="2708921"/>
              <a:ext cx="6696744" cy="3829992"/>
            </a:xfrm>
            <a:prstGeom prst="rect">
              <a:avLst/>
            </a:prstGeom>
            <a:noFill/>
            <a:ln>
              <a:noFill/>
            </a:ln>
          </p:spPr>
        </p:pic>
        <p:sp>
          <p:nvSpPr>
            <p:cNvPr id="12" name="Rectangle 11">
              <a:extLst>
                <a:ext uri="{FF2B5EF4-FFF2-40B4-BE49-F238E27FC236}">
                  <a16:creationId xmlns:a16="http://schemas.microsoft.com/office/drawing/2014/main" id="{ECDD3736-2478-4DBC-84B7-570C695EF64B}"/>
                </a:ext>
              </a:extLst>
            </p:cNvPr>
            <p:cNvSpPr/>
            <p:nvPr/>
          </p:nvSpPr>
          <p:spPr>
            <a:xfrm>
              <a:off x="1835696" y="6582975"/>
              <a:ext cx="4233540" cy="276999"/>
            </a:xfrm>
            <a:prstGeom prst="rect">
              <a:avLst/>
            </a:prstGeom>
          </p:spPr>
          <p:txBody>
            <a:bodyPr wrap="square">
              <a:spAutoFit/>
            </a:bodyPr>
            <a:lstStyle/>
            <a:p>
              <a:r>
                <a:rPr lang="en-US" sz="1200" dirty="0"/>
                <a:t>https://en.wikipedia.org/wiki/Pearson_correlation_coefficient</a:t>
              </a:r>
            </a:p>
          </p:txBody>
        </p:sp>
      </p:grpSp>
    </p:spTree>
    <p:extLst>
      <p:ext uri="{BB962C8B-B14F-4D97-AF65-F5344CB8AC3E}">
        <p14:creationId xmlns:p14="http://schemas.microsoft.com/office/powerpoint/2010/main" val="1921102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E337-BE00-47E3-99E9-C2FACD5300F9}"/>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200E490B-ED37-4FFC-9C79-85CE7FA96BC1}"/>
              </a:ext>
            </a:extLst>
          </p:cNvPr>
          <p:cNvSpPr>
            <a:spLocks noGrp="1"/>
          </p:cNvSpPr>
          <p:nvPr>
            <p:ph sz="half" idx="1"/>
          </p:nvPr>
        </p:nvSpPr>
        <p:spPr/>
        <p:txBody>
          <a:bodyPr/>
          <a:lstStyle/>
          <a:p>
            <a:r>
              <a:rPr lang="en-GB" dirty="0"/>
              <a:t>Definition</a:t>
            </a:r>
          </a:p>
        </p:txBody>
      </p:sp>
      <p:sp>
        <p:nvSpPr>
          <p:cNvPr id="4" name="Content Placeholder 3">
            <a:extLst>
              <a:ext uri="{FF2B5EF4-FFF2-40B4-BE49-F238E27FC236}">
                <a16:creationId xmlns:a16="http://schemas.microsoft.com/office/drawing/2014/main" id="{50F0131A-A7CA-4380-893C-07D834C7C34B}"/>
              </a:ext>
            </a:extLst>
          </p:cNvPr>
          <p:cNvSpPr>
            <a:spLocks noGrp="1"/>
          </p:cNvSpPr>
          <p:nvPr>
            <p:ph sz="half" idx="2"/>
          </p:nvPr>
        </p:nvSpPr>
        <p:spPr/>
        <p:txBody>
          <a:bodyPr/>
          <a:lstStyle/>
          <a:p>
            <a:r>
              <a:rPr lang="en-US" dirty="0"/>
              <a:t>Regression models the relationship between one or many independent variables (features) with one dependent/target variable.</a:t>
            </a:r>
          </a:p>
          <a:p>
            <a:endParaRPr lang="en-US" dirty="0"/>
          </a:p>
          <a:p>
            <a:r>
              <a:rPr lang="en-US" dirty="0"/>
              <a:t>Typically used to model continuous variables</a:t>
            </a:r>
          </a:p>
          <a:p>
            <a:endParaRPr lang="en-US" dirty="0"/>
          </a:p>
          <a:p>
            <a:r>
              <a:rPr lang="en-US" dirty="0"/>
              <a:t>Multiple regression vs. simple linear regression</a:t>
            </a:r>
          </a:p>
          <a:p>
            <a:endParaRPr lang="en-GB" dirty="0"/>
          </a:p>
        </p:txBody>
      </p:sp>
      <p:sp>
        <p:nvSpPr>
          <p:cNvPr id="5" name="Slide Number Placeholder 4">
            <a:extLst>
              <a:ext uri="{FF2B5EF4-FFF2-40B4-BE49-F238E27FC236}">
                <a16:creationId xmlns:a16="http://schemas.microsoft.com/office/drawing/2014/main" id="{481612C7-A153-4094-8CFC-8E036C6AC73E}"/>
              </a:ext>
            </a:extLst>
          </p:cNvPr>
          <p:cNvSpPr>
            <a:spLocks noGrp="1"/>
          </p:cNvSpPr>
          <p:nvPr>
            <p:ph type="sldNum" sz="quarter" idx="12"/>
          </p:nvPr>
        </p:nvSpPr>
        <p:spPr/>
        <p:txBody>
          <a:bodyPr/>
          <a:lstStyle/>
          <a:p>
            <a:fld id="{67D5DD6A-4F4B-48C0-931C-A060E8E98EED}" type="slidenum">
              <a:rPr lang="en-GB" smtClean="0"/>
              <a:t>11</a:t>
            </a:fld>
            <a:endParaRPr lang="en-GB"/>
          </a:p>
        </p:txBody>
      </p:sp>
      <p:sp>
        <p:nvSpPr>
          <p:cNvPr id="7" name="TextBox 6">
            <a:extLst>
              <a:ext uri="{FF2B5EF4-FFF2-40B4-BE49-F238E27FC236}">
                <a16:creationId xmlns:a16="http://schemas.microsoft.com/office/drawing/2014/main" id="{06C4E4A4-5FF7-401D-8AB6-1EAA45DD68D4}"/>
              </a:ext>
            </a:extLst>
          </p:cNvPr>
          <p:cNvSpPr txBox="1"/>
          <p:nvPr/>
        </p:nvSpPr>
        <p:spPr>
          <a:xfrm>
            <a:off x="1907704" y="6034501"/>
            <a:ext cx="4896544" cy="276999"/>
          </a:xfrm>
          <a:prstGeom prst="rect">
            <a:avLst/>
          </a:prstGeom>
          <a:noFill/>
        </p:spPr>
        <p:txBody>
          <a:bodyPr wrap="square">
            <a:spAutoFit/>
          </a:bodyPr>
          <a:lstStyle/>
          <a:p>
            <a:pPr marL="0" lvl="0" indent="0" rtl="0">
              <a:spcBef>
                <a:spcPts val="0"/>
              </a:spcBef>
              <a:spcAft>
                <a:spcPts val="0"/>
              </a:spcAft>
              <a:buNone/>
            </a:pPr>
            <a:r>
              <a:rPr lang="en-US" sz="1200" dirty="0"/>
              <a:t>https://en.wikipedia.org/wiki/Linear_regression</a:t>
            </a:r>
          </a:p>
        </p:txBody>
      </p:sp>
    </p:spTree>
    <p:extLst>
      <p:ext uri="{BB962C8B-B14F-4D97-AF65-F5344CB8AC3E}">
        <p14:creationId xmlns:p14="http://schemas.microsoft.com/office/powerpoint/2010/main" val="1363701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494E-57E0-4F4E-BFAB-A19E1DBAEA74}"/>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931BB1C4-F821-4603-BD7B-23F73A66FEB8}"/>
              </a:ext>
            </a:extLst>
          </p:cNvPr>
          <p:cNvSpPr>
            <a:spLocks noGrp="1"/>
          </p:cNvSpPr>
          <p:nvPr>
            <p:ph sz="half" idx="1"/>
          </p:nvPr>
        </p:nvSpPr>
        <p:spPr/>
        <p:txBody>
          <a:bodyPr/>
          <a:lstStyle/>
          <a:p>
            <a:r>
              <a:rPr lang="en-GB" dirty="0"/>
              <a:t>Simple Linear Regression</a:t>
            </a:r>
          </a:p>
        </p:txBody>
      </p:sp>
      <p:sp>
        <p:nvSpPr>
          <p:cNvPr id="5" name="Slide Number Placeholder 4">
            <a:extLst>
              <a:ext uri="{FF2B5EF4-FFF2-40B4-BE49-F238E27FC236}">
                <a16:creationId xmlns:a16="http://schemas.microsoft.com/office/drawing/2014/main" id="{F561650C-27AD-42A2-A2BE-2D2010068092}"/>
              </a:ext>
            </a:extLst>
          </p:cNvPr>
          <p:cNvSpPr>
            <a:spLocks noGrp="1"/>
          </p:cNvSpPr>
          <p:nvPr>
            <p:ph type="sldNum" sz="quarter" idx="12"/>
          </p:nvPr>
        </p:nvSpPr>
        <p:spPr/>
        <p:txBody>
          <a:bodyPr/>
          <a:lstStyle/>
          <a:p>
            <a:fld id="{67D5DD6A-4F4B-48C0-931C-A060E8E98EED}" type="slidenum">
              <a:rPr lang="en-GB" smtClean="0"/>
              <a:t>12</a:t>
            </a:fld>
            <a:endParaRPr lang="en-GB" dirty="0"/>
          </a:p>
        </p:txBody>
      </p:sp>
      <p:grpSp>
        <p:nvGrpSpPr>
          <p:cNvPr id="8" name="Group 7">
            <a:extLst>
              <a:ext uri="{FF2B5EF4-FFF2-40B4-BE49-F238E27FC236}">
                <a16:creationId xmlns:a16="http://schemas.microsoft.com/office/drawing/2014/main" id="{41C7DEFA-1735-47F5-934F-12D4380091E8}"/>
              </a:ext>
            </a:extLst>
          </p:cNvPr>
          <p:cNvGrpSpPr/>
          <p:nvPr/>
        </p:nvGrpSpPr>
        <p:grpSpPr>
          <a:xfrm>
            <a:off x="1475656" y="1450790"/>
            <a:ext cx="5972458" cy="5270685"/>
            <a:chOff x="1475656" y="1450790"/>
            <a:chExt cx="5972458" cy="5270685"/>
          </a:xfrm>
        </p:grpSpPr>
        <p:pic>
          <p:nvPicPr>
            <p:cNvPr id="6" name="Picture 5">
              <a:extLst>
                <a:ext uri="{FF2B5EF4-FFF2-40B4-BE49-F238E27FC236}">
                  <a16:creationId xmlns:a16="http://schemas.microsoft.com/office/drawing/2014/main" id="{131C014B-F42E-47F9-B9CB-B7AA56AFEE16}"/>
                </a:ext>
              </a:extLst>
            </p:cNvPr>
            <p:cNvPicPr>
              <a:picLocks noChangeAspect="1"/>
            </p:cNvPicPr>
            <p:nvPr/>
          </p:nvPicPr>
          <p:blipFill rotWithShape="1">
            <a:blip r:embed="rId3"/>
            <a:srcRect t="12670" r="4242" b="3493"/>
            <a:stretch/>
          </p:blipFill>
          <p:spPr>
            <a:xfrm>
              <a:off x="1475656" y="1450790"/>
              <a:ext cx="5972458" cy="421585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3765E5-FB6B-4646-9C5F-CAEF0C08E5C5}"/>
                    </a:ext>
                  </a:extLst>
                </p:cNvPr>
                <p:cNvSpPr txBox="1"/>
                <p:nvPr/>
              </p:nvSpPr>
              <p:spPr>
                <a:xfrm>
                  <a:off x="3923928" y="5686337"/>
                  <a:ext cx="2304256" cy="1035138"/>
                </a:xfrm>
                <a:prstGeom prst="rect">
                  <a:avLst/>
                </a:prstGeom>
              </p:spPr>
              <p:txBody>
                <a:bodyPr vert="horz" wrap="none" lIns="0" tIns="0" rIns="0" bIns="0" rtlCol="0" anchor="ctr">
                  <a:normAutofit/>
                </a:bodyPr>
                <a:lstStyle/>
                <a:p>
                  <a14:m>
                    <m:oMath xmlns:m="http://schemas.openxmlformats.org/officeDocument/2006/math">
                      <m:acc>
                        <m:accPr>
                          <m:chr m:val="̂"/>
                          <m:ctrlPr>
                            <a:rPr lang="en-GB"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𝑌</m:t>
                          </m:r>
                        </m:e>
                      </m:acc>
                      <m:r>
                        <a:rPr lang="en-GB" sz="2800" i="1" smtClean="0">
                          <a:solidFill>
                            <a:srgbClr val="FF0000"/>
                          </a:solidFill>
                          <a:latin typeface="Cambria Math" panose="02040503050406030204" pitchFamily="18" charset="0"/>
                        </a:rPr>
                        <m:t>=</m:t>
                      </m:r>
                      <m:sSub>
                        <m:sSubPr>
                          <m:ctrlPr>
                            <a:rPr lang="en-GB" sz="2800" i="1" smtClean="0">
                              <a:solidFill>
                                <a:schemeClr val="tx1"/>
                              </a:solidFill>
                              <a:latin typeface="Cambria Math" panose="02040503050406030204" pitchFamily="18" charset="0"/>
                            </a:rPr>
                          </m:ctrlPr>
                        </m:sSubPr>
                        <m:e>
                          <m:r>
                            <a:rPr lang="en-GB" sz="2800" b="0" i="1" smtClean="0">
                              <a:solidFill>
                                <a:schemeClr val="tx1"/>
                              </a:solidFill>
                              <a:latin typeface="Cambria Math" panose="02040503050406030204" pitchFamily="18" charset="0"/>
                            </a:rPr>
                            <m:t>𝑏</m:t>
                          </m:r>
                        </m:e>
                        <m:sub>
                          <m:r>
                            <a:rPr lang="en-GB" sz="2800" b="0" i="1" smtClean="0">
                              <a:solidFill>
                                <a:schemeClr val="tx1"/>
                              </a:solidFill>
                              <a:latin typeface="Cambria Math" panose="02040503050406030204" pitchFamily="18" charset="0"/>
                            </a:rPr>
                            <m:t>0</m:t>
                          </m:r>
                        </m:sub>
                      </m:sSub>
                    </m:oMath>
                  </a14:m>
                  <a:r>
                    <a:rPr lang="en-GB" sz="2800" dirty="0">
                      <a:solidFill>
                        <a:srgbClr val="FF0000"/>
                      </a:solidFill>
                    </a:rPr>
                    <a:t>+ </a:t>
                  </a:r>
                  <a14:m>
                    <m:oMath xmlns:m="http://schemas.openxmlformats.org/officeDocument/2006/math">
                      <m:sSub>
                        <m:sSubPr>
                          <m:ctrlPr>
                            <a:rPr lang="en-GB" sz="2800" i="1" smtClean="0">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a:rPr lang="en-GB" sz="2800" b="0" i="1" smtClean="0">
                              <a:solidFill>
                                <a:schemeClr val="tx1"/>
                              </a:solidFill>
                              <a:latin typeface="Cambria Math" panose="02040503050406030204" pitchFamily="18" charset="0"/>
                            </a:rPr>
                            <m:t>1</m:t>
                          </m:r>
                        </m:sub>
                      </m:sSub>
                      <m:r>
                        <a:rPr lang="en-GB" sz="2800" b="0" i="1" smtClean="0">
                          <a:solidFill>
                            <a:srgbClr val="FF0000"/>
                          </a:solidFill>
                          <a:latin typeface="Cambria Math" panose="02040503050406030204" pitchFamily="18" charset="0"/>
                        </a:rPr>
                        <m:t>𝑋</m:t>
                      </m:r>
                    </m:oMath>
                  </a14:m>
                  <a:endParaRPr lang="en-GB" sz="2800" dirty="0">
                    <a:solidFill>
                      <a:srgbClr val="FF0000"/>
                    </a:solidFill>
                  </a:endParaRPr>
                </a:p>
              </p:txBody>
            </p:sp>
          </mc:Choice>
          <mc:Fallback xmlns="">
            <p:sp>
              <p:nvSpPr>
                <p:cNvPr id="7" name="TextBox 6">
                  <a:extLst>
                    <a:ext uri="{FF2B5EF4-FFF2-40B4-BE49-F238E27FC236}">
                      <a16:creationId xmlns:a16="http://schemas.microsoft.com/office/drawing/2014/main" id="{213765E5-FB6B-4646-9C5F-CAEF0C08E5C5}"/>
                    </a:ext>
                  </a:extLst>
                </p:cNvPr>
                <p:cNvSpPr txBox="1">
                  <a:spLocks noRot="1" noChangeAspect="1" noMove="1" noResize="1" noEditPoints="1" noAdjustHandles="1" noChangeArrowheads="1" noChangeShapeType="1" noTextEdit="1"/>
                </p:cNvSpPr>
                <p:nvPr/>
              </p:nvSpPr>
              <p:spPr>
                <a:xfrm>
                  <a:off x="3923928" y="5686337"/>
                  <a:ext cx="2304256" cy="1035138"/>
                </a:xfrm>
                <a:prstGeom prst="rect">
                  <a:avLst/>
                </a:prstGeom>
                <a:blipFill>
                  <a:blip r:embed="rId4"/>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2630468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0B84-D788-413F-8BAE-ED978C1F623D}"/>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72B119D2-3C4D-4A63-B374-25D7FC28EA3A}"/>
              </a:ext>
            </a:extLst>
          </p:cNvPr>
          <p:cNvSpPr>
            <a:spLocks noGrp="1"/>
          </p:cNvSpPr>
          <p:nvPr>
            <p:ph sz="half" idx="1"/>
          </p:nvPr>
        </p:nvSpPr>
        <p:spPr/>
        <p:txBody>
          <a:bodyPr/>
          <a:lstStyle/>
          <a:p>
            <a:r>
              <a:rPr lang="en-GB" dirty="0"/>
              <a:t>Multiple Linear Regression</a:t>
            </a:r>
          </a:p>
        </p:txBody>
      </p:sp>
      <p:sp>
        <p:nvSpPr>
          <p:cNvPr id="5" name="Slide Number Placeholder 4">
            <a:extLst>
              <a:ext uri="{FF2B5EF4-FFF2-40B4-BE49-F238E27FC236}">
                <a16:creationId xmlns:a16="http://schemas.microsoft.com/office/drawing/2014/main" id="{75B85053-E08A-4759-A0B1-1D7C159C04BB}"/>
              </a:ext>
            </a:extLst>
          </p:cNvPr>
          <p:cNvSpPr>
            <a:spLocks noGrp="1"/>
          </p:cNvSpPr>
          <p:nvPr>
            <p:ph type="sldNum" sz="quarter" idx="12"/>
          </p:nvPr>
        </p:nvSpPr>
        <p:spPr/>
        <p:txBody>
          <a:bodyPr/>
          <a:lstStyle/>
          <a:p>
            <a:fld id="{67D5DD6A-4F4B-48C0-931C-A060E8E98EED}" type="slidenum">
              <a:rPr lang="en-GB" smtClean="0"/>
              <a:t>13</a:t>
            </a:fld>
            <a:endParaRPr lang="en-GB" dirty="0"/>
          </a:p>
        </p:txBody>
      </p:sp>
      <p:grpSp>
        <p:nvGrpSpPr>
          <p:cNvPr id="6" name="Group 5">
            <a:extLst>
              <a:ext uri="{FF2B5EF4-FFF2-40B4-BE49-F238E27FC236}">
                <a16:creationId xmlns:a16="http://schemas.microsoft.com/office/drawing/2014/main" id="{4C5D6E9B-808D-46B5-8732-C6A84EE7F24A}"/>
              </a:ext>
            </a:extLst>
          </p:cNvPr>
          <p:cNvGrpSpPr/>
          <p:nvPr/>
        </p:nvGrpSpPr>
        <p:grpSpPr>
          <a:xfrm>
            <a:off x="899592" y="1722060"/>
            <a:ext cx="2304256" cy="2063815"/>
            <a:chOff x="899592" y="1722060"/>
            <a:chExt cx="2304256" cy="206381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8F660FD-BBD2-4BA4-AD16-995044906EA6}"/>
                    </a:ext>
                  </a:extLst>
                </p:cNvPr>
                <p:cNvSpPr txBox="1"/>
                <p:nvPr/>
              </p:nvSpPr>
              <p:spPr>
                <a:xfrm>
                  <a:off x="899592" y="1722060"/>
                  <a:ext cx="2304256" cy="1035138"/>
                </a:xfrm>
                <a:prstGeom prst="rect">
                  <a:avLst/>
                </a:prstGeom>
              </p:spPr>
              <p:txBody>
                <a:bodyPr vert="horz" wrap="none" lIns="0" tIns="0" rIns="0" bIns="0" rtlCol="0" anchor="ctr">
                  <a:no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solidFill>
                                  <a:srgbClr val="FF0000"/>
                                </a:solidFill>
                                <a:latin typeface="Cambria Math" panose="02040503050406030204" pitchFamily="18" charset="0"/>
                              </a:rPr>
                            </m:ctrlPr>
                          </m:accPr>
                          <m:e>
                            <m:r>
                              <a:rPr lang="en-GB" sz="2800" b="0" i="1" smtClean="0">
                                <a:solidFill>
                                  <a:srgbClr val="FF0000"/>
                                </a:solidFill>
                                <a:latin typeface="Cambria Math" panose="02040503050406030204" pitchFamily="18" charset="0"/>
                              </a:rPr>
                              <m:t>𝑌</m:t>
                            </m:r>
                          </m:e>
                        </m:acc>
                        <m:r>
                          <a:rPr lang="en-GB" sz="2800" i="1" smtClean="0">
                            <a:solidFill>
                              <a:srgbClr val="FF0000"/>
                            </a:solidFill>
                            <a:latin typeface="Cambria Math" panose="02040503050406030204" pitchFamily="18" charset="0"/>
                          </a:rPr>
                          <m:t>=</m:t>
                        </m:r>
                        <m:r>
                          <a:rPr lang="en-GB" sz="2800" i="1" smtClean="0">
                            <a:solidFill>
                              <a:schemeClr val="tx1"/>
                            </a:solidFill>
                            <a:latin typeface="Cambria Math" panose="02040503050406030204" pitchFamily="18" charset="0"/>
                          </a:rPr>
                          <m:t>𝑏</m:t>
                        </m:r>
                        <m:r>
                          <a:rPr lang="en-GB" sz="2800" b="0" i="1" smtClean="0">
                            <a:solidFill>
                              <a:srgbClr val="FF0000"/>
                            </a:solidFill>
                            <a:latin typeface="Cambria Math" panose="02040503050406030204" pitchFamily="18" charset="0"/>
                          </a:rPr>
                          <m:t>𝑋</m:t>
                        </m:r>
                        <m:r>
                          <a:rPr lang="en-GB" sz="2800" b="0" i="1" smtClean="0">
                            <a:solidFill>
                              <a:schemeClr val="tx1"/>
                            </a:solidFill>
                            <a:latin typeface="Cambria Math" panose="02040503050406030204" pitchFamily="18" charset="0"/>
                          </a:rPr>
                          <m:t>+</m:t>
                        </m:r>
                        <m:r>
                          <a:rPr lang="en-GB" sz="2800" b="0" i="1" smtClean="0">
                            <a:solidFill>
                              <a:schemeClr val="tx1"/>
                            </a:solidFill>
                            <a:latin typeface="Cambria Math" panose="02040503050406030204" pitchFamily="18" charset="0"/>
                          </a:rPr>
                          <m:t>𝑐𝑌</m:t>
                        </m:r>
                        <m:r>
                          <a:rPr lang="en-GB" sz="2800" b="0" i="1" smtClean="0">
                            <a:solidFill>
                              <a:schemeClr val="tx1"/>
                            </a:solidFill>
                            <a:latin typeface="Cambria Math" panose="02040503050406030204" pitchFamily="18" charset="0"/>
                          </a:rPr>
                          <m:t>+</m:t>
                        </m:r>
                        <m:r>
                          <a:rPr lang="en-GB" sz="2800" b="0" i="1" smtClean="0">
                            <a:solidFill>
                              <a:schemeClr val="tx1"/>
                            </a:solidFill>
                            <a:latin typeface="Cambria Math" panose="02040503050406030204" pitchFamily="18" charset="0"/>
                          </a:rPr>
                          <m:t>𝑑𝑍</m:t>
                        </m:r>
                        <m:r>
                          <a:rPr lang="en-GB" sz="2800" b="0" i="1" smtClean="0">
                            <a:solidFill>
                              <a:schemeClr val="tx1"/>
                            </a:solidFill>
                            <a:latin typeface="Cambria Math" panose="02040503050406030204" pitchFamily="18" charset="0"/>
                          </a:rPr>
                          <m:t>+</m:t>
                        </m:r>
                        <m:r>
                          <a:rPr lang="en-GB" sz="2800" b="0" i="1" smtClean="0">
                            <a:solidFill>
                              <a:schemeClr val="tx1"/>
                            </a:solidFill>
                            <a:latin typeface="Cambria Math" panose="02040503050406030204" pitchFamily="18" charset="0"/>
                          </a:rPr>
                          <m:t>𝑎</m:t>
                        </m:r>
                      </m:oMath>
                    </m:oMathPara>
                  </a14:m>
                  <a:endParaRPr lang="en-GB" sz="2800" dirty="0">
                    <a:solidFill>
                      <a:srgbClr val="FF0000"/>
                    </a:solidFill>
                  </a:endParaRPr>
                </a:p>
              </p:txBody>
            </p:sp>
          </mc:Choice>
          <mc:Fallback xmlns="">
            <p:sp>
              <p:nvSpPr>
                <p:cNvPr id="9" name="TextBox 8">
                  <a:extLst>
                    <a:ext uri="{FF2B5EF4-FFF2-40B4-BE49-F238E27FC236}">
                      <a16:creationId xmlns:a16="http://schemas.microsoft.com/office/drawing/2014/main" id="{A8F660FD-BBD2-4BA4-AD16-995044906EA6}"/>
                    </a:ext>
                  </a:extLst>
                </p:cNvPr>
                <p:cNvSpPr txBox="1">
                  <a:spLocks noRot="1" noChangeAspect="1" noMove="1" noResize="1" noEditPoints="1" noAdjustHandles="1" noChangeArrowheads="1" noChangeShapeType="1" noTextEdit="1"/>
                </p:cNvSpPr>
                <p:nvPr/>
              </p:nvSpPr>
              <p:spPr>
                <a:xfrm>
                  <a:off x="899592" y="1722060"/>
                  <a:ext cx="2304256" cy="1035138"/>
                </a:xfrm>
                <a:prstGeom prst="rect">
                  <a:avLst/>
                </a:prstGeom>
                <a:blipFill>
                  <a:blip r:embed="rId3"/>
                  <a:stretch>
                    <a:fillRect r="-470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CBFA821-BAF0-4281-A396-56FDE3A86BFC}"/>
                    </a:ext>
                  </a:extLst>
                </p:cNvPr>
                <p:cNvSpPr txBox="1"/>
                <p:nvPr/>
              </p:nvSpPr>
              <p:spPr>
                <a:xfrm>
                  <a:off x="899592" y="2750737"/>
                  <a:ext cx="2304256" cy="1035138"/>
                </a:xfrm>
                <a:prstGeom prst="rect">
                  <a:avLst/>
                </a:prstGeom>
              </p:spPr>
              <p:txBody>
                <a:bodyPr vert="horz" wrap="none" lIns="0" tIns="0" rIns="0" bIns="0" rtlCol="0" anchor="ctr">
                  <a:noAutofit/>
                </a:bodyPr>
                <a:lstStyle/>
                <a:p>
                  <a14:m>
                    <m:oMath xmlns:m="http://schemas.openxmlformats.org/officeDocument/2006/math">
                      <m:acc>
                        <m:accPr>
                          <m:chr m:val="̂"/>
                          <m:ctrlPr>
                            <a:rPr lang="en-GB" sz="3200" i="1" smtClean="0">
                              <a:solidFill>
                                <a:srgbClr val="FF0000"/>
                              </a:solidFill>
                              <a:latin typeface="Cambria Math" panose="02040503050406030204" pitchFamily="18" charset="0"/>
                            </a:rPr>
                          </m:ctrlPr>
                        </m:accPr>
                        <m:e>
                          <m:r>
                            <a:rPr lang="en-GB" sz="3200" b="0" i="1" smtClean="0">
                              <a:solidFill>
                                <a:srgbClr val="FF0000"/>
                              </a:solidFill>
                              <a:latin typeface="Cambria Math" panose="02040503050406030204" pitchFamily="18" charset="0"/>
                            </a:rPr>
                            <m:t>𝑌</m:t>
                          </m:r>
                        </m:e>
                      </m:acc>
                      <m:r>
                        <a:rPr lang="en-GB" sz="3200" i="1" smtClean="0">
                          <a:solidFill>
                            <a:srgbClr val="FF0000"/>
                          </a:solidFill>
                          <a:latin typeface="Cambria Math" panose="02040503050406030204" pitchFamily="18" charset="0"/>
                        </a:rPr>
                        <m:t>=</m:t>
                      </m:r>
                      <m:nary>
                        <m:naryPr>
                          <m:chr m:val="∑"/>
                          <m:ctrlPr>
                            <a:rPr lang="en-GB" sz="3200" i="1" smtClean="0">
                              <a:solidFill>
                                <a:srgbClr val="FF0000"/>
                              </a:solidFill>
                              <a:latin typeface="Cambria Math" panose="02040503050406030204" pitchFamily="18" charset="0"/>
                            </a:rPr>
                          </m:ctrlPr>
                        </m:naryPr>
                        <m:sub>
                          <m:r>
                            <m:rPr>
                              <m:brk m:alnAt="23"/>
                            </m:rPr>
                            <a:rPr lang="en-GB" sz="3200" b="0" i="1" smtClean="0">
                              <a:solidFill>
                                <a:srgbClr val="FF0000"/>
                              </a:solidFill>
                              <a:latin typeface="Cambria Math" panose="02040503050406030204" pitchFamily="18" charset="0"/>
                            </a:rPr>
                            <m:t>𝑖</m:t>
                          </m:r>
                          <m:r>
                            <a:rPr lang="en-GB" sz="3200" b="0" i="1" smtClean="0">
                              <a:solidFill>
                                <a:srgbClr val="FF0000"/>
                              </a:solidFill>
                              <a:latin typeface="Cambria Math" panose="02040503050406030204" pitchFamily="18" charset="0"/>
                            </a:rPr>
                            <m:t>=1</m:t>
                          </m:r>
                        </m:sub>
                        <m:sup>
                          <m:r>
                            <a:rPr lang="en-GB" sz="3200" b="0" i="1" smtClean="0">
                              <a:solidFill>
                                <a:srgbClr val="FF0000"/>
                              </a:solidFill>
                              <a:latin typeface="Cambria Math" panose="02040503050406030204" pitchFamily="18" charset="0"/>
                            </a:rPr>
                            <m:t>𝑛</m:t>
                          </m:r>
                        </m:sup>
                        <m:e>
                          <m:sSub>
                            <m:sSubPr>
                              <m:ctrlPr>
                                <a:rPr lang="en-GB" sz="3200" i="1">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𝑏</m:t>
                              </m:r>
                            </m:e>
                            <m:sub>
                              <m:r>
                                <a:rPr lang="en-GB" sz="3200" i="1">
                                  <a:solidFill>
                                    <a:srgbClr val="FF0000"/>
                                  </a:solidFill>
                                  <a:latin typeface="Cambria Math" panose="02040503050406030204" pitchFamily="18" charset="0"/>
                                </a:rPr>
                                <m:t>𝑖</m:t>
                              </m:r>
                            </m:sub>
                          </m:sSub>
                          <m:r>
                            <a:rPr lang="en-GB" sz="3200" i="1" smtClean="0">
                              <a:solidFill>
                                <a:srgbClr val="FF0000"/>
                              </a:solidFill>
                              <a:latin typeface="Cambria Math" panose="02040503050406030204" pitchFamily="18" charset="0"/>
                              <a:ea typeface="Cambria Math" panose="02040503050406030204" pitchFamily="18" charset="0"/>
                            </a:rPr>
                            <m:t>∙</m:t>
                          </m:r>
                          <m:sSub>
                            <m:sSubPr>
                              <m:ctrlPr>
                                <a:rPr lang="en-GB" sz="3200" i="1" smtClean="0">
                                  <a:solidFill>
                                    <a:srgbClr val="FF0000"/>
                                  </a:solidFill>
                                  <a:latin typeface="Cambria Math" panose="02040503050406030204" pitchFamily="18" charset="0"/>
                                </a:rPr>
                              </m:ctrlPr>
                            </m:sSubPr>
                            <m:e>
                              <m:r>
                                <a:rPr lang="en-GB" sz="3200" b="0" i="1" smtClean="0">
                                  <a:solidFill>
                                    <a:srgbClr val="FF0000"/>
                                  </a:solidFill>
                                  <a:latin typeface="Cambria Math" panose="02040503050406030204" pitchFamily="18" charset="0"/>
                                </a:rPr>
                                <m:t>𝑋</m:t>
                              </m:r>
                            </m:e>
                            <m:sub>
                              <m:r>
                                <a:rPr lang="en-GB" sz="3200" b="0" i="1" smtClean="0">
                                  <a:solidFill>
                                    <a:srgbClr val="FF0000"/>
                                  </a:solidFill>
                                  <a:latin typeface="Cambria Math" panose="02040503050406030204" pitchFamily="18" charset="0"/>
                                </a:rPr>
                                <m:t>𝑖</m:t>
                              </m:r>
                            </m:sub>
                          </m:sSub>
                          <m:r>
                            <a:rPr lang="en-GB" sz="3200" b="0" i="1" smtClean="0">
                              <a:solidFill>
                                <a:srgbClr val="FF0000"/>
                              </a:solidFill>
                              <a:latin typeface="Cambria Math" panose="02040503050406030204" pitchFamily="18" charset="0"/>
                            </a:rPr>
                            <m:t>+</m:t>
                          </m:r>
                        </m:e>
                      </m:nary>
                    </m:oMath>
                  </a14:m>
                  <a:r>
                    <a:rPr lang="en-GB" sz="3200" dirty="0">
                      <a:solidFill>
                        <a:srgbClr val="FF0000"/>
                      </a:solidFill>
                    </a:rPr>
                    <a:t> </a:t>
                  </a:r>
                  <a14:m>
                    <m:oMath xmlns:m="http://schemas.openxmlformats.org/officeDocument/2006/math">
                      <m:sSub>
                        <m:sSubPr>
                          <m:ctrlPr>
                            <a:rPr lang="en-GB" sz="3200" i="1" smtClean="0">
                              <a:solidFill>
                                <a:srgbClr val="FF0000"/>
                              </a:solidFill>
                              <a:latin typeface="Cambria Math" panose="02040503050406030204" pitchFamily="18" charset="0"/>
                            </a:rPr>
                          </m:ctrlPr>
                        </m:sSubPr>
                        <m:e>
                          <m:r>
                            <a:rPr lang="en-GB" sz="3200" i="1">
                              <a:solidFill>
                                <a:srgbClr val="FF0000"/>
                              </a:solidFill>
                              <a:latin typeface="Cambria Math" panose="02040503050406030204" pitchFamily="18" charset="0"/>
                            </a:rPr>
                            <m:t>𝑏</m:t>
                          </m:r>
                        </m:e>
                        <m:sub>
                          <m:r>
                            <a:rPr lang="en-GB" sz="3200" b="0" i="1" smtClean="0">
                              <a:solidFill>
                                <a:srgbClr val="FF0000"/>
                              </a:solidFill>
                              <a:latin typeface="Cambria Math" panose="02040503050406030204" pitchFamily="18" charset="0"/>
                            </a:rPr>
                            <m:t>0</m:t>
                          </m:r>
                        </m:sub>
                      </m:sSub>
                    </m:oMath>
                  </a14:m>
                  <a:endParaRPr lang="en-GB" sz="3200" dirty="0">
                    <a:solidFill>
                      <a:srgbClr val="FF0000"/>
                    </a:solidFill>
                  </a:endParaRPr>
                </a:p>
              </p:txBody>
            </p:sp>
          </mc:Choice>
          <mc:Fallback xmlns="">
            <p:sp>
              <p:nvSpPr>
                <p:cNvPr id="12" name="TextBox 11">
                  <a:extLst>
                    <a:ext uri="{FF2B5EF4-FFF2-40B4-BE49-F238E27FC236}">
                      <a16:creationId xmlns:a16="http://schemas.microsoft.com/office/drawing/2014/main" id="{6CBFA821-BAF0-4281-A396-56FDE3A86BFC}"/>
                    </a:ext>
                  </a:extLst>
                </p:cNvPr>
                <p:cNvSpPr txBox="1">
                  <a:spLocks noRot="1" noChangeAspect="1" noMove="1" noResize="1" noEditPoints="1" noAdjustHandles="1" noChangeArrowheads="1" noChangeShapeType="1" noTextEdit="1"/>
                </p:cNvSpPr>
                <p:nvPr/>
              </p:nvSpPr>
              <p:spPr>
                <a:xfrm>
                  <a:off x="899592" y="2750737"/>
                  <a:ext cx="2304256" cy="1035138"/>
                </a:xfrm>
                <a:prstGeom prst="rect">
                  <a:avLst/>
                </a:prstGeom>
                <a:blipFill>
                  <a:blip r:embed="rId4"/>
                  <a:stretch>
                    <a:fillRect r="-52381"/>
                  </a:stretch>
                </a:blipFill>
              </p:spPr>
              <p:txBody>
                <a:bodyPr/>
                <a:lstStyle/>
                <a:p>
                  <a:r>
                    <a:rPr lang="en-GB">
                      <a:noFill/>
                    </a:rPr>
                    <a:t> </a:t>
                  </a:r>
                </a:p>
              </p:txBody>
            </p:sp>
          </mc:Fallback>
        </mc:AlternateContent>
      </p:grpSp>
    </p:spTree>
    <p:extLst>
      <p:ext uri="{BB962C8B-B14F-4D97-AF65-F5344CB8AC3E}">
        <p14:creationId xmlns:p14="http://schemas.microsoft.com/office/powerpoint/2010/main" val="2915021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C7BA-963D-42E2-BD6A-3E4B1ECFF153}"/>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6A17E85E-73C4-488D-9702-B1D5A5D2852C}"/>
              </a:ext>
            </a:extLst>
          </p:cNvPr>
          <p:cNvSpPr>
            <a:spLocks noGrp="1"/>
          </p:cNvSpPr>
          <p:nvPr>
            <p:ph sz="half" idx="1"/>
          </p:nvPr>
        </p:nvSpPr>
        <p:spPr/>
        <p:txBody>
          <a:bodyPr/>
          <a:lstStyle/>
          <a:p>
            <a:r>
              <a:rPr lang="en-GB" dirty="0"/>
              <a:t>Ordinary Least Squares Regression</a:t>
            </a:r>
          </a:p>
        </p:txBody>
      </p:sp>
      <p:sp>
        <p:nvSpPr>
          <p:cNvPr id="4" name="Content Placeholder 3">
            <a:extLst>
              <a:ext uri="{FF2B5EF4-FFF2-40B4-BE49-F238E27FC236}">
                <a16:creationId xmlns:a16="http://schemas.microsoft.com/office/drawing/2014/main" id="{B43E4E98-30D7-46B9-8BF7-C08D680AD71B}"/>
              </a:ext>
            </a:extLst>
          </p:cNvPr>
          <p:cNvSpPr>
            <a:spLocks noGrp="1"/>
          </p:cNvSpPr>
          <p:nvPr>
            <p:ph sz="half" idx="2"/>
          </p:nvPr>
        </p:nvSpPr>
        <p:spPr/>
        <p:txBody>
          <a:bodyPr/>
          <a:lstStyle/>
          <a:p>
            <a:r>
              <a:rPr lang="en-US" dirty="0"/>
              <a:t>Finds the regression line that has the least squared error between what is predicted and the actual values.</a:t>
            </a:r>
          </a:p>
          <a:p>
            <a:r>
              <a:rPr lang="en-US" dirty="0"/>
              <a:t>OLS minimizes the sum of the squared </a:t>
            </a:r>
            <a:r>
              <a:rPr lang="en-US" b="1" dirty="0"/>
              <a:t>residuals</a:t>
            </a:r>
            <a:r>
              <a:rPr lang="en-US" dirty="0"/>
              <a:t>.</a:t>
            </a:r>
          </a:p>
          <a:p>
            <a:r>
              <a:rPr lang="en-US" dirty="0"/>
              <a:t>It finds b</a:t>
            </a:r>
            <a:r>
              <a:rPr lang="en-US" sz="1400" dirty="0"/>
              <a:t>0</a:t>
            </a:r>
            <a:r>
              <a:rPr lang="en-US" dirty="0"/>
              <a:t> and b</a:t>
            </a:r>
            <a:r>
              <a:rPr lang="en-US" sz="1400" dirty="0"/>
              <a:t>1</a:t>
            </a:r>
            <a:r>
              <a:rPr lang="en-US" dirty="0"/>
              <a:t>.</a:t>
            </a:r>
          </a:p>
          <a:p>
            <a:endParaRPr lang="en-GB" dirty="0"/>
          </a:p>
        </p:txBody>
      </p:sp>
      <p:sp>
        <p:nvSpPr>
          <p:cNvPr id="5" name="Slide Number Placeholder 4">
            <a:extLst>
              <a:ext uri="{FF2B5EF4-FFF2-40B4-BE49-F238E27FC236}">
                <a16:creationId xmlns:a16="http://schemas.microsoft.com/office/drawing/2014/main" id="{FF3145B9-3AF3-45AD-BD81-236FF3ED4A25}"/>
              </a:ext>
            </a:extLst>
          </p:cNvPr>
          <p:cNvSpPr>
            <a:spLocks noGrp="1"/>
          </p:cNvSpPr>
          <p:nvPr>
            <p:ph type="sldNum" sz="quarter" idx="12"/>
          </p:nvPr>
        </p:nvSpPr>
        <p:spPr/>
        <p:txBody>
          <a:bodyPr/>
          <a:lstStyle/>
          <a:p>
            <a:fld id="{67D5DD6A-4F4B-48C0-931C-A060E8E98EED}" type="slidenum">
              <a:rPr lang="en-GB" smtClean="0"/>
              <a:t>14</a:t>
            </a:fld>
            <a:endParaRPr lang="en-GB"/>
          </a:p>
        </p:txBody>
      </p:sp>
      <p:grpSp>
        <p:nvGrpSpPr>
          <p:cNvPr id="6" name="Group 5">
            <a:extLst>
              <a:ext uri="{FF2B5EF4-FFF2-40B4-BE49-F238E27FC236}">
                <a16:creationId xmlns:a16="http://schemas.microsoft.com/office/drawing/2014/main" id="{2289868A-9470-4AD8-B7EC-3747D4A93871}"/>
              </a:ext>
            </a:extLst>
          </p:cNvPr>
          <p:cNvGrpSpPr/>
          <p:nvPr/>
        </p:nvGrpSpPr>
        <p:grpSpPr>
          <a:xfrm>
            <a:off x="1578310" y="3554022"/>
            <a:ext cx="5987380" cy="2106914"/>
            <a:chOff x="1104900" y="3213100"/>
            <a:chExt cx="7991579" cy="2826870"/>
          </a:xfrm>
        </p:grpSpPr>
        <p:sp>
          <p:nvSpPr>
            <p:cNvPr id="7" name="Oval 6">
              <a:extLst>
                <a:ext uri="{FF2B5EF4-FFF2-40B4-BE49-F238E27FC236}">
                  <a16:creationId xmlns:a16="http://schemas.microsoft.com/office/drawing/2014/main" id="{1B897C9B-2810-490A-BC43-256012756AFF}"/>
                </a:ext>
              </a:extLst>
            </p:cNvPr>
            <p:cNvSpPr/>
            <p:nvPr/>
          </p:nvSpPr>
          <p:spPr>
            <a:xfrm>
              <a:off x="2362200" y="391710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63E752F-8D59-4FFA-86C0-051B7F1AC7E1}"/>
                </a:ext>
              </a:extLst>
            </p:cNvPr>
            <p:cNvSpPr/>
            <p:nvPr/>
          </p:nvSpPr>
          <p:spPr>
            <a:xfrm>
              <a:off x="4397870" y="373210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50E6553-F36E-4577-B4C8-4CE03FA0CF6C}"/>
                </a:ext>
              </a:extLst>
            </p:cNvPr>
            <p:cNvSpPr/>
            <p:nvPr/>
          </p:nvSpPr>
          <p:spPr>
            <a:xfrm>
              <a:off x="1934181" y="422440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02BF8FF-69DE-4C65-9CCA-9947A90F58BE}"/>
                </a:ext>
              </a:extLst>
            </p:cNvPr>
            <p:cNvSpPr/>
            <p:nvPr/>
          </p:nvSpPr>
          <p:spPr>
            <a:xfrm>
              <a:off x="1832581" y="476048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DE3632D-DDDF-46EC-A665-658FDF49AC47}"/>
                </a:ext>
              </a:extLst>
            </p:cNvPr>
            <p:cNvSpPr/>
            <p:nvPr/>
          </p:nvSpPr>
          <p:spPr>
            <a:xfrm>
              <a:off x="3452216" y="382460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DD4C96-3543-442D-AEB8-C4729A8B7A4D}"/>
                </a:ext>
              </a:extLst>
            </p:cNvPr>
            <p:cNvSpPr/>
            <p:nvPr/>
          </p:nvSpPr>
          <p:spPr>
            <a:xfrm>
              <a:off x="3681190" y="457548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0C695B-EC94-4A56-ABD0-C57B1B17853E}"/>
                </a:ext>
              </a:extLst>
            </p:cNvPr>
            <p:cNvSpPr/>
            <p:nvPr/>
          </p:nvSpPr>
          <p:spPr>
            <a:xfrm>
              <a:off x="2759951" y="504723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0ECDD6A-589E-4A71-8534-66C934454406}"/>
                </a:ext>
              </a:extLst>
            </p:cNvPr>
            <p:cNvSpPr/>
            <p:nvPr/>
          </p:nvSpPr>
          <p:spPr>
            <a:xfrm>
              <a:off x="1911903" y="532928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99DC79C-62B7-46EC-A2A0-92C6FA531602}"/>
                </a:ext>
              </a:extLst>
            </p:cNvPr>
            <p:cNvSpPr/>
            <p:nvPr/>
          </p:nvSpPr>
          <p:spPr>
            <a:xfrm>
              <a:off x="3844237" y="408940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B89828-2E35-4486-B259-43CA51BD4E0D}"/>
                </a:ext>
              </a:extLst>
            </p:cNvPr>
            <p:cNvSpPr/>
            <p:nvPr/>
          </p:nvSpPr>
          <p:spPr>
            <a:xfrm>
              <a:off x="3013264" y="425450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4D04081-C834-48B1-A2B0-6CA1258E62AA}"/>
                </a:ext>
              </a:extLst>
            </p:cNvPr>
            <p:cNvSpPr/>
            <p:nvPr/>
          </p:nvSpPr>
          <p:spPr>
            <a:xfrm>
              <a:off x="2655286" y="451433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FEE16C9-2A4C-4592-B77E-90BDBC1D654F}"/>
                </a:ext>
              </a:extLst>
            </p:cNvPr>
            <p:cNvSpPr/>
            <p:nvPr/>
          </p:nvSpPr>
          <p:spPr>
            <a:xfrm>
              <a:off x="3802770" y="3362068"/>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3E2FDE7-3833-49CC-AB59-706ABB3D0241}"/>
                </a:ext>
              </a:extLst>
            </p:cNvPr>
            <p:cNvCxnSpPr/>
            <p:nvPr/>
          </p:nvCxnSpPr>
          <p:spPr>
            <a:xfrm flipV="1">
              <a:off x="1104900" y="3213100"/>
              <a:ext cx="3848100" cy="2301184"/>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237FBA2-07AD-4AC7-A15E-016896C6C281}"/>
                </a:ext>
              </a:extLst>
            </p:cNvPr>
            <p:cNvSpPr/>
            <p:nvPr/>
          </p:nvSpPr>
          <p:spPr>
            <a:xfrm>
              <a:off x="6057815" y="40867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0DF679C-08A3-41C0-BAAD-3B47280501DC}"/>
                </a:ext>
              </a:extLst>
            </p:cNvPr>
            <p:cNvSpPr/>
            <p:nvPr/>
          </p:nvSpPr>
          <p:spPr>
            <a:xfrm>
              <a:off x="8093485" y="39017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8770791-4979-4002-AE65-6DA9CDC20E97}"/>
                </a:ext>
              </a:extLst>
            </p:cNvPr>
            <p:cNvSpPr/>
            <p:nvPr/>
          </p:nvSpPr>
          <p:spPr>
            <a:xfrm>
              <a:off x="5629796" y="43940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76AED4F-1D39-49AD-886C-604C5BCE55F7}"/>
                </a:ext>
              </a:extLst>
            </p:cNvPr>
            <p:cNvSpPr/>
            <p:nvPr/>
          </p:nvSpPr>
          <p:spPr>
            <a:xfrm>
              <a:off x="5528196" y="493013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161BDEF-9918-499D-AA4A-601D4BD663DF}"/>
                </a:ext>
              </a:extLst>
            </p:cNvPr>
            <p:cNvSpPr/>
            <p:nvPr/>
          </p:nvSpPr>
          <p:spPr>
            <a:xfrm>
              <a:off x="7147831" y="39942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A590540-4C79-44E9-90EE-778564C371EA}"/>
                </a:ext>
              </a:extLst>
            </p:cNvPr>
            <p:cNvSpPr/>
            <p:nvPr/>
          </p:nvSpPr>
          <p:spPr>
            <a:xfrm>
              <a:off x="7376805" y="474513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D4DEB24-2202-420C-B157-1AE719D34BA2}"/>
                </a:ext>
              </a:extLst>
            </p:cNvPr>
            <p:cNvSpPr/>
            <p:nvPr/>
          </p:nvSpPr>
          <p:spPr>
            <a:xfrm>
              <a:off x="6455566" y="521688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06938F2-78FE-4698-83C6-FBE782C64879}"/>
                </a:ext>
              </a:extLst>
            </p:cNvPr>
            <p:cNvSpPr/>
            <p:nvPr/>
          </p:nvSpPr>
          <p:spPr>
            <a:xfrm>
              <a:off x="5607518" y="549893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8C767DE-8763-47E9-BDC3-8B3A7866B4CF}"/>
                </a:ext>
              </a:extLst>
            </p:cNvPr>
            <p:cNvSpPr/>
            <p:nvPr/>
          </p:nvSpPr>
          <p:spPr>
            <a:xfrm>
              <a:off x="7539852" y="42590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956409A-69F6-4A14-A41D-13B23A4E9307}"/>
                </a:ext>
              </a:extLst>
            </p:cNvPr>
            <p:cNvSpPr/>
            <p:nvPr/>
          </p:nvSpPr>
          <p:spPr>
            <a:xfrm>
              <a:off x="6708879" y="44241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869ED4A-7A97-4D61-89F8-55E7AE692151}"/>
                </a:ext>
              </a:extLst>
            </p:cNvPr>
            <p:cNvSpPr/>
            <p:nvPr/>
          </p:nvSpPr>
          <p:spPr>
            <a:xfrm>
              <a:off x="6350901" y="468398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CC255BF-54B6-49A0-A85F-CC7E17D57B27}"/>
                </a:ext>
              </a:extLst>
            </p:cNvPr>
            <p:cNvSpPr/>
            <p:nvPr/>
          </p:nvSpPr>
          <p:spPr>
            <a:xfrm>
              <a:off x="7498385" y="353172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36EE6A43-E905-4DB7-9909-AD9B7736E44C}"/>
                </a:ext>
              </a:extLst>
            </p:cNvPr>
            <p:cNvCxnSpPr/>
            <p:nvPr/>
          </p:nvCxnSpPr>
          <p:spPr>
            <a:xfrm flipV="1">
              <a:off x="5248379" y="3738786"/>
              <a:ext cx="3848100" cy="2301184"/>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E3DD5FCE-E755-4C29-B671-54988F05C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66388"/>
            <a:ext cx="4399465" cy="127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97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675D-F586-449D-9796-15D76DFBCD1E}"/>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2ECA7CD8-14EB-43F8-9E40-2FAF3C695691}"/>
              </a:ext>
            </a:extLst>
          </p:cNvPr>
          <p:cNvSpPr>
            <a:spLocks noGrp="1"/>
          </p:cNvSpPr>
          <p:nvPr>
            <p:ph sz="half" idx="1"/>
          </p:nvPr>
        </p:nvSpPr>
        <p:spPr/>
        <p:txBody>
          <a:bodyPr/>
          <a:lstStyle/>
          <a:p>
            <a:r>
              <a:rPr lang="en-GB" dirty="0"/>
              <a:t>Goodness of Fit - Residuals absolute error</a:t>
            </a:r>
          </a:p>
          <a:p>
            <a:endParaRPr lang="en-GB" dirty="0"/>
          </a:p>
        </p:txBody>
      </p:sp>
      <p:sp>
        <p:nvSpPr>
          <p:cNvPr id="5" name="Slide Number Placeholder 4">
            <a:extLst>
              <a:ext uri="{FF2B5EF4-FFF2-40B4-BE49-F238E27FC236}">
                <a16:creationId xmlns:a16="http://schemas.microsoft.com/office/drawing/2014/main" id="{FFE0451C-F003-439D-9BD9-F3B362BD07E1}"/>
              </a:ext>
            </a:extLst>
          </p:cNvPr>
          <p:cNvSpPr>
            <a:spLocks noGrp="1"/>
          </p:cNvSpPr>
          <p:nvPr>
            <p:ph type="sldNum" sz="quarter" idx="12"/>
          </p:nvPr>
        </p:nvSpPr>
        <p:spPr/>
        <p:txBody>
          <a:bodyPr/>
          <a:lstStyle/>
          <a:p>
            <a:fld id="{67D5DD6A-4F4B-48C0-931C-A060E8E98EED}" type="slidenum">
              <a:rPr lang="en-GB" smtClean="0"/>
              <a:t>15</a:t>
            </a:fld>
            <a:endParaRPr lang="en-GB"/>
          </a:p>
        </p:txBody>
      </p:sp>
      <p:grpSp>
        <p:nvGrpSpPr>
          <p:cNvPr id="7" name="Group 6">
            <a:extLst>
              <a:ext uri="{FF2B5EF4-FFF2-40B4-BE49-F238E27FC236}">
                <a16:creationId xmlns:a16="http://schemas.microsoft.com/office/drawing/2014/main" id="{FFE7ADE0-C0B5-4AFC-8CEC-1590D73C0859}"/>
              </a:ext>
            </a:extLst>
          </p:cNvPr>
          <p:cNvGrpSpPr/>
          <p:nvPr/>
        </p:nvGrpSpPr>
        <p:grpSpPr>
          <a:xfrm>
            <a:off x="1036092" y="2105642"/>
            <a:ext cx="7315820" cy="4250708"/>
            <a:chOff x="1036092" y="2105642"/>
            <a:chExt cx="7315820" cy="4250708"/>
          </a:xfrm>
        </p:grpSpPr>
        <p:pic>
          <p:nvPicPr>
            <p:cNvPr id="6" name="Picture 5">
              <a:extLst>
                <a:ext uri="{FF2B5EF4-FFF2-40B4-BE49-F238E27FC236}">
                  <a16:creationId xmlns:a16="http://schemas.microsoft.com/office/drawing/2014/main" id="{383E2769-5090-47FD-ABF8-6CD5C0A008B0}"/>
                </a:ext>
              </a:extLst>
            </p:cNvPr>
            <p:cNvPicPr>
              <a:picLocks noChangeAspect="1"/>
            </p:cNvPicPr>
            <p:nvPr/>
          </p:nvPicPr>
          <p:blipFill>
            <a:blip r:embed="rId3"/>
            <a:stretch>
              <a:fillRect/>
            </a:stretch>
          </p:blipFill>
          <p:spPr>
            <a:xfrm>
              <a:off x="1187624" y="2105642"/>
              <a:ext cx="7164288" cy="4012001"/>
            </a:xfrm>
            <a:prstGeom prst="rect">
              <a:avLst/>
            </a:prstGeom>
          </p:spPr>
        </p:pic>
        <p:sp>
          <p:nvSpPr>
            <p:cNvPr id="8" name="TextBox 7">
              <a:extLst>
                <a:ext uri="{FF2B5EF4-FFF2-40B4-BE49-F238E27FC236}">
                  <a16:creationId xmlns:a16="http://schemas.microsoft.com/office/drawing/2014/main" id="{6846F6FB-4717-449D-AADA-4C937714DDA2}"/>
                </a:ext>
              </a:extLst>
            </p:cNvPr>
            <p:cNvSpPr txBox="1"/>
            <p:nvPr/>
          </p:nvSpPr>
          <p:spPr>
            <a:xfrm>
              <a:off x="1036092" y="5894685"/>
              <a:ext cx="6948264" cy="461665"/>
            </a:xfrm>
            <a:prstGeom prst="rect">
              <a:avLst/>
            </a:prstGeom>
            <a:noFill/>
          </p:spPr>
          <p:txBody>
            <a:bodyPr wrap="square">
              <a:spAutoFit/>
            </a:bodyPr>
            <a:lstStyle/>
            <a:p>
              <a:r>
                <a:rPr lang="en-GB" sz="1200" dirty="0"/>
                <a:t>https://www.jmp.com/en_nl/statistics-knowledge-portal/what-is-multiple-regression/fitting-multiple-regression-model.html</a:t>
              </a:r>
            </a:p>
          </p:txBody>
        </p:sp>
      </p:grpSp>
    </p:spTree>
    <p:extLst>
      <p:ext uri="{BB962C8B-B14F-4D97-AF65-F5344CB8AC3E}">
        <p14:creationId xmlns:p14="http://schemas.microsoft.com/office/powerpoint/2010/main" val="2893620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613C-501A-4D94-82AD-9446C3523008}"/>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0D9DEFD4-5161-4209-A373-3146FACDF920}"/>
              </a:ext>
            </a:extLst>
          </p:cNvPr>
          <p:cNvSpPr>
            <a:spLocks noGrp="1"/>
          </p:cNvSpPr>
          <p:nvPr>
            <p:ph sz="half" idx="1"/>
          </p:nvPr>
        </p:nvSpPr>
        <p:spPr/>
        <p:txBody>
          <a:bodyPr/>
          <a:lstStyle/>
          <a:p>
            <a:r>
              <a:rPr lang="en-GB" dirty="0"/>
              <a:t>Exercise – watch online video</a:t>
            </a:r>
          </a:p>
        </p:txBody>
      </p:sp>
      <p:sp>
        <p:nvSpPr>
          <p:cNvPr id="5" name="Slide Number Placeholder 4">
            <a:extLst>
              <a:ext uri="{FF2B5EF4-FFF2-40B4-BE49-F238E27FC236}">
                <a16:creationId xmlns:a16="http://schemas.microsoft.com/office/drawing/2014/main" id="{8CD5FBD9-9B19-4178-980F-A917E5F4E9C5}"/>
              </a:ext>
            </a:extLst>
          </p:cNvPr>
          <p:cNvSpPr>
            <a:spLocks noGrp="1"/>
          </p:cNvSpPr>
          <p:nvPr>
            <p:ph type="sldNum" sz="quarter" idx="12"/>
          </p:nvPr>
        </p:nvSpPr>
        <p:spPr/>
        <p:txBody>
          <a:bodyPr/>
          <a:lstStyle/>
          <a:p>
            <a:fld id="{67D5DD6A-4F4B-48C0-931C-A060E8E98EED}" type="slidenum">
              <a:rPr lang="en-GB" smtClean="0"/>
              <a:t>16</a:t>
            </a:fld>
            <a:endParaRPr lang="en-GB"/>
          </a:p>
        </p:txBody>
      </p:sp>
      <p:grpSp>
        <p:nvGrpSpPr>
          <p:cNvPr id="8" name="Group 7">
            <a:extLst>
              <a:ext uri="{FF2B5EF4-FFF2-40B4-BE49-F238E27FC236}">
                <a16:creationId xmlns:a16="http://schemas.microsoft.com/office/drawing/2014/main" id="{CC1C2A11-38A4-464E-9A22-579479D338C9}"/>
              </a:ext>
            </a:extLst>
          </p:cNvPr>
          <p:cNvGrpSpPr/>
          <p:nvPr/>
        </p:nvGrpSpPr>
        <p:grpSpPr>
          <a:xfrm>
            <a:off x="611560" y="1542853"/>
            <a:ext cx="7992888" cy="4678758"/>
            <a:chOff x="467544" y="1396314"/>
            <a:chExt cx="7992888" cy="4678758"/>
          </a:xfrm>
        </p:grpSpPr>
        <p:pic>
          <p:nvPicPr>
            <p:cNvPr id="6" name="Shape 162">
              <a:extLst>
                <a:ext uri="{FF2B5EF4-FFF2-40B4-BE49-F238E27FC236}">
                  <a16:creationId xmlns:a16="http://schemas.microsoft.com/office/drawing/2014/main" id="{13F78EA4-BAC2-49A1-9192-EE75286FDF51}"/>
                </a:ext>
              </a:extLst>
            </p:cNvPr>
            <p:cNvPicPr preferRelativeResize="0"/>
            <p:nvPr/>
          </p:nvPicPr>
          <p:blipFill>
            <a:blip r:embed="rId2">
              <a:alphaModFix/>
            </a:blip>
            <a:stretch>
              <a:fillRect/>
            </a:stretch>
          </p:blipFill>
          <p:spPr>
            <a:xfrm>
              <a:off x="827584" y="1396314"/>
              <a:ext cx="6977977" cy="4065371"/>
            </a:xfrm>
            <a:prstGeom prst="rect">
              <a:avLst/>
            </a:prstGeom>
            <a:noFill/>
            <a:ln>
              <a:noFill/>
            </a:ln>
          </p:spPr>
        </p:pic>
        <p:sp>
          <p:nvSpPr>
            <p:cNvPr id="7" name="Shape 163">
              <a:extLst>
                <a:ext uri="{FF2B5EF4-FFF2-40B4-BE49-F238E27FC236}">
                  <a16:creationId xmlns:a16="http://schemas.microsoft.com/office/drawing/2014/main" id="{8DF055F9-D200-42F1-948F-D4B0B3CC965D}"/>
                </a:ext>
              </a:extLst>
            </p:cNvPr>
            <p:cNvSpPr txBox="1"/>
            <p:nvPr/>
          </p:nvSpPr>
          <p:spPr>
            <a:xfrm>
              <a:off x="467544" y="5190222"/>
              <a:ext cx="7992888" cy="88485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800" dirty="0">
                  <a:hlinkClick r:id="rId3"/>
                </a:rPr>
                <a:t>https://www.khanacademy.org/math/statistics-probability/describing-relationships-quantitative-data/residuals-least-squares-rsquared/v/second-regression-example</a:t>
              </a:r>
              <a:r>
                <a:rPr lang="en-US" sz="800" dirty="0"/>
                <a:t> </a:t>
              </a:r>
              <a:endParaRPr sz="800" dirty="0"/>
            </a:p>
          </p:txBody>
        </p:sp>
      </p:grpSp>
    </p:spTree>
    <p:extLst>
      <p:ext uri="{BB962C8B-B14F-4D97-AF65-F5344CB8AC3E}">
        <p14:creationId xmlns:p14="http://schemas.microsoft.com/office/powerpoint/2010/main" val="2564582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A5EB-6802-48CA-9C85-685EE78FBA2D}"/>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92A4FBFD-8A31-4E24-A6FA-2B78242383FF}"/>
              </a:ext>
            </a:extLst>
          </p:cNvPr>
          <p:cNvSpPr>
            <a:spLocks noGrp="1"/>
          </p:cNvSpPr>
          <p:nvPr>
            <p:ph sz="half" idx="1"/>
          </p:nvPr>
        </p:nvSpPr>
        <p:spPr/>
        <p:txBody>
          <a:bodyPr/>
          <a:lstStyle/>
          <a:p>
            <a:r>
              <a:rPr lang="en-GB" dirty="0"/>
              <a:t>Goodness of Fit</a:t>
            </a:r>
          </a:p>
        </p:txBody>
      </p:sp>
      <p:sp>
        <p:nvSpPr>
          <p:cNvPr id="4" name="Content Placeholder 3">
            <a:extLst>
              <a:ext uri="{FF2B5EF4-FFF2-40B4-BE49-F238E27FC236}">
                <a16:creationId xmlns:a16="http://schemas.microsoft.com/office/drawing/2014/main" id="{24B89A7C-DA87-4D1C-8914-64F23794B27E}"/>
              </a:ext>
            </a:extLst>
          </p:cNvPr>
          <p:cNvSpPr>
            <a:spLocks noGrp="1"/>
          </p:cNvSpPr>
          <p:nvPr>
            <p:ph sz="half" idx="2"/>
          </p:nvPr>
        </p:nvSpPr>
        <p:spPr>
          <a:xfrm>
            <a:off x="467544" y="3145637"/>
            <a:ext cx="8280920" cy="3917032"/>
          </a:xfrm>
        </p:spPr>
        <p:txBody>
          <a:bodyPr/>
          <a:lstStyle/>
          <a:p>
            <a:r>
              <a:rPr lang="en-US" dirty="0"/>
              <a:t>How well does the regression line fit the observed data?</a:t>
            </a:r>
          </a:p>
          <a:p>
            <a:r>
              <a:rPr lang="en-US" b="1" dirty="0"/>
              <a:t>R Squared </a:t>
            </a:r>
            <a:r>
              <a:rPr lang="en-US" dirty="0"/>
              <a:t>(R</a:t>
            </a:r>
            <a:r>
              <a:rPr lang="en-US" baseline="30000" dirty="0"/>
              <a:t>2</a:t>
            </a:r>
            <a:r>
              <a:rPr lang="en-US" dirty="0"/>
              <a:t>, Coefficient of determination)</a:t>
            </a:r>
          </a:p>
          <a:p>
            <a:pPr lvl="1"/>
            <a:r>
              <a:rPr lang="en-US" dirty="0"/>
              <a:t>R-squared is the % of the total variation which the model explains</a:t>
            </a:r>
          </a:p>
          <a:p>
            <a:pPr lvl="1"/>
            <a:r>
              <a:rPr lang="en-US" dirty="0"/>
              <a:t>R-squared is always between 0 and 1</a:t>
            </a:r>
          </a:p>
          <a:p>
            <a:pPr lvl="1"/>
            <a:r>
              <a:rPr lang="en-US" dirty="0"/>
              <a:t>R-squared is a statistical measure of how close the data are to the fitted regression line. </a:t>
            </a:r>
          </a:p>
          <a:p>
            <a:endParaRPr lang="en-GB" dirty="0"/>
          </a:p>
        </p:txBody>
      </p:sp>
      <p:sp>
        <p:nvSpPr>
          <p:cNvPr id="5" name="Slide Number Placeholder 4">
            <a:extLst>
              <a:ext uri="{FF2B5EF4-FFF2-40B4-BE49-F238E27FC236}">
                <a16:creationId xmlns:a16="http://schemas.microsoft.com/office/drawing/2014/main" id="{8CEFB2BC-9BD5-4FFE-9712-259FF9DBD52F}"/>
              </a:ext>
            </a:extLst>
          </p:cNvPr>
          <p:cNvSpPr>
            <a:spLocks noGrp="1"/>
          </p:cNvSpPr>
          <p:nvPr>
            <p:ph type="sldNum" sz="quarter" idx="12"/>
          </p:nvPr>
        </p:nvSpPr>
        <p:spPr/>
        <p:txBody>
          <a:bodyPr/>
          <a:lstStyle/>
          <a:p>
            <a:fld id="{67D5DD6A-4F4B-48C0-931C-A060E8E98EED}" type="slidenum">
              <a:rPr lang="en-GB" smtClean="0"/>
              <a:t>17</a:t>
            </a:fld>
            <a:endParaRPr lang="en-GB"/>
          </a:p>
        </p:txBody>
      </p:sp>
      <p:grpSp>
        <p:nvGrpSpPr>
          <p:cNvPr id="6" name="Group 5">
            <a:extLst>
              <a:ext uri="{FF2B5EF4-FFF2-40B4-BE49-F238E27FC236}">
                <a16:creationId xmlns:a16="http://schemas.microsoft.com/office/drawing/2014/main" id="{E97A4503-BDDA-B2FD-DB88-A61C4A75EFC7}"/>
              </a:ext>
            </a:extLst>
          </p:cNvPr>
          <p:cNvGrpSpPr/>
          <p:nvPr/>
        </p:nvGrpSpPr>
        <p:grpSpPr>
          <a:xfrm>
            <a:off x="448196" y="1592551"/>
            <a:ext cx="8084244" cy="1332393"/>
            <a:chOff x="577575" y="3335960"/>
            <a:chExt cx="8285742" cy="2423784"/>
          </a:xfrm>
        </p:grpSpPr>
        <p:sp>
          <p:nvSpPr>
            <p:cNvPr id="8" name="Oval 7">
              <a:extLst>
                <a:ext uri="{FF2B5EF4-FFF2-40B4-BE49-F238E27FC236}">
                  <a16:creationId xmlns:a16="http://schemas.microsoft.com/office/drawing/2014/main" id="{3527841C-DFE7-2BA6-ECA9-83578905ED13}"/>
                </a:ext>
              </a:extLst>
            </p:cNvPr>
            <p:cNvSpPr/>
            <p:nvPr/>
          </p:nvSpPr>
          <p:spPr>
            <a:xfrm>
              <a:off x="7808570" y="3593823"/>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A75B036-D1CC-C963-8AF1-2FA21D7DF462}"/>
                </a:ext>
              </a:extLst>
            </p:cNvPr>
            <p:cNvSpPr/>
            <p:nvPr/>
          </p:nvSpPr>
          <p:spPr>
            <a:xfrm>
              <a:off x="7737373" y="396260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30322B8-D8C9-C302-12D2-185235D57217}"/>
                </a:ext>
              </a:extLst>
            </p:cNvPr>
            <p:cNvSpPr/>
            <p:nvPr/>
          </p:nvSpPr>
          <p:spPr>
            <a:xfrm>
              <a:off x="6047868" y="474513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3D22F50-371E-603D-02BA-1C7BAD06D5F1}"/>
                </a:ext>
              </a:extLst>
            </p:cNvPr>
            <p:cNvSpPr/>
            <p:nvPr/>
          </p:nvSpPr>
          <p:spPr>
            <a:xfrm>
              <a:off x="5619471" y="499566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FF52C30-5BA4-D125-C725-49F5D39FFB92}"/>
                </a:ext>
              </a:extLst>
            </p:cNvPr>
            <p:cNvSpPr/>
            <p:nvPr/>
          </p:nvSpPr>
          <p:spPr>
            <a:xfrm>
              <a:off x="7147831" y="39942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391164-754E-2AF7-C2D0-95760024AE47}"/>
                </a:ext>
              </a:extLst>
            </p:cNvPr>
            <p:cNvSpPr/>
            <p:nvPr/>
          </p:nvSpPr>
          <p:spPr>
            <a:xfrm>
              <a:off x="7065583" y="4466038"/>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CF67BE1-038C-351F-20E4-3E371138AB97}"/>
                </a:ext>
              </a:extLst>
            </p:cNvPr>
            <p:cNvSpPr/>
            <p:nvPr/>
          </p:nvSpPr>
          <p:spPr>
            <a:xfrm>
              <a:off x="6219338" y="4995664"/>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C5F4DA4-A696-5F60-BC68-B94A23C7141A}"/>
                </a:ext>
              </a:extLst>
            </p:cNvPr>
            <p:cNvSpPr/>
            <p:nvPr/>
          </p:nvSpPr>
          <p:spPr>
            <a:xfrm>
              <a:off x="5416271" y="538937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8E5E22-8D1B-682C-6271-655D472BD804}"/>
                </a:ext>
              </a:extLst>
            </p:cNvPr>
            <p:cNvSpPr/>
            <p:nvPr/>
          </p:nvSpPr>
          <p:spPr>
            <a:xfrm>
              <a:off x="7396785" y="423216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22820FE-4842-46B6-FB44-5D010DF80DAB}"/>
                </a:ext>
              </a:extLst>
            </p:cNvPr>
            <p:cNvSpPr/>
            <p:nvPr/>
          </p:nvSpPr>
          <p:spPr>
            <a:xfrm>
              <a:off x="6708879" y="44241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8B6FE43-92BA-8B58-6E6E-7B2FB012CF26}"/>
                </a:ext>
              </a:extLst>
            </p:cNvPr>
            <p:cNvSpPr/>
            <p:nvPr/>
          </p:nvSpPr>
          <p:spPr>
            <a:xfrm>
              <a:off x="6350901" y="468398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D7D2158-B63D-05B5-2BCA-04D480479804}"/>
                </a:ext>
              </a:extLst>
            </p:cNvPr>
            <p:cNvSpPr/>
            <p:nvPr/>
          </p:nvSpPr>
          <p:spPr>
            <a:xfrm>
              <a:off x="8146085" y="353172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9CA45F8B-E5F8-4EAB-09C4-56CD54E9BB24}"/>
                </a:ext>
              </a:extLst>
            </p:cNvPr>
            <p:cNvCxnSpPr/>
            <p:nvPr/>
          </p:nvCxnSpPr>
          <p:spPr>
            <a:xfrm flipV="1">
              <a:off x="5015217" y="3335960"/>
              <a:ext cx="3848100" cy="2301184"/>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498B3E4-1608-2A96-3282-4D6F1734DC76}"/>
                </a:ext>
              </a:extLst>
            </p:cNvPr>
            <p:cNvSpPr/>
            <p:nvPr/>
          </p:nvSpPr>
          <p:spPr>
            <a:xfrm>
              <a:off x="1754902" y="40867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FB63479-638D-9C4B-9815-83333A7BABEA}"/>
                </a:ext>
              </a:extLst>
            </p:cNvPr>
            <p:cNvSpPr/>
            <p:nvPr/>
          </p:nvSpPr>
          <p:spPr>
            <a:xfrm>
              <a:off x="3790572" y="39017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2B8510C-1744-A766-6D4B-4975752CF67E}"/>
                </a:ext>
              </a:extLst>
            </p:cNvPr>
            <p:cNvSpPr/>
            <p:nvPr/>
          </p:nvSpPr>
          <p:spPr>
            <a:xfrm>
              <a:off x="1326883" y="43940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ED4DE9B-D1F9-EA71-8E10-7D07BDD5B381}"/>
                </a:ext>
              </a:extLst>
            </p:cNvPr>
            <p:cNvSpPr/>
            <p:nvPr/>
          </p:nvSpPr>
          <p:spPr>
            <a:xfrm>
              <a:off x="1225283" y="493013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999D36-6BF0-0350-A3AA-A8E7EB56A52E}"/>
                </a:ext>
              </a:extLst>
            </p:cNvPr>
            <p:cNvSpPr/>
            <p:nvPr/>
          </p:nvSpPr>
          <p:spPr>
            <a:xfrm>
              <a:off x="2844918" y="39942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E7BFE6A-EE93-AB4A-9BFB-E5E716E99A3C}"/>
                </a:ext>
              </a:extLst>
            </p:cNvPr>
            <p:cNvSpPr/>
            <p:nvPr/>
          </p:nvSpPr>
          <p:spPr>
            <a:xfrm>
              <a:off x="3073892" y="474513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9709580-A432-04AB-F480-916E7A7E41A6}"/>
                </a:ext>
              </a:extLst>
            </p:cNvPr>
            <p:cNvSpPr/>
            <p:nvPr/>
          </p:nvSpPr>
          <p:spPr>
            <a:xfrm>
              <a:off x="2152653" y="521688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2240CFC-111D-080E-DAC2-C14DB41C02BE}"/>
                </a:ext>
              </a:extLst>
            </p:cNvPr>
            <p:cNvSpPr/>
            <p:nvPr/>
          </p:nvSpPr>
          <p:spPr>
            <a:xfrm>
              <a:off x="1304605" y="549893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DFEB81F-2491-A1E9-F178-747F561AD3AD}"/>
                </a:ext>
              </a:extLst>
            </p:cNvPr>
            <p:cNvSpPr/>
            <p:nvPr/>
          </p:nvSpPr>
          <p:spPr>
            <a:xfrm>
              <a:off x="3236939" y="42590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B751266-1D8F-E947-8DF2-38C3FE40F75C}"/>
                </a:ext>
              </a:extLst>
            </p:cNvPr>
            <p:cNvSpPr/>
            <p:nvPr/>
          </p:nvSpPr>
          <p:spPr>
            <a:xfrm>
              <a:off x="2405966" y="4424152"/>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380329C-4AC8-EB63-8D76-6D764AC3BE96}"/>
                </a:ext>
              </a:extLst>
            </p:cNvPr>
            <p:cNvSpPr/>
            <p:nvPr/>
          </p:nvSpPr>
          <p:spPr>
            <a:xfrm>
              <a:off x="2047988" y="4683986"/>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051574B-A4D1-1AF5-5FEB-9B11E519E6E1}"/>
                </a:ext>
              </a:extLst>
            </p:cNvPr>
            <p:cNvSpPr/>
            <p:nvPr/>
          </p:nvSpPr>
          <p:spPr>
            <a:xfrm>
              <a:off x="3195472" y="3531720"/>
              <a:ext cx="203200" cy="185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4278518E-3CDF-17DB-118E-474A8196F9DA}"/>
                </a:ext>
              </a:extLst>
            </p:cNvPr>
            <p:cNvCxnSpPr/>
            <p:nvPr/>
          </p:nvCxnSpPr>
          <p:spPr>
            <a:xfrm flipV="1">
              <a:off x="577575" y="3458560"/>
              <a:ext cx="3848100" cy="230118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4993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675D-F586-449D-9796-15D76DFBCD1E}"/>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2ECA7CD8-14EB-43F8-9E40-2FAF3C695691}"/>
              </a:ext>
            </a:extLst>
          </p:cNvPr>
          <p:cNvSpPr>
            <a:spLocks noGrp="1"/>
          </p:cNvSpPr>
          <p:nvPr>
            <p:ph sz="half" idx="1"/>
          </p:nvPr>
        </p:nvSpPr>
        <p:spPr>
          <a:xfrm>
            <a:off x="467544" y="764704"/>
            <a:ext cx="8496944" cy="460648"/>
          </a:xfrm>
        </p:spPr>
        <p:txBody>
          <a:bodyPr/>
          <a:lstStyle/>
          <a:p>
            <a:r>
              <a:rPr lang="en-GB" dirty="0"/>
              <a:t>Statistical Significance in Regression - F Test</a:t>
            </a:r>
          </a:p>
        </p:txBody>
      </p:sp>
      <p:sp>
        <p:nvSpPr>
          <p:cNvPr id="4" name="Content Placeholder 3">
            <a:extLst>
              <a:ext uri="{FF2B5EF4-FFF2-40B4-BE49-F238E27FC236}">
                <a16:creationId xmlns:a16="http://schemas.microsoft.com/office/drawing/2014/main" id="{503070E6-7B86-4E12-B1F0-AF8306EC937B}"/>
              </a:ext>
            </a:extLst>
          </p:cNvPr>
          <p:cNvSpPr>
            <a:spLocks noGrp="1"/>
          </p:cNvSpPr>
          <p:nvPr>
            <p:ph sz="half" idx="2"/>
          </p:nvPr>
        </p:nvSpPr>
        <p:spPr/>
        <p:txBody>
          <a:bodyPr/>
          <a:lstStyle/>
          <a:p>
            <a:r>
              <a:rPr lang="en-US" dirty="0"/>
              <a:t>Compares a model with no predictors (intercept-only model) to your model.</a:t>
            </a:r>
            <a:br>
              <a:rPr lang="en-US" dirty="0"/>
            </a:br>
            <a:endParaRPr lang="en-US" dirty="0"/>
          </a:p>
          <a:p>
            <a:pPr lvl="1"/>
            <a:r>
              <a:rPr lang="en-US" b="1" dirty="0"/>
              <a:t>“Null hypothesis</a:t>
            </a:r>
            <a:r>
              <a:rPr lang="en-US" dirty="0"/>
              <a:t>: The fit of the intercept-only model and your model are equal.</a:t>
            </a:r>
          </a:p>
          <a:p>
            <a:pPr lvl="1"/>
            <a:r>
              <a:rPr lang="en-US" b="1" dirty="0"/>
              <a:t>Alternative hypothesis</a:t>
            </a:r>
            <a:r>
              <a:rPr lang="en-US" dirty="0"/>
              <a:t>: The fit of the intercept-only model is significantly reduced compared to your model.”</a:t>
            </a:r>
          </a:p>
          <a:p>
            <a:endParaRPr lang="en-GB" dirty="0"/>
          </a:p>
        </p:txBody>
      </p:sp>
      <p:sp>
        <p:nvSpPr>
          <p:cNvPr id="5" name="Slide Number Placeholder 4">
            <a:extLst>
              <a:ext uri="{FF2B5EF4-FFF2-40B4-BE49-F238E27FC236}">
                <a16:creationId xmlns:a16="http://schemas.microsoft.com/office/drawing/2014/main" id="{FFE0451C-F003-439D-9BD9-F3B362BD07E1}"/>
              </a:ext>
            </a:extLst>
          </p:cNvPr>
          <p:cNvSpPr>
            <a:spLocks noGrp="1"/>
          </p:cNvSpPr>
          <p:nvPr>
            <p:ph type="sldNum" sz="quarter" idx="12"/>
          </p:nvPr>
        </p:nvSpPr>
        <p:spPr/>
        <p:txBody>
          <a:bodyPr/>
          <a:lstStyle/>
          <a:p>
            <a:fld id="{67D5DD6A-4F4B-48C0-931C-A060E8E98EED}" type="slidenum">
              <a:rPr lang="en-GB" smtClean="0"/>
              <a:t>18</a:t>
            </a:fld>
            <a:endParaRPr lang="en-GB"/>
          </a:p>
        </p:txBody>
      </p:sp>
      <p:sp>
        <p:nvSpPr>
          <p:cNvPr id="7" name="TextBox 6">
            <a:extLst>
              <a:ext uri="{FF2B5EF4-FFF2-40B4-BE49-F238E27FC236}">
                <a16:creationId xmlns:a16="http://schemas.microsoft.com/office/drawing/2014/main" id="{D845089E-FDAF-496B-9056-2E1A46E96B6F}"/>
              </a:ext>
            </a:extLst>
          </p:cNvPr>
          <p:cNvSpPr txBox="1"/>
          <p:nvPr/>
        </p:nvSpPr>
        <p:spPr>
          <a:xfrm>
            <a:off x="683568" y="5956240"/>
            <a:ext cx="7992888" cy="276999"/>
          </a:xfrm>
          <a:prstGeom prst="rect">
            <a:avLst/>
          </a:prstGeom>
          <a:noFill/>
        </p:spPr>
        <p:txBody>
          <a:bodyPr wrap="square">
            <a:spAutoFit/>
          </a:bodyPr>
          <a:lstStyle/>
          <a:p>
            <a:r>
              <a:rPr lang="en-GB" sz="1200" dirty="0"/>
              <a:t>http://blog.minitab.com/blog/adventures-in-statistics/what-is-the-f-test-of-overall-significance-in-regression-analysis</a:t>
            </a:r>
          </a:p>
        </p:txBody>
      </p:sp>
    </p:spTree>
    <p:extLst>
      <p:ext uri="{BB962C8B-B14F-4D97-AF65-F5344CB8AC3E}">
        <p14:creationId xmlns:p14="http://schemas.microsoft.com/office/powerpoint/2010/main" val="1827424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2C52-47E6-4360-A3FA-EEF4470667C9}"/>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D4864A81-C4BF-438B-8CC7-7EB2C54B6CB1}"/>
              </a:ext>
            </a:extLst>
          </p:cNvPr>
          <p:cNvSpPr>
            <a:spLocks noGrp="1"/>
          </p:cNvSpPr>
          <p:nvPr>
            <p:ph sz="half" idx="1"/>
          </p:nvPr>
        </p:nvSpPr>
        <p:spPr/>
        <p:txBody>
          <a:bodyPr/>
          <a:lstStyle/>
          <a:p>
            <a:r>
              <a:rPr lang="en-GB" dirty="0"/>
              <a:t>Multicollinearity</a:t>
            </a:r>
          </a:p>
        </p:txBody>
      </p:sp>
      <p:sp>
        <p:nvSpPr>
          <p:cNvPr id="4" name="Content Placeholder 3">
            <a:extLst>
              <a:ext uri="{FF2B5EF4-FFF2-40B4-BE49-F238E27FC236}">
                <a16:creationId xmlns:a16="http://schemas.microsoft.com/office/drawing/2014/main" id="{742BAC8C-7AD3-4B59-9E03-67B3FE693DE5}"/>
              </a:ext>
            </a:extLst>
          </p:cNvPr>
          <p:cNvSpPr>
            <a:spLocks noGrp="1"/>
          </p:cNvSpPr>
          <p:nvPr>
            <p:ph sz="half" idx="2"/>
          </p:nvPr>
        </p:nvSpPr>
        <p:spPr/>
        <p:txBody>
          <a:bodyPr/>
          <a:lstStyle/>
          <a:p>
            <a:r>
              <a:rPr lang="en-US" dirty="0"/>
              <a:t>This is when multiple predictors are highly correlated meaning that coefficients maybe less interpretable</a:t>
            </a:r>
          </a:p>
          <a:p>
            <a:endParaRPr lang="en-GB" dirty="0"/>
          </a:p>
        </p:txBody>
      </p:sp>
      <p:sp>
        <p:nvSpPr>
          <p:cNvPr id="5" name="Slide Number Placeholder 4">
            <a:extLst>
              <a:ext uri="{FF2B5EF4-FFF2-40B4-BE49-F238E27FC236}">
                <a16:creationId xmlns:a16="http://schemas.microsoft.com/office/drawing/2014/main" id="{7E03C5A7-6B91-4422-863E-767B5FB68F24}"/>
              </a:ext>
            </a:extLst>
          </p:cNvPr>
          <p:cNvSpPr>
            <a:spLocks noGrp="1"/>
          </p:cNvSpPr>
          <p:nvPr>
            <p:ph type="sldNum" sz="quarter" idx="12"/>
          </p:nvPr>
        </p:nvSpPr>
        <p:spPr/>
        <p:txBody>
          <a:bodyPr/>
          <a:lstStyle/>
          <a:p>
            <a:fld id="{67D5DD6A-4F4B-48C0-931C-A060E8E98EED}" type="slidenum">
              <a:rPr lang="en-GB" smtClean="0"/>
              <a:t>19</a:t>
            </a:fld>
            <a:endParaRPr lang="en-GB"/>
          </a:p>
        </p:txBody>
      </p:sp>
    </p:spTree>
    <p:extLst>
      <p:ext uri="{BB962C8B-B14F-4D97-AF65-F5344CB8AC3E}">
        <p14:creationId xmlns:p14="http://schemas.microsoft.com/office/powerpoint/2010/main" val="2696754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BC85-C342-4E92-864D-BE723523D59F}"/>
              </a:ext>
            </a:extLst>
          </p:cNvPr>
          <p:cNvSpPr>
            <a:spLocks noGrp="1"/>
          </p:cNvSpPr>
          <p:nvPr>
            <p:ph type="title"/>
          </p:nvPr>
        </p:nvSpPr>
        <p:spPr/>
        <p:txBody>
          <a:bodyPr/>
          <a:lstStyle/>
          <a:p>
            <a:r>
              <a:rPr lang="en-GB" dirty="0"/>
              <a:t>Week 6</a:t>
            </a:r>
          </a:p>
        </p:txBody>
      </p:sp>
      <p:sp>
        <p:nvSpPr>
          <p:cNvPr id="3" name="Content Placeholder 2">
            <a:extLst>
              <a:ext uri="{FF2B5EF4-FFF2-40B4-BE49-F238E27FC236}">
                <a16:creationId xmlns:a16="http://schemas.microsoft.com/office/drawing/2014/main" id="{943E56C6-66BD-4287-A0AF-54824F0C92D7}"/>
              </a:ext>
            </a:extLst>
          </p:cNvPr>
          <p:cNvSpPr>
            <a:spLocks noGrp="1"/>
          </p:cNvSpPr>
          <p:nvPr>
            <p:ph sz="half" idx="1"/>
          </p:nvPr>
        </p:nvSpPr>
        <p:spPr/>
        <p:txBody>
          <a:bodyPr/>
          <a:lstStyle/>
          <a:p>
            <a:r>
              <a:rPr lang="en-GB" dirty="0"/>
              <a:t>Content</a:t>
            </a:r>
          </a:p>
        </p:txBody>
      </p:sp>
      <p:sp>
        <p:nvSpPr>
          <p:cNvPr id="4" name="Content Placeholder 3">
            <a:extLst>
              <a:ext uri="{FF2B5EF4-FFF2-40B4-BE49-F238E27FC236}">
                <a16:creationId xmlns:a16="http://schemas.microsoft.com/office/drawing/2014/main" id="{8DACCE53-D18E-4DD9-978A-C3BC73A4FC21}"/>
              </a:ext>
            </a:extLst>
          </p:cNvPr>
          <p:cNvSpPr>
            <a:spLocks noGrp="1"/>
          </p:cNvSpPr>
          <p:nvPr>
            <p:ph sz="half" idx="2"/>
          </p:nvPr>
        </p:nvSpPr>
        <p:spPr>
          <a:xfrm>
            <a:off x="467544" y="1600200"/>
            <a:ext cx="8280920" cy="4493095"/>
          </a:xfrm>
        </p:spPr>
        <p:txBody>
          <a:bodyPr>
            <a:normAutofit/>
          </a:bodyPr>
          <a:lstStyle/>
          <a:p>
            <a:r>
              <a:rPr lang="en-US"/>
              <a:t>Data Governance</a:t>
            </a:r>
          </a:p>
          <a:p>
            <a:r>
              <a:rPr lang="en-US"/>
              <a:t>Types of Machine Learning</a:t>
            </a:r>
          </a:p>
          <a:p>
            <a:r>
              <a:rPr lang="en-US"/>
              <a:t>Linear </a:t>
            </a:r>
            <a:r>
              <a:rPr lang="en-US" dirty="0"/>
              <a:t>regression</a:t>
            </a:r>
          </a:p>
          <a:p>
            <a:r>
              <a:rPr lang="en-US"/>
              <a:t>Model </a:t>
            </a:r>
            <a:r>
              <a:rPr lang="en-US" dirty="0"/>
              <a:t>fitness and significance</a:t>
            </a:r>
          </a:p>
          <a:p>
            <a:r>
              <a:rPr lang="en-US" dirty="0"/>
              <a:t>Using regression as a predictive model</a:t>
            </a:r>
          </a:p>
          <a:p>
            <a:r>
              <a:rPr lang="en-US" dirty="0"/>
              <a:t>Evaluating a linear regression model</a:t>
            </a:r>
          </a:p>
          <a:p>
            <a:r>
              <a:rPr lang="en-US"/>
              <a:t>Logistic regression for Classification</a:t>
            </a:r>
            <a:endParaRPr lang="en-US" dirty="0"/>
          </a:p>
          <a:p>
            <a:r>
              <a:rPr lang="en-US" dirty="0"/>
              <a:t>Application of logistic regression</a:t>
            </a:r>
          </a:p>
          <a:p>
            <a:pPr lvl="1"/>
            <a:r>
              <a:rPr lang="en-US" dirty="0"/>
              <a:t>Odds ratios</a:t>
            </a:r>
          </a:p>
          <a:p>
            <a:pPr lvl="1"/>
            <a:r>
              <a:rPr lang="en-US" dirty="0"/>
              <a:t>Binary classification/prediction</a:t>
            </a:r>
          </a:p>
        </p:txBody>
      </p:sp>
      <p:sp>
        <p:nvSpPr>
          <p:cNvPr id="5" name="Slide Number Placeholder 4">
            <a:extLst>
              <a:ext uri="{FF2B5EF4-FFF2-40B4-BE49-F238E27FC236}">
                <a16:creationId xmlns:a16="http://schemas.microsoft.com/office/drawing/2014/main" id="{0586064E-E2ED-48A4-81C1-366FA0CF7A42}"/>
              </a:ext>
            </a:extLst>
          </p:cNvPr>
          <p:cNvSpPr>
            <a:spLocks noGrp="1"/>
          </p:cNvSpPr>
          <p:nvPr>
            <p:ph type="sldNum" sz="quarter" idx="12"/>
          </p:nvPr>
        </p:nvSpPr>
        <p:spPr/>
        <p:txBody>
          <a:bodyPr/>
          <a:lstStyle/>
          <a:p>
            <a:fld id="{67D5DD6A-4F4B-48C0-931C-A060E8E98EED}" type="slidenum">
              <a:rPr lang="en-GB" smtClean="0"/>
              <a:t>2</a:t>
            </a:fld>
            <a:endParaRPr lang="en-GB"/>
          </a:p>
        </p:txBody>
      </p:sp>
    </p:spTree>
    <p:extLst>
      <p:ext uri="{BB962C8B-B14F-4D97-AF65-F5344CB8AC3E}">
        <p14:creationId xmlns:p14="http://schemas.microsoft.com/office/powerpoint/2010/main" val="308317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0A8B-F036-48E8-A8B2-C75EAF8A7038}"/>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9DC96FCE-2E32-4524-AF18-718D4AB9A0C2}"/>
              </a:ext>
            </a:extLst>
          </p:cNvPr>
          <p:cNvSpPr>
            <a:spLocks noGrp="1"/>
          </p:cNvSpPr>
          <p:nvPr>
            <p:ph sz="half" idx="1"/>
          </p:nvPr>
        </p:nvSpPr>
        <p:spPr/>
        <p:txBody>
          <a:bodyPr/>
          <a:lstStyle/>
          <a:p>
            <a:r>
              <a:rPr lang="en-GB" dirty="0"/>
              <a:t>Regression Tutorial</a:t>
            </a:r>
          </a:p>
        </p:txBody>
      </p:sp>
      <p:sp>
        <p:nvSpPr>
          <p:cNvPr id="4" name="Content Placeholder 3">
            <a:extLst>
              <a:ext uri="{FF2B5EF4-FFF2-40B4-BE49-F238E27FC236}">
                <a16:creationId xmlns:a16="http://schemas.microsoft.com/office/drawing/2014/main" id="{AA8C0427-C0FD-40AC-9BA5-EBBA574AED47}"/>
              </a:ext>
            </a:extLst>
          </p:cNvPr>
          <p:cNvSpPr>
            <a:spLocks noGrp="1"/>
          </p:cNvSpPr>
          <p:nvPr>
            <p:ph sz="half" idx="2"/>
          </p:nvPr>
        </p:nvSpPr>
        <p:spPr>
          <a:xfrm>
            <a:off x="467544" y="1657080"/>
            <a:ext cx="8280920" cy="3917032"/>
          </a:xfrm>
        </p:spPr>
        <p:txBody>
          <a:bodyPr/>
          <a:lstStyle/>
          <a:p>
            <a:r>
              <a:rPr lang="en-GB" dirty="0"/>
              <a:t>Using run.csv </a:t>
            </a:r>
          </a:p>
        </p:txBody>
      </p:sp>
      <p:sp>
        <p:nvSpPr>
          <p:cNvPr id="5" name="Slide Number Placeholder 4">
            <a:extLst>
              <a:ext uri="{FF2B5EF4-FFF2-40B4-BE49-F238E27FC236}">
                <a16:creationId xmlns:a16="http://schemas.microsoft.com/office/drawing/2014/main" id="{CA6F26C2-D688-4654-B14E-9C36082FE130}"/>
              </a:ext>
            </a:extLst>
          </p:cNvPr>
          <p:cNvSpPr>
            <a:spLocks noGrp="1"/>
          </p:cNvSpPr>
          <p:nvPr>
            <p:ph type="sldNum" sz="quarter" idx="12"/>
          </p:nvPr>
        </p:nvSpPr>
        <p:spPr/>
        <p:txBody>
          <a:bodyPr/>
          <a:lstStyle/>
          <a:p>
            <a:fld id="{67D5DD6A-4F4B-48C0-931C-A060E8E98EED}" type="slidenum">
              <a:rPr lang="en-GB" smtClean="0"/>
              <a:t>20</a:t>
            </a:fld>
            <a:endParaRPr lang="en-GB"/>
          </a:p>
        </p:txBody>
      </p:sp>
      <p:pic>
        <p:nvPicPr>
          <p:cNvPr id="9" name="Picture 8">
            <a:extLst>
              <a:ext uri="{FF2B5EF4-FFF2-40B4-BE49-F238E27FC236}">
                <a16:creationId xmlns:a16="http://schemas.microsoft.com/office/drawing/2014/main" id="{DD7440AE-7604-4BED-BFE1-7482B84CEC1A}"/>
              </a:ext>
            </a:extLst>
          </p:cNvPr>
          <p:cNvPicPr>
            <a:picLocks noChangeAspect="1"/>
          </p:cNvPicPr>
          <p:nvPr/>
        </p:nvPicPr>
        <p:blipFill>
          <a:blip r:embed="rId3"/>
          <a:stretch>
            <a:fillRect/>
          </a:stretch>
        </p:blipFill>
        <p:spPr>
          <a:xfrm>
            <a:off x="2843808" y="2271703"/>
            <a:ext cx="5113463" cy="4122777"/>
          </a:xfrm>
          <a:prstGeom prst="rect">
            <a:avLst/>
          </a:prstGeom>
        </p:spPr>
      </p:pic>
      <p:pic>
        <p:nvPicPr>
          <p:cNvPr id="11" name="Picture 10">
            <a:extLst>
              <a:ext uri="{FF2B5EF4-FFF2-40B4-BE49-F238E27FC236}">
                <a16:creationId xmlns:a16="http://schemas.microsoft.com/office/drawing/2014/main" id="{A811683F-A33A-46DE-B1CC-0BF44DF9C7AE}"/>
              </a:ext>
            </a:extLst>
          </p:cNvPr>
          <p:cNvPicPr>
            <a:picLocks noChangeAspect="1"/>
          </p:cNvPicPr>
          <p:nvPr/>
        </p:nvPicPr>
        <p:blipFill>
          <a:blip r:embed="rId4"/>
          <a:stretch>
            <a:fillRect/>
          </a:stretch>
        </p:blipFill>
        <p:spPr>
          <a:xfrm>
            <a:off x="3347864" y="1833552"/>
            <a:ext cx="3587851" cy="587335"/>
          </a:xfrm>
          <a:prstGeom prst="rect">
            <a:avLst/>
          </a:prstGeom>
        </p:spPr>
      </p:pic>
    </p:spTree>
    <p:extLst>
      <p:ext uri="{BB962C8B-B14F-4D97-AF65-F5344CB8AC3E}">
        <p14:creationId xmlns:p14="http://schemas.microsoft.com/office/powerpoint/2010/main" val="504680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0A8B-F036-48E8-A8B2-C75EAF8A7038}"/>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9DC96FCE-2E32-4524-AF18-718D4AB9A0C2}"/>
              </a:ext>
            </a:extLst>
          </p:cNvPr>
          <p:cNvSpPr>
            <a:spLocks noGrp="1"/>
          </p:cNvSpPr>
          <p:nvPr>
            <p:ph sz="half" idx="1"/>
          </p:nvPr>
        </p:nvSpPr>
        <p:spPr/>
        <p:txBody>
          <a:bodyPr/>
          <a:lstStyle/>
          <a:p>
            <a:r>
              <a:rPr lang="en-GB" dirty="0"/>
              <a:t>Regression Tutorial</a:t>
            </a:r>
          </a:p>
        </p:txBody>
      </p:sp>
      <p:sp>
        <p:nvSpPr>
          <p:cNvPr id="5" name="Slide Number Placeholder 4">
            <a:extLst>
              <a:ext uri="{FF2B5EF4-FFF2-40B4-BE49-F238E27FC236}">
                <a16:creationId xmlns:a16="http://schemas.microsoft.com/office/drawing/2014/main" id="{CA6F26C2-D688-4654-B14E-9C36082FE130}"/>
              </a:ext>
            </a:extLst>
          </p:cNvPr>
          <p:cNvSpPr>
            <a:spLocks noGrp="1"/>
          </p:cNvSpPr>
          <p:nvPr>
            <p:ph type="sldNum" sz="quarter" idx="12"/>
          </p:nvPr>
        </p:nvSpPr>
        <p:spPr/>
        <p:txBody>
          <a:bodyPr/>
          <a:lstStyle/>
          <a:p>
            <a:fld id="{67D5DD6A-4F4B-48C0-931C-A060E8E98EED}" type="slidenum">
              <a:rPr lang="en-GB" smtClean="0"/>
              <a:t>21</a:t>
            </a:fld>
            <a:endParaRPr lang="en-GB"/>
          </a:p>
        </p:txBody>
      </p:sp>
      <p:pic>
        <p:nvPicPr>
          <p:cNvPr id="9" name="Picture 8">
            <a:extLst>
              <a:ext uri="{FF2B5EF4-FFF2-40B4-BE49-F238E27FC236}">
                <a16:creationId xmlns:a16="http://schemas.microsoft.com/office/drawing/2014/main" id="{19D3C43D-8FA4-47A4-A3B0-35001FA2E52D}"/>
              </a:ext>
            </a:extLst>
          </p:cNvPr>
          <p:cNvPicPr>
            <a:picLocks noChangeAspect="1"/>
          </p:cNvPicPr>
          <p:nvPr/>
        </p:nvPicPr>
        <p:blipFill>
          <a:blip r:embed="rId3"/>
          <a:stretch>
            <a:fillRect/>
          </a:stretch>
        </p:blipFill>
        <p:spPr>
          <a:xfrm>
            <a:off x="2846856" y="2212861"/>
            <a:ext cx="5113463" cy="4122777"/>
          </a:xfrm>
          <a:prstGeom prst="rect">
            <a:avLst/>
          </a:prstGeom>
        </p:spPr>
      </p:pic>
      <p:pic>
        <p:nvPicPr>
          <p:cNvPr id="6" name="Picture 5">
            <a:extLst>
              <a:ext uri="{FF2B5EF4-FFF2-40B4-BE49-F238E27FC236}">
                <a16:creationId xmlns:a16="http://schemas.microsoft.com/office/drawing/2014/main" id="{A6A2CC58-6011-1A38-0C8A-22C2ADC5F641}"/>
              </a:ext>
            </a:extLst>
          </p:cNvPr>
          <p:cNvPicPr>
            <a:picLocks noChangeAspect="1"/>
          </p:cNvPicPr>
          <p:nvPr/>
        </p:nvPicPr>
        <p:blipFill>
          <a:blip r:embed="rId4"/>
          <a:stretch>
            <a:fillRect/>
          </a:stretch>
        </p:blipFill>
        <p:spPr>
          <a:xfrm>
            <a:off x="683568" y="1715418"/>
            <a:ext cx="6065303" cy="679732"/>
          </a:xfrm>
          <a:prstGeom prst="rect">
            <a:avLst/>
          </a:prstGeom>
        </p:spPr>
      </p:pic>
    </p:spTree>
    <p:extLst>
      <p:ext uri="{BB962C8B-B14F-4D97-AF65-F5344CB8AC3E}">
        <p14:creationId xmlns:p14="http://schemas.microsoft.com/office/powerpoint/2010/main" val="2150084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09F74-1345-17DF-6E46-6114EE52C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B31A0C-B8EB-338C-7D22-0EFB2536D7A1}"/>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25BB7F11-746D-78AB-8BA7-49C1BCDB051B}"/>
              </a:ext>
            </a:extLst>
          </p:cNvPr>
          <p:cNvSpPr>
            <a:spLocks noGrp="1"/>
          </p:cNvSpPr>
          <p:nvPr>
            <p:ph sz="half" idx="1"/>
          </p:nvPr>
        </p:nvSpPr>
        <p:spPr/>
        <p:txBody>
          <a:bodyPr/>
          <a:lstStyle/>
          <a:p>
            <a:r>
              <a:rPr lang="en-GB" dirty="0"/>
              <a:t>Regression Tutorial</a:t>
            </a:r>
          </a:p>
        </p:txBody>
      </p:sp>
      <p:sp>
        <p:nvSpPr>
          <p:cNvPr id="5" name="Slide Number Placeholder 4">
            <a:extLst>
              <a:ext uri="{FF2B5EF4-FFF2-40B4-BE49-F238E27FC236}">
                <a16:creationId xmlns:a16="http://schemas.microsoft.com/office/drawing/2014/main" id="{FE1F7290-8911-2A28-E24D-EB2DCD075C3C}"/>
              </a:ext>
            </a:extLst>
          </p:cNvPr>
          <p:cNvSpPr>
            <a:spLocks noGrp="1"/>
          </p:cNvSpPr>
          <p:nvPr>
            <p:ph type="sldNum" sz="quarter" idx="12"/>
          </p:nvPr>
        </p:nvSpPr>
        <p:spPr/>
        <p:txBody>
          <a:bodyPr/>
          <a:lstStyle/>
          <a:p>
            <a:fld id="{67D5DD6A-4F4B-48C0-931C-A060E8E98EED}" type="slidenum">
              <a:rPr lang="en-GB" smtClean="0"/>
              <a:t>22</a:t>
            </a:fld>
            <a:endParaRPr lang="en-GB"/>
          </a:p>
        </p:txBody>
      </p:sp>
      <p:pic>
        <p:nvPicPr>
          <p:cNvPr id="6" name="Picture 5">
            <a:extLst>
              <a:ext uri="{FF2B5EF4-FFF2-40B4-BE49-F238E27FC236}">
                <a16:creationId xmlns:a16="http://schemas.microsoft.com/office/drawing/2014/main" id="{32B47F28-D5B4-AA30-B18E-E3FFEF09847C}"/>
              </a:ext>
            </a:extLst>
          </p:cNvPr>
          <p:cNvPicPr>
            <a:picLocks noChangeAspect="1"/>
          </p:cNvPicPr>
          <p:nvPr/>
        </p:nvPicPr>
        <p:blipFill>
          <a:blip r:embed="rId3"/>
          <a:stretch>
            <a:fillRect/>
          </a:stretch>
        </p:blipFill>
        <p:spPr>
          <a:xfrm>
            <a:off x="730052" y="3340122"/>
            <a:ext cx="5356306" cy="3240360"/>
          </a:xfrm>
          <a:prstGeom prst="rect">
            <a:avLst/>
          </a:prstGeom>
        </p:spPr>
      </p:pic>
      <mc:AlternateContent xmlns:mc="http://schemas.openxmlformats.org/markup-compatibility/2006" xmlns:a14="http://schemas.microsoft.com/office/drawing/2010/main">
        <mc:Choice Requires="a14">
          <p:sp>
            <p:nvSpPr>
              <p:cNvPr id="7" name="Content Placeholder 3">
                <a:extLst>
                  <a:ext uri="{FF2B5EF4-FFF2-40B4-BE49-F238E27FC236}">
                    <a16:creationId xmlns:a16="http://schemas.microsoft.com/office/drawing/2014/main" id="{648B12BF-DF33-17A5-94FE-406B3E5952DA}"/>
                  </a:ext>
                </a:extLst>
              </p:cNvPr>
              <p:cNvSpPr>
                <a:spLocks noGrp="1"/>
              </p:cNvSpPr>
              <p:nvPr>
                <p:ph sz="half" idx="2"/>
              </p:nvPr>
            </p:nvSpPr>
            <p:spPr>
              <a:xfrm>
                <a:off x="467544" y="1470484"/>
                <a:ext cx="8219256" cy="3917032"/>
              </a:xfrm>
            </p:spPr>
            <p:txBody>
              <a:bodyPr/>
              <a:lstStyle/>
              <a:p>
                <a:pPr marL="0" indent="0">
                  <a:buNone/>
                </a:pPr>
                <a:r>
                  <a:rPr lang="en-GB" dirty="0"/>
                  <a:t>Output using summary function.</a:t>
                </a:r>
              </a:p>
              <a:p>
                <a:pPr marL="0" indent="0">
                  <a:buNone/>
                </a:pPr>
                <a:r>
                  <a:rPr lang="en-GB" sz="2400" dirty="0">
                    <a:solidFill>
                      <a:schemeClr val="tx1"/>
                    </a:solidFill>
                  </a:rPr>
                  <a:t>Linear regression line: </a:t>
                </a:r>
                <a14:m>
                  <m:oMath xmlns:m="http://schemas.openxmlformats.org/officeDocument/2006/math">
                    <m:acc>
                      <m:accPr>
                        <m:chr m:val="̂"/>
                        <m:ctrlPr>
                          <a:rPr lang="en-GB" sz="2400" i="1" smtClean="0">
                            <a:solidFill>
                              <a:schemeClr val="tx1"/>
                            </a:solidFill>
                            <a:latin typeface="Cambria Math" panose="02040503050406030204" pitchFamily="18" charset="0"/>
                          </a:rPr>
                        </m:ctrlPr>
                      </m:accPr>
                      <m:e>
                        <m:r>
                          <a:rPr lang="en-GB" sz="2400" b="0" i="1" smtClean="0">
                            <a:solidFill>
                              <a:schemeClr val="tx1"/>
                            </a:solidFill>
                            <a:latin typeface="Cambria Math" panose="02040503050406030204" pitchFamily="18" charset="0"/>
                          </a:rPr>
                          <m:t>𝑌</m:t>
                        </m:r>
                      </m:e>
                    </m:acc>
                    <m:r>
                      <a:rPr lang="en-GB" sz="240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4.81</m:t>
                    </m:r>
                  </m:oMath>
                </a14:m>
                <a:r>
                  <a:rPr lang="en-GB" sz="2400" dirty="0">
                    <a:solidFill>
                      <a:schemeClr val="tx1"/>
                    </a:solidFill>
                  </a:rPr>
                  <a:t>+ </a:t>
                </a:r>
                <a14:m>
                  <m:oMath xmlns:m="http://schemas.openxmlformats.org/officeDocument/2006/math">
                    <m:r>
                      <a:rPr lang="en-GB" sz="2400" i="1" smtClean="0">
                        <a:solidFill>
                          <a:schemeClr val="tx1"/>
                        </a:solidFill>
                        <a:latin typeface="Cambria Math" panose="02040503050406030204" pitchFamily="18" charset="0"/>
                      </a:rPr>
                      <m:t>1</m:t>
                    </m:r>
                    <m:r>
                      <a:rPr lang="en-GB" sz="2400" b="0" i="1" smtClean="0">
                        <a:solidFill>
                          <a:schemeClr val="tx1"/>
                        </a:solidFill>
                        <a:latin typeface="Cambria Math" panose="02040503050406030204" pitchFamily="18" charset="0"/>
                      </a:rPr>
                      <m:t>.01</m:t>
                    </m:r>
                    <m:r>
                      <a:rPr lang="en-GB" sz="2400" b="0" i="1" smtClean="0">
                        <a:solidFill>
                          <a:schemeClr val="tx1"/>
                        </a:solidFill>
                        <a:latin typeface="Cambria Math" panose="02040503050406030204" pitchFamily="18" charset="0"/>
                      </a:rPr>
                      <m:t>𝑋</m:t>
                    </m:r>
                  </m:oMath>
                </a14:m>
                <a:r>
                  <a:rPr lang="en-GB" sz="2400" dirty="0">
                    <a:solidFill>
                      <a:schemeClr val="tx1"/>
                    </a:solidFill>
                  </a:rPr>
                  <a:t> </a:t>
                </a:r>
              </a:p>
              <a:p>
                <a:pPr marL="0" indent="0">
                  <a:buNone/>
                </a:pPr>
                <a:r>
                  <a:rPr lang="en-GB" dirty="0"/>
                  <a:t>where </a:t>
                </a:r>
                <a14:m>
                  <m:oMath xmlns:m="http://schemas.openxmlformats.org/officeDocument/2006/math">
                    <m:r>
                      <a:rPr lang="en-GB" i="1">
                        <a:latin typeface="Cambria Math" panose="02040503050406030204" pitchFamily="18" charset="0"/>
                      </a:rPr>
                      <m:t>𝑋</m:t>
                    </m:r>
                  </m:oMath>
                </a14:m>
                <a:r>
                  <a:rPr lang="en-GB" dirty="0"/>
                  <a:t> is </a:t>
                </a:r>
                <a:r>
                  <a:rPr lang="en-GB" i="1" dirty="0" err="1"/>
                  <a:t>run$firstrun</a:t>
                </a:r>
                <a:r>
                  <a:rPr lang="en-GB" dirty="0"/>
                  <a:t> and </a:t>
                </a:r>
                <a14:m>
                  <m:oMath xmlns:m="http://schemas.openxmlformats.org/officeDocument/2006/math">
                    <m:acc>
                      <m:accPr>
                        <m:chr m:val="̂"/>
                        <m:ctrlPr>
                          <a:rPr lang="en-GB" sz="2400" i="1" smtClean="0">
                            <a:solidFill>
                              <a:schemeClr val="tx1"/>
                            </a:solidFill>
                            <a:latin typeface="Cambria Math" panose="02040503050406030204" pitchFamily="18" charset="0"/>
                          </a:rPr>
                        </m:ctrlPr>
                      </m:accPr>
                      <m:e>
                        <m:r>
                          <a:rPr lang="en-GB" sz="2400" b="0" i="1" smtClean="0">
                            <a:solidFill>
                              <a:schemeClr val="tx1"/>
                            </a:solidFill>
                            <a:latin typeface="Cambria Math" panose="02040503050406030204" pitchFamily="18" charset="0"/>
                          </a:rPr>
                          <m:t>𝑌</m:t>
                        </m:r>
                      </m:e>
                    </m:acc>
                  </m:oMath>
                </a14:m>
                <a:r>
                  <a:rPr lang="en-GB" dirty="0"/>
                  <a:t> is the predicted value of </a:t>
                </a:r>
                <a:r>
                  <a:rPr lang="en-GB" i="1" dirty="0" err="1"/>
                  <a:t>run$secondrun</a:t>
                </a:r>
                <a:r>
                  <a:rPr lang="en-GB" dirty="0"/>
                  <a:t>.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2</m:t>
                        </m:r>
                      </m:sup>
                    </m:sSup>
                  </m:oMath>
                </a14:m>
                <a:r>
                  <a:rPr lang="en-GB" dirty="0"/>
                  <a:t> value is 0.969.</a:t>
                </a:r>
              </a:p>
              <a:p>
                <a:pPr marL="0" indent="0">
                  <a:buNone/>
                </a:pPr>
                <a:endParaRPr lang="en-GB" dirty="0"/>
              </a:p>
              <a:p>
                <a:pPr marL="0" indent="0">
                  <a:buNone/>
                </a:pPr>
                <a:endParaRPr lang="en-GB" dirty="0"/>
              </a:p>
            </p:txBody>
          </p:sp>
        </mc:Choice>
        <mc:Fallback xmlns="">
          <p:sp>
            <p:nvSpPr>
              <p:cNvPr id="7" name="Content Placeholder 3">
                <a:extLst>
                  <a:ext uri="{FF2B5EF4-FFF2-40B4-BE49-F238E27FC236}">
                    <a16:creationId xmlns:a16="http://schemas.microsoft.com/office/drawing/2014/main" id="{648B12BF-DF33-17A5-94FE-406B3E5952DA}"/>
                  </a:ext>
                </a:extLst>
              </p:cNvPr>
              <p:cNvSpPr>
                <a:spLocks noGrp="1" noRot="1" noChangeAspect="1" noMove="1" noResize="1" noEditPoints="1" noAdjustHandles="1" noChangeArrowheads="1" noChangeShapeType="1" noTextEdit="1"/>
              </p:cNvSpPr>
              <p:nvPr>
                <p:ph sz="half" idx="2"/>
              </p:nvPr>
            </p:nvSpPr>
            <p:spPr>
              <a:xfrm>
                <a:off x="467544" y="1470484"/>
                <a:ext cx="8219256" cy="3917032"/>
              </a:xfrm>
              <a:blipFill>
                <a:blip r:embed="rId4"/>
                <a:stretch>
                  <a:fillRect l="-1187" t="-1089"/>
                </a:stretch>
              </a:blipFill>
            </p:spPr>
            <p:txBody>
              <a:bodyPr/>
              <a:lstStyle/>
              <a:p>
                <a:r>
                  <a:rPr lang="en-GB">
                    <a:noFill/>
                  </a:rPr>
                  <a:t> </a:t>
                </a:r>
              </a:p>
            </p:txBody>
          </p:sp>
        </mc:Fallback>
      </mc:AlternateContent>
    </p:spTree>
    <p:extLst>
      <p:ext uri="{BB962C8B-B14F-4D97-AF65-F5344CB8AC3E}">
        <p14:creationId xmlns:p14="http://schemas.microsoft.com/office/powerpoint/2010/main" val="3438828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B343-2955-44D2-9179-9CD3A548EDB5}"/>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2918CF90-68E4-4370-A584-BB31DA54B672}"/>
              </a:ext>
            </a:extLst>
          </p:cNvPr>
          <p:cNvSpPr>
            <a:spLocks noGrp="1"/>
          </p:cNvSpPr>
          <p:nvPr>
            <p:ph sz="half" idx="1"/>
          </p:nvPr>
        </p:nvSpPr>
        <p:spPr/>
        <p:txBody>
          <a:bodyPr/>
          <a:lstStyle/>
          <a:p>
            <a:r>
              <a:rPr lang="en-GB" dirty="0"/>
              <a:t>Regression Tutorial</a:t>
            </a:r>
          </a:p>
        </p:txBody>
      </p:sp>
      <p:sp>
        <p:nvSpPr>
          <p:cNvPr id="4" name="Content Placeholder 3">
            <a:extLst>
              <a:ext uri="{FF2B5EF4-FFF2-40B4-BE49-F238E27FC236}">
                <a16:creationId xmlns:a16="http://schemas.microsoft.com/office/drawing/2014/main" id="{739214B1-3C72-41A8-8B5A-F933C6621482}"/>
              </a:ext>
            </a:extLst>
          </p:cNvPr>
          <p:cNvSpPr>
            <a:spLocks noGrp="1"/>
          </p:cNvSpPr>
          <p:nvPr>
            <p:ph sz="half" idx="2"/>
          </p:nvPr>
        </p:nvSpPr>
        <p:spPr/>
        <p:txBody>
          <a:bodyPr/>
          <a:lstStyle/>
          <a:p>
            <a:r>
              <a:rPr lang="en-US" dirty="0"/>
              <a:t>Multiple Regression</a:t>
            </a:r>
          </a:p>
          <a:p>
            <a:r>
              <a:rPr lang="en-US" dirty="0"/>
              <a:t>help("~") - tilde is used to separate the left- and right-hand sides in a model formula.</a:t>
            </a:r>
          </a:p>
          <a:p>
            <a:endParaRPr lang="en-GB" dirty="0"/>
          </a:p>
        </p:txBody>
      </p:sp>
      <p:sp>
        <p:nvSpPr>
          <p:cNvPr id="5" name="Slide Number Placeholder 4">
            <a:extLst>
              <a:ext uri="{FF2B5EF4-FFF2-40B4-BE49-F238E27FC236}">
                <a16:creationId xmlns:a16="http://schemas.microsoft.com/office/drawing/2014/main" id="{23DFD50F-9A3D-4EFA-9F9D-826EBF2ABAE9}"/>
              </a:ext>
            </a:extLst>
          </p:cNvPr>
          <p:cNvSpPr>
            <a:spLocks noGrp="1"/>
          </p:cNvSpPr>
          <p:nvPr>
            <p:ph type="sldNum" sz="quarter" idx="12"/>
          </p:nvPr>
        </p:nvSpPr>
        <p:spPr/>
        <p:txBody>
          <a:bodyPr/>
          <a:lstStyle/>
          <a:p>
            <a:fld id="{67D5DD6A-4F4B-48C0-931C-A060E8E98EED}" type="slidenum">
              <a:rPr lang="en-GB" smtClean="0"/>
              <a:t>23</a:t>
            </a:fld>
            <a:endParaRPr lang="en-GB"/>
          </a:p>
        </p:txBody>
      </p:sp>
      <p:pic>
        <p:nvPicPr>
          <p:cNvPr id="10" name="Picture 9">
            <a:extLst>
              <a:ext uri="{FF2B5EF4-FFF2-40B4-BE49-F238E27FC236}">
                <a16:creationId xmlns:a16="http://schemas.microsoft.com/office/drawing/2014/main" id="{2B56BF66-A569-10F8-93B5-D967D828E6D2}"/>
              </a:ext>
            </a:extLst>
          </p:cNvPr>
          <p:cNvPicPr>
            <a:picLocks noChangeAspect="1"/>
          </p:cNvPicPr>
          <p:nvPr/>
        </p:nvPicPr>
        <p:blipFill>
          <a:blip r:embed="rId2"/>
          <a:stretch>
            <a:fillRect/>
          </a:stretch>
        </p:blipFill>
        <p:spPr>
          <a:xfrm>
            <a:off x="827584" y="2941340"/>
            <a:ext cx="5106113" cy="3410426"/>
          </a:xfrm>
          <a:prstGeom prst="rect">
            <a:avLst/>
          </a:prstGeom>
        </p:spPr>
      </p:pic>
    </p:spTree>
    <p:extLst>
      <p:ext uri="{BB962C8B-B14F-4D97-AF65-F5344CB8AC3E}">
        <p14:creationId xmlns:p14="http://schemas.microsoft.com/office/powerpoint/2010/main" val="921042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1FF9-0CDA-483E-9669-332BB49D5628}"/>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AB8505A7-F076-41E3-BE24-B48E9C821C95}"/>
              </a:ext>
            </a:extLst>
          </p:cNvPr>
          <p:cNvSpPr>
            <a:spLocks noGrp="1"/>
          </p:cNvSpPr>
          <p:nvPr>
            <p:ph sz="half" idx="1"/>
          </p:nvPr>
        </p:nvSpPr>
        <p:spPr/>
        <p:txBody>
          <a:bodyPr/>
          <a:lstStyle/>
          <a:p>
            <a:r>
              <a:rPr lang="en-GB" dirty="0"/>
              <a:t>Regression Tutorial</a:t>
            </a:r>
          </a:p>
          <a:p>
            <a:endParaRPr lang="en-GB" dirty="0"/>
          </a:p>
        </p:txBody>
      </p:sp>
      <p:sp>
        <p:nvSpPr>
          <p:cNvPr id="4" name="Content Placeholder 3">
            <a:extLst>
              <a:ext uri="{FF2B5EF4-FFF2-40B4-BE49-F238E27FC236}">
                <a16:creationId xmlns:a16="http://schemas.microsoft.com/office/drawing/2014/main" id="{A44E43A8-6C57-4895-9B5E-142A58139E5F}"/>
              </a:ext>
            </a:extLst>
          </p:cNvPr>
          <p:cNvSpPr>
            <a:spLocks noGrp="1"/>
          </p:cNvSpPr>
          <p:nvPr>
            <p:ph sz="half" idx="2"/>
          </p:nvPr>
        </p:nvSpPr>
        <p:spPr/>
        <p:txBody>
          <a:bodyPr/>
          <a:lstStyle/>
          <a:p>
            <a:r>
              <a:rPr lang="en-GB" dirty="0"/>
              <a:t>Create a model and predict a value</a:t>
            </a:r>
          </a:p>
        </p:txBody>
      </p:sp>
      <p:sp>
        <p:nvSpPr>
          <p:cNvPr id="5" name="Slide Number Placeholder 4">
            <a:extLst>
              <a:ext uri="{FF2B5EF4-FFF2-40B4-BE49-F238E27FC236}">
                <a16:creationId xmlns:a16="http://schemas.microsoft.com/office/drawing/2014/main" id="{14DD5A12-1FE7-408B-8287-F27BCED3AF01}"/>
              </a:ext>
            </a:extLst>
          </p:cNvPr>
          <p:cNvSpPr>
            <a:spLocks noGrp="1"/>
          </p:cNvSpPr>
          <p:nvPr>
            <p:ph type="sldNum" sz="quarter" idx="12"/>
          </p:nvPr>
        </p:nvSpPr>
        <p:spPr/>
        <p:txBody>
          <a:bodyPr/>
          <a:lstStyle/>
          <a:p>
            <a:fld id="{67D5DD6A-4F4B-48C0-931C-A060E8E98EED}" type="slidenum">
              <a:rPr lang="en-GB" smtClean="0"/>
              <a:t>24</a:t>
            </a:fld>
            <a:endParaRPr lang="en-GB"/>
          </a:p>
        </p:txBody>
      </p:sp>
      <p:pic>
        <p:nvPicPr>
          <p:cNvPr id="8" name="Picture 7">
            <a:extLst>
              <a:ext uri="{FF2B5EF4-FFF2-40B4-BE49-F238E27FC236}">
                <a16:creationId xmlns:a16="http://schemas.microsoft.com/office/drawing/2014/main" id="{CBD0EC7E-50F3-DCA4-C7A5-EFCE192C0202}"/>
              </a:ext>
            </a:extLst>
          </p:cNvPr>
          <p:cNvPicPr>
            <a:picLocks noChangeAspect="1"/>
          </p:cNvPicPr>
          <p:nvPr/>
        </p:nvPicPr>
        <p:blipFill>
          <a:blip r:embed="rId3"/>
          <a:stretch>
            <a:fillRect/>
          </a:stretch>
        </p:blipFill>
        <p:spPr>
          <a:xfrm>
            <a:off x="1115616" y="2564904"/>
            <a:ext cx="7045194" cy="1152128"/>
          </a:xfrm>
          <a:prstGeom prst="rect">
            <a:avLst/>
          </a:prstGeom>
        </p:spPr>
      </p:pic>
    </p:spTree>
    <p:extLst>
      <p:ext uri="{BB962C8B-B14F-4D97-AF65-F5344CB8AC3E}">
        <p14:creationId xmlns:p14="http://schemas.microsoft.com/office/powerpoint/2010/main" val="77029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1FF9-0CDA-483E-9669-332BB49D5628}"/>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AB8505A7-F076-41E3-BE24-B48E9C821C95}"/>
              </a:ext>
            </a:extLst>
          </p:cNvPr>
          <p:cNvSpPr>
            <a:spLocks noGrp="1"/>
          </p:cNvSpPr>
          <p:nvPr>
            <p:ph sz="half" idx="1"/>
          </p:nvPr>
        </p:nvSpPr>
        <p:spPr/>
        <p:txBody>
          <a:bodyPr/>
          <a:lstStyle/>
          <a:p>
            <a:r>
              <a:rPr lang="en-GB" dirty="0"/>
              <a:t>Regression Tutorial</a:t>
            </a:r>
          </a:p>
          <a:p>
            <a:endParaRPr lang="en-GB" dirty="0"/>
          </a:p>
        </p:txBody>
      </p:sp>
      <p:sp>
        <p:nvSpPr>
          <p:cNvPr id="4" name="Content Placeholder 3">
            <a:extLst>
              <a:ext uri="{FF2B5EF4-FFF2-40B4-BE49-F238E27FC236}">
                <a16:creationId xmlns:a16="http://schemas.microsoft.com/office/drawing/2014/main" id="{A44E43A8-6C57-4895-9B5E-142A58139E5F}"/>
              </a:ext>
            </a:extLst>
          </p:cNvPr>
          <p:cNvSpPr>
            <a:spLocks noGrp="1"/>
          </p:cNvSpPr>
          <p:nvPr>
            <p:ph sz="half" idx="2"/>
          </p:nvPr>
        </p:nvSpPr>
        <p:spPr/>
        <p:txBody>
          <a:bodyPr/>
          <a:lstStyle/>
          <a:p>
            <a:r>
              <a:rPr lang="en-GB" dirty="0"/>
              <a:t>Build model using 80% of the rows</a:t>
            </a:r>
          </a:p>
          <a:p>
            <a:r>
              <a:rPr lang="en-GB" dirty="0"/>
              <a:t>Test on 20% of the rows</a:t>
            </a:r>
          </a:p>
        </p:txBody>
      </p:sp>
      <p:sp>
        <p:nvSpPr>
          <p:cNvPr id="5" name="Slide Number Placeholder 4">
            <a:extLst>
              <a:ext uri="{FF2B5EF4-FFF2-40B4-BE49-F238E27FC236}">
                <a16:creationId xmlns:a16="http://schemas.microsoft.com/office/drawing/2014/main" id="{14DD5A12-1FE7-408B-8287-F27BCED3AF01}"/>
              </a:ext>
            </a:extLst>
          </p:cNvPr>
          <p:cNvSpPr>
            <a:spLocks noGrp="1"/>
          </p:cNvSpPr>
          <p:nvPr>
            <p:ph type="sldNum" sz="quarter" idx="12"/>
          </p:nvPr>
        </p:nvSpPr>
        <p:spPr/>
        <p:txBody>
          <a:bodyPr/>
          <a:lstStyle/>
          <a:p>
            <a:fld id="{67D5DD6A-4F4B-48C0-931C-A060E8E98EED}" type="slidenum">
              <a:rPr lang="en-GB" smtClean="0"/>
              <a:t>25</a:t>
            </a:fld>
            <a:endParaRPr lang="en-GB"/>
          </a:p>
        </p:txBody>
      </p:sp>
      <p:pic>
        <p:nvPicPr>
          <p:cNvPr id="7" name="Picture 6">
            <a:extLst>
              <a:ext uri="{FF2B5EF4-FFF2-40B4-BE49-F238E27FC236}">
                <a16:creationId xmlns:a16="http://schemas.microsoft.com/office/drawing/2014/main" id="{E11127F3-31B5-270E-576C-E1596ECA20B5}"/>
              </a:ext>
            </a:extLst>
          </p:cNvPr>
          <p:cNvPicPr>
            <a:picLocks noChangeAspect="1"/>
          </p:cNvPicPr>
          <p:nvPr/>
        </p:nvPicPr>
        <p:blipFill>
          <a:blip r:embed="rId3"/>
          <a:stretch>
            <a:fillRect/>
          </a:stretch>
        </p:blipFill>
        <p:spPr>
          <a:xfrm>
            <a:off x="611560" y="2891503"/>
            <a:ext cx="7910907" cy="1063967"/>
          </a:xfrm>
          <a:prstGeom prst="rect">
            <a:avLst/>
          </a:prstGeom>
        </p:spPr>
      </p:pic>
    </p:spTree>
    <p:extLst>
      <p:ext uri="{BB962C8B-B14F-4D97-AF65-F5344CB8AC3E}">
        <p14:creationId xmlns:p14="http://schemas.microsoft.com/office/powerpoint/2010/main" val="1138203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1FF9-0CDA-483E-9669-332BB49D5628}"/>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AB8505A7-F076-41E3-BE24-B48E9C821C95}"/>
              </a:ext>
            </a:extLst>
          </p:cNvPr>
          <p:cNvSpPr>
            <a:spLocks noGrp="1"/>
          </p:cNvSpPr>
          <p:nvPr>
            <p:ph sz="half" idx="1"/>
          </p:nvPr>
        </p:nvSpPr>
        <p:spPr/>
        <p:txBody>
          <a:bodyPr/>
          <a:lstStyle/>
          <a:p>
            <a:r>
              <a:rPr lang="en-GB" dirty="0"/>
              <a:t>Regression Tutorial</a:t>
            </a:r>
          </a:p>
          <a:p>
            <a:endParaRPr lang="en-GB" dirty="0"/>
          </a:p>
        </p:txBody>
      </p:sp>
      <p:sp>
        <p:nvSpPr>
          <p:cNvPr id="5" name="Slide Number Placeholder 4">
            <a:extLst>
              <a:ext uri="{FF2B5EF4-FFF2-40B4-BE49-F238E27FC236}">
                <a16:creationId xmlns:a16="http://schemas.microsoft.com/office/drawing/2014/main" id="{14DD5A12-1FE7-408B-8287-F27BCED3AF01}"/>
              </a:ext>
            </a:extLst>
          </p:cNvPr>
          <p:cNvSpPr>
            <a:spLocks noGrp="1"/>
          </p:cNvSpPr>
          <p:nvPr>
            <p:ph type="sldNum" sz="quarter" idx="12"/>
          </p:nvPr>
        </p:nvSpPr>
        <p:spPr/>
        <p:txBody>
          <a:bodyPr/>
          <a:lstStyle/>
          <a:p>
            <a:fld id="{67D5DD6A-4F4B-48C0-931C-A060E8E98EED}" type="slidenum">
              <a:rPr lang="en-GB" smtClean="0"/>
              <a:t>26</a:t>
            </a:fld>
            <a:endParaRPr lang="en-GB"/>
          </a:p>
        </p:txBody>
      </p:sp>
      <p:sp>
        <p:nvSpPr>
          <p:cNvPr id="8" name="AutoShape 2">
            <a:extLst>
              <a:ext uri="{FF2B5EF4-FFF2-40B4-BE49-F238E27FC236}">
                <a16:creationId xmlns:a16="http://schemas.microsoft.com/office/drawing/2014/main" id="{EAB6D7BE-D24C-2353-634F-46275953CDB7}"/>
              </a:ext>
            </a:extLst>
          </p:cNvPr>
          <p:cNvSpPr>
            <a:spLocks noChangeAspect="1" noChangeArrowheads="1"/>
          </p:cNvSpPr>
          <p:nvPr/>
        </p:nvSpPr>
        <p:spPr bwMode="auto">
          <a:xfrm>
            <a:off x="4419600" y="332656"/>
            <a:ext cx="3248744" cy="32487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a:extLst>
              <a:ext uri="{FF2B5EF4-FFF2-40B4-BE49-F238E27FC236}">
                <a16:creationId xmlns:a16="http://schemas.microsoft.com/office/drawing/2014/main" id="{18EE2E82-8B27-A999-4840-8D18B4826E66}"/>
              </a:ext>
            </a:extLst>
          </p:cNvPr>
          <p:cNvPicPr>
            <a:picLocks noChangeAspect="1"/>
          </p:cNvPicPr>
          <p:nvPr/>
        </p:nvPicPr>
        <p:blipFill>
          <a:blip r:embed="rId2"/>
          <a:stretch>
            <a:fillRect/>
          </a:stretch>
        </p:blipFill>
        <p:spPr>
          <a:xfrm>
            <a:off x="4595932" y="1235480"/>
            <a:ext cx="4525198" cy="2880149"/>
          </a:xfrm>
          <a:prstGeom prst="rect">
            <a:avLst/>
          </a:prstGeom>
        </p:spPr>
      </p:pic>
      <p:pic>
        <p:nvPicPr>
          <p:cNvPr id="6" name="Picture 5">
            <a:extLst>
              <a:ext uri="{FF2B5EF4-FFF2-40B4-BE49-F238E27FC236}">
                <a16:creationId xmlns:a16="http://schemas.microsoft.com/office/drawing/2014/main" id="{950B2844-F2BD-A8AD-5CCA-F30EFA0A0AB7}"/>
              </a:ext>
            </a:extLst>
          </p:cNvPr>
          <p:cNvPicPr>
            <a:picLocks noChangeAspect="1"/>
          </p:cNvPicPr>
          <p:nvPr/>
        </p:nvPicPr>
        <p:blipFill>
          <a:blip r:embed="rId3"/>
          <a:stretch>
            <a:fillRect/>
          </a:stretch>
        </p:blipFill>
        <p:spPr>
          <a:xfrm>
            <a:off x="4734457" y="4182445"/>
            <a:ext cx="4185788" cy="2664125"/>
          </a:xfrm>
          <a:prstGeom prst="rect">
            <a:avLst/>
          </a:prstGeom>
        </p:spPr>
      </p:pic>
      <p:pic>
        <p:nvPicPr>
          <p:cNvPr id="16" name="Picture 15">
            <a:extLst>
              <a:ext uri="{FF2B5EF4-FFF2-40B4-BE49-F238E27FC236}">
                <a16:creationId xmlns:a16="http://schemas.microsoft.com/office/drawing/2014/main" id="{F0161B7D-36A5-5A0F-4881-C890B4431295}"/>
              </a:ext>
            </a:extLst>
          </p:cNvPr>
          <p:cNvPicPr>
            <a:picLocks noChangeAspect="1"/>
          </p:cNvPicPr>
          <p:nvPr/>
        </p:nvPicPr>
        <p:blipFill>
          <a:blip r:embed="rId4"/>
          <a:stretch>
            <a:fillRect/>
          </a:stretch>
        </p:blipFill>
        <p:spPr>
          <a:xfrm>
            <a:off x="323528" y="2052346"/>
            <a:ext cx="3858403" cy="1111932"/>
          </a:xfrm>
          <a:prstGeom prst="rect">
            <a:avLst/>
          </a:prstGeom>
        </p:spPr>
      </p:pic>
    </p:spTree>
    <p:extLst>
      <p:ext uri="{BB962C8B-B14F-4D97-AF65-F5344CB8AC3E}">
        <p14:creationId xmlns:p14="http://schemas.microsoft.com/office/powerpoint/2010/main" val="1408423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1FF9-0CDA-483E-9669-332BB49D5628}"/>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AB8505A7-F076-41E3-BE24-B48E9C821C95}"/>
              </a:ext>
            </a:extLst>
          </p:cNvPr>
          <p:cNvSpPr>
            <a:spLocks noGrp="1"/>
          </p:cNvSpPr>
          <p:nvPr>
            <p:ph sz="half" idx="1"/>
          </p:nvPr>
        </p:nvSpPr>
        <p:spPr/>
        <p:txBody>
          <a:bodyPr/>
          <a:lstStyle/>
          <a:p>
            <a:r>
              <a:rPr lang="en-GB" dirty="0"/>
              <a:t>Regression Tutorial</a:t>
            </a:r>
          </a:p>
          <a:p>
            <a:endParaRPr lang="en-GB" dirty="0"/>
          </a:p>
        </p:txBody>
      </p:sp>
      <p:sp>
        <p:nvSpPr>
          <p:cNvPr id="4" name="Content Placeholder 3">
            <a:extLst>
              <a:ext uri="{FF2B5EF4-FFF2-40B4-BE49-F238E27FC236}">
                <a16:creationId xmlns:a16="http://schemas.microsoft.com/office/drawing/2014/main" id="{A44E43A8-6C57-4895-9B5E-142A58139E5F}"/>
              </a:ext>
            </a:extLst>
          </p:cNvPr>
          <p:cNvSpPr>
            <a:spLocks noGrp="1"/>
          </p:cNvSpPr>
          <p:nvPr>
            <p:ph sz="half" idx="2"/>
          </p:nvPr>
        </p:nvSpPr>
        <p:spPr/>
        <p:txBody>
          <a:bodyPr/>
          <a:lstStyle/>
          <a:p>
            <a:endParaRPr lang="en-GB" dirty="0"/>
          </a:p>
          <a:p>
            <a:endParaRPr lang="en-GB" dirty="0"/>
          </a:p>
          <a:p>
            <a:endParaRPr lang="en-GB" dirty="0"/>
          </a:p>
        </p:txBody>
      </p:sp>
      <p:sp>
        <p:nvSpPr>
          <p:cNvPr id="5" name="Slide Number Placeholder 4">
            <a:extLst>
              <a:ext uri="{FF2B5EF4-FFF2-40B4-BE49-F238E27FC236}">
                <a16:creationId xmlns:a16="http://schemas.microsoft.com/office/drawing/2014/main" id="{14DD5A12-1FE7-408B-8287-F27BCED3AF01}"/>
              </a:ext>
            </a:extLst>
          </p:cNvPr>
          <p:cNvSpPr>
            <a:spLocks noGrp="1"/>
          </p:cNvSpPr>
          <p:nvPr>
            <p:ph type="sldNum" sz="quarter" idx="12"/>
          </p:nvPr>
        </p:nvSpPr>
        <p:spPr/>
        <p:txBody>
          <a:bodyPr/>
          <a:lstStyle/>
          <a:p>
            <a:fld id="{67D5DD6A-4F4B-48C0-931C-A060E8E98EED}" type="slidenum">
              <a:rPr lang="en-GB" smtClean="0"/>
              <a:t>27</a:t>
            </a:fld>
            <a:endParaRPr lang="en-GB"/>
          </a:p>
        </p:txBody>
      </p:sp>
      <p:grpSp>
        <p:nvGrpSpPr>
          <p:cNvPr id="13" name="Group 12">
            <a:extLst>
              <a:ext uri="{FF2B5EF4-FFF2-40B4-BE49-F238E27FC236}">
                <a16:creationId xmlns:a16="http://schemas.microsoft.com/office/drawing/2014/main" id="{DD9325EB-5BEE-473C-B2B1-7EDE7CEC66F6}"/>
              </a:ext>
            </a:extLst>
          </p:cNvPr>
          <p:cNvGrpSpPr/>
          <p:nvPr/>
        </p:nvGrpSpPr>
        <p:grpSpPr>
          <a:xfrm>
            <a:off x="475526" y="1964845"/>
            <a:ext cx="8528372" cy="4521645"/>
            <a:chOff x="2339752" y="1988841"/>
            <a:chExt cx="8528372" cy="4521645"/>
          </a:xfrm>
        </p:grpSpPr>
        <p:pic>
          <p:nvPicPr>
            <p:cNvPr id="8" name="Picture 7">
              <a:extLst>
                <a:ext uri="{FF2B5EF4-FFF2-40B4-BE49-F238E27FC236}">
                  <a16:creationId xmlns:a16="http://schemas.microsoft.com/office/drawing/2014/main" id="{397A927A-1123-4BB9-9F00-FC4997D7241F}"/>
                </a:ext>
              </a:extLst>
            </p:cNvPr>
            <p:cNvPicPr>
              <a:picLocks noChangeAspect="1"/>
            </p:cNvPicPr>
            <p:nvPr/>
          </p:nvPicPr>
          <p:blipFill>
            <a:blip r:embed="rId2"/>
            <a:stretch>
              <a:fillRect/>
            </a:stretch>
          </p:blipFill>
          <p:spPr>
            <a:xfrm>
              <a:off x="2339752" y="1988841"/>
              <a:ext cx="5771530" cy="4521645"/>
            </a:xfrm>
            <a:prstGeom prst="rect">
              <a:avLst/>
            </a:prstGeom>
          </p:spPr>
        </p:pic>
        <p:sp>
          <p:nvSpPr>
            <p:cNvPr id="10" name="Rectangle: Rounded Corners 9">
              <a:extLst>
                <a:ext uri="{FF2B5EF4-FFF2-40B4-BE49-F238E27FC236}">
                  <a16:creationId xmlns:a16="http://schemas.microsoft.com/office/drawing/2014/main" id="{8DFD6896-4AEE-4683-A1C2-CD2E9C394D60}"/>
                </a:ext>
              </a:extLst>
            </p:cNvPr>
            <p:cNvSpPr/>
            <p:nvPr/>
          </p:nvSpPr>
          <p:spPr>
            <a:xfrm>
              <a:off x="5686410" y="2181339"/>
              <a:ext cx="2232248" cy="43005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3BECCA2-7B5C-4481-88A3-B2CDFEC117CC}"/>
                </a:ext>
              </a:extLst>
            </p:cNvPr>
            <p:cNvSpPr txBox="1"/>
            <p:nvPr/>
          </p:nvSpPr>
          <p:spPr>
            <a:xfrm>
              <a:off x="8150076" y="2804924"/>
              <a:ext cx="2718048" cy="369332"/>
            </a:xfrm>
            <a:prstGeom prst="rect">
              <a:avLst/>
            </a:prstGeom>
            <a:noFill/>
          </p:spPr>
          <p:txBody>
            <a:bodyPr wrap="square">
              <a:spAutoFit/>
            </a:bodyPr>
            <a:lstStyle/>
            <a:p>
              <a:r>
                <a:rPr lang="en-US" dirty="0"/>
                <a:t>Two new columns added</a:t>
              </a:r>
              <a:endParaRPr lang="en-GB" dirty="0"/>
            </a:p>
          </p:txBody>
        </p:sp>
      </p:grpSp>
    </p:spTree>
    <p:extLst>
      <p:ext uri="{BB962C8B-B14F-4D97-AF65-F5344CB8AC3E}">
        <p14:creationId xmlns:p14="http://schemas.microsoft.com/office/powerpoint/2010/main" val="8088383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A8A15-66C4-8BA4-3325-39B5A73EC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9B748-7AB6-8977-C53D-94FB666E8C27}"/>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68792151-1AB5-F9FC-986E-C0D757EE76A1}"/>
              </a:ext>
            </a:extLst>
          </p:cNvPr>
          <p:cNvSpPr>
            <a:spLocks noGrp="1"/>
          </p:cNvSpPr>
          <p:nvPr>
            <p:ph sz="half" idx="1"/>
          </p:nvPr>
        </p:nvSpPr>
        <p:spPr/>
        <p:txBody>
          <a:bodyPr/>
          <a:lstStyle/>
          <a:p>
            <a:r>
              <a:rPr lang="en-GB"/>
              <a:t>Evaluation Metrics</a:t>
            </a:r>
            <a:endParaRPr lang="en-GB" dirty="0"/>
          </a:p>
          <a:p>
            <a:endParaRPr lang="en-GB" dirty="0"/>
          </a:p>
        </p:txBody>
      </p:sp>
      <p:sp>
        <p:nvSpPr>
          <p:cNvPr id="5" name="Slide Number Placeholder 4">
            <a:extLst>
              <a:ext uri="{FF2B5EF4-FFF2-40B4-BE49-F238E27FC236}">
                <a16:creationId xmlns:a16="http://schemas.microsoft.com/office/drawing/2014/main" id="{0BD15436-4F19-29BB-7AE4-49C0339ABC47}"/>
              </a:ext>
            </a:extLst>
          </p:cNvPr>
          <p:cNvSpPr>
            <a:spLocks noGrp="1"/>
          </p:cNvSpPr>
          <p:nvPr>
            <p:ph type="sldNum" sz="quarter" idx="12"/>
          </p:nvPr>
        </p:nvSpPr>
        <p:spPr/>
        <p:txBody>
          <a:bodyPr/>
          <a:lstStyle/>
          <a:p>
            <a:fld id="{67D5DD6A-4F4B-48C0-931C-A060E8E98EED}" type="slidenum">
              <a:rPr lang="en-GB" smtClean="0"/>
              <a:t>28</a:t>
            </a:fld>
            <a:endParaRPr lang="en-GB"/>
          </a:p>
        </p:txBody>
      </p:sp>
      <p:sp>
        <p:nvSpPr>
          <p:cNvPr id="8" name="AutoShape 2">
            <a:extLst>
              <a:ext uri="{FF2B5EF4-FFF2-40B4-BE49-F238E27FC236}">
                <a16:creationId xmlns:a16="http://schemas.microsoft.com/office/drawing/2014/main" id="{7976085A-7CC9-7C55-6F67-28F338C4C0D6}"/>
              </a:ext>
            </a:extLst>
          </p:cNvPr>
          <p:cNvSpPr>
            <a:spLocks noChangeAspect="1" noChangeArrowheads="1"/>
          </p:cNvSpPr>
          <p:nvPr/>
        </p:nvSpPr>
        <p:spPr bwMode="auto">
          <a:xfrm>
            <a:off x="4419600" y="332656"/>
            <a:ext cx="3248744" cy="32487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mc:AlternateContent xmlns:mc="http://schemas.openxmlformats.org/markup-compatibility/2006" xmlns:a14="http://schemas.microsoft.com/office/drawing/2010/main">
        <mc:Choice Requires="a14">
          <p:sp>
            <p:nvSpPr>
              <p:cNvPr id="7" name="Text Placeholder 3">
                <a:extLst>
                  <a:ext uri="{FF2B5EF4-FFF2-40B4-BE49-F238E27FC236}">
                    <a16:creationId xmlns:a16="http://schemas.microsoft.com/office/drawing/2014/main" id="{77512BB1-9224-A718-2452-2B3618EF8AB1}"/>
                  </a:ext>
                </a:extLst>
              </p:cNvPr>
              <p:cNvSpPr txBox="1">
                <a:spLocks/>
              </p:cNvSpPr>
              <p:nvPr/>
            </p:nvSpPr>
            <p:spPr>
              <a:xfrm>
                <a:off x="477672" y="1560137"/>
                <a:ext cx="5965105" cy="5113618"/>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Mean </a:t>
                </a:r>
                <a:r>
                  <a:rPr lang="en-US" dirty="0"/>
                  <a:t>Absolute Error which is obtained by taking the mean of these errors for all (in this case both) the test data points: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𝑀𝐴𝐸</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𝑦</m:t>
                                      </m:r>
                                    </m:e>
                                  </m:acc>
                                </m:e>
                                <m:sub>
                                  <m:r>
                                    <a:rPr lang="en-US" i="1">
                                      <a:latin typeface="Cambria Math" panose="02040503050406030204" pitchFamily="18" charset="0"/>
                                    </a:rPr>
                                    <m:t>𝑖</m:t>
                                  </m:r>
                                </m:sub>
                              </m:sSub>
                            </m:e>
                          </m:d>
                        </m:e>
                      </m:nary>
                    </m:oMath>
                  </m:oMathPara>
                </a14:m>
                <a:endParaRPr lang="en-US" dirty="0"/>
              </a:p>
              <a:p>
                <a:pPr marL="0" indent="0">
                  <a:buFont typeface="Arial" panose="020B0604020202020204" pitchFamily="34" charset="0"/>
                  <a:buNone/>
                </a:pPr>
                <a:r>
                  <a:rPr lang="en-US" dirty="0"/>
                  <a:t>Mean Squared Error:</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m:oMathPara>
                </a14:m>
                <a:endParaRPr lang="en-US" dirty="0"/>
              </a:p>
              <a:p>
                <a:pPr marL="0" indent="0">
                  <a:spcBef>
                    <a:spcPts val="1800"/>
                  </a:spcBef>
                  <a:buFont typeface="Arial" panose="020B0604020202020204" pitchFamily="34" charset="0"/>
                  <a:buNone/>
                </a:pPr>
                <a:r>
                  <a:rPr lang="en-US" dirty="0"/>
                  <a:t>And Root Mean Squared Error:</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𝑅</m:t>
                      </m:r>
                      <m:r>
                        <a:rPr lang="en-US" i="1">
                          <a:latin typeface="Cambria Math" panose="02040503050406030204" pitchFamily="18" charset="0"/>
                        </a:rPr>
                        <m:t>𝑀</m:t>
                      </m:r>
                      <m:r>
                        <a:rPr lang="en-US" i="1" smtClean="0">
                          <a:latin typeface="Cambria Math" panose="02040503050406030204" pitchFamily="18" charset="0"/>
                        </a:rPr>
                        <m:t>𝑆</m:t>
                      </m:r>
                      <m:r>
                        <a:rPr lang="en-US" i="1">
                          <a:latin typeface="Cambria Math" panose="02040503050406030204" pitchFamily="18" charset="0"/>
                        </a:rPr>
                        <m:t>𝐸</m:t>
                      </m:r>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smtClean="0">
                                      <a:latin typeface="Cambria Math" panose="02040503050406030204" pitchFamily="18" charset="0"/>
                                    </a:rPr>
                                    <m:t>2</m:t>
                                  </m:r>
                                </m:sup>
                              </m:sSup>
                            </m:e>
                          </m:nary>
                        </m:e>
                      </m:rad>
                    </m:oMath>
                  </m:oMathPara>
                </a14:m>
                <a:endParaRPr lang="en-US" dirty="0"/>
              </a:p>
            </p:txBody>
          </p:sp>
        </mc:Choice>
        <mc:Fallback xmlns="">
          <p:sp>
            <p:nvSpPr>
              <p:cNvPr id="7" name="Text Placeholder 3">
                <a:extLst>
                  <a:ext uri="{FF2B5EF4-FFF2-40B4-BE49-F238E27FC236}">
                    <a16:creationId xmlns:a16="http://schemas.microsoft.com/office/drawing/2014/main" id="{77512BB1-9224-A718-2452-2B3618EF8AB1}"/>
                  </a:ext>
                </a:extLst>
              </p:cNvPr>
              <p:cNvSpPr txBox="1">
                <a:spLocks noRot="1" noChangeAspect="1" noMove="1" noResize="1" noEditPoints="1" noAdjustHandles="1" noChangeArrowheads="1" noChangeShapeType="1" noTextEdit="1"/>
              </p:cNvSpPr>
              <p:nvPr/>
            </p:nvSpPr>
            <p:spPr>
              <a:xfrm>
                <a:off x="477672" y="1560137"/>
                <a:ext cx="5965105" cy="5113618"/>
              </a:xfrm>
              <a:prstGeom prst="rect">
                <a:avLst/>
              </a:prstGeom>
              <a:blipFill>
                <a:blip r:embed="rId2"/>
                <a:stretch>
                  <a:fillRect l="-1328" t="-2026"/>
                </a:stretch>
              </a:blipFill>
            </p:spPr>
            <p:txBody>
              <a:bodyPr/>
              <a:lstStyle/>
              <a:p>
                <a:r>
                  <a:rPr lang="en-GB">
                    <a:noFill/>
                  </a:rPr>
                  <a:t> </a:t>
                </a:r>
              </a:p>
            </p:txBody>
          </p:sp>
        </mc:Fallback>
      </mc:AlternateContent>
    </p:spTree>
    <p:extLst>
      <p:ext uri="{BB962C8B-B14F-4D97-AF65-F5344CB8AC3E}">
        <p14:creationId xmlns:p14="http://schemas.microsoft.com/office/powerpoint/2010/main" val="286095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5B21F-6D84-D912-478F-73293B7E9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D978A-02CA-A693-8FC9-3089052B021D}"/>
              </a:ext>
            </a:extLst>
          </p:cNvPr>
          <p:cNvSpPr>
            <a:spLocks noGrp="1"/>
          </p:cNvSpPr>
          <p:nvPr>
            <p:ph type="title"/>
          </p:nvPr>
        </p:nvSpPr>
        <p:spPr/>
        <p:txBody>
          <a:bodyPr/>
          <a:lstStyle/>
          <a:p>
            <a:r>
              <a:rPr lang="en-GB" dirty="0"/>
              <a:t>Regression</a:t>
            </a:r>
          </a:p>
        </p:txBody>
      </p:sp>
      <p:sp>
        <p:nvSpPr>
          <p:cNvPr id="3" name="Content Placeholder 2">
            <a:extLst>
              <a:ext uri="{FF2B5EF4-FFF2-40B4-BE49-F238E27FC236}">
                <a16:creationId xmlns:a16="http://schemas.microsoft.com/office/drawing/2014/main" id="{C61B1CD8-86DC-B193-6EDE-EF0DA691920C}"/>
              </a:ext>
            </a:extLst>
          </p:cNvPr>
          <p:cNvSpPr>
            <a:spLocks noGrp="1"/>
          </p:cNvSpPr>
          <p:nvPr>
            <p:ph sz="half" idx="1"/>
          </p:nvPr>
        </p:nvSpPr>
        <p:spPr/>
        <p:txBody>
          <a:bodyPr/>
          <a:lstStyle/>
          <a:p>
            <a:r>
              <a:rPr lang="en-GB"/>
              <a:t>Evaluation Metrics</a:t>
            </a:r>
            <a:endParaRPr lang="en-GB" dirty="0"/>
          </a:p>
          <a:p>
            <a:endParaRPr lang="en-GB" dirty="0"/>
          </a:p>
        </p:txBody>
      </p:sp>
      <p:sp>
        <p:nvSpPr>
          <p:cNvPr id="5" name="Slide Number Placeholder 4">
            <a:extLst>
              <a:ext uri="{FF2B5EF4-FFF2-40B4-BE49-F238E27FC236}">
                <a16:creationId xmlns:a16="http://schemas.microsoft.com/office/drawing/2014/main" id="{90F80206-44A2-E5EA-CF72-BE89D82780C9}"/>
              </a:ext>
            </a:extLst>
          </p:cNvPr>
          <p:cNvSpPr>
            <a:spLocks noGrp="1"/>
          </p:cNvSpPr>
          <p:nvPr>
            <p:ph type="sldNum" sz="quarter" idx="12"/>
          </p:nvPr>
        </p:nvSpPr>
        <p:spPr/>
        <p:txBody>
          <a:bodyPr/>
          <a:lstStyle/>
          <a:p>
            <a:fld id="{67D5DD6A-4F4B-48C0-931C-A060E8E98EED}" type="slidenum">
              <a:rPr lang="en-GB" smtClean="0"/>
              <a:t>29</a:t>
            </a:fld>
            <a:endParaRPr lang="en-GB"/>
          </a:p>
        </p:txBody>
      </p:sp>
      <p:sp>
        <p:nvSpPr>
          <p:cNvPr id="8" name="AutoShape 2">
            <a:extLst>
              <a:ext uri="{FF2B5EF4-FFF2-40B4-BE49-F238E27FC236}">
                <a16:creationId xmlns:a16="http://schemas.microsoft.com/office/drawing/2014/main" id="{104CF9AA-5F8A-41F2-C658-FA6D964F64E9}"/>
              </a:ext>
            </a:extLst>
          </p:cNvPr>
          <p:cNvSpPr>
            <a:spLocks noChangeAspect="1" noChangeArrowheads="1"/>
          </p:cNvSpPr>
          <p:nvPr/>
        </p:nvSpPr>
        <p:spPr bwMode="auto">
          <a:xfrm>
            <a:off x="4419600" y="332656"/>
            <a:ext cx="3248744" cy="32487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ext Placeholder 3">
            <a:extLst>
              <a:ext uri="{FF2B5EF4-FFF2-40B4-BE49-F238E27FC236}">
                <a16:creationId xmlns:a16="http://schemas.microsoft.com/office/drawing/2014/main" id="{FEF74D9B-2710-10D0-A9EC-E3BDFAFD235D}"/>
              </a:ext>
            </a:extLst>
          </p:cNvPr>
          <p:cNvSpPr txBox="1">
            <a:spLocks/>
          </p:cNvSpPr>
          <p:nvPr/>
        </p:nvSpPr>
        <p:spPr>
          <a:xfrm>
            <a:off x="477672" y="1560137"/>
            <a:ext cx="5965105" cy="1220791"/>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400"/>
              <a:t>install.packages("Metrics")</a:t>
            </a:r>
          </a:p>
          <a:p>
            <a:pPr marL="0" indent="0">
              <a:buFont typeface="Arial" panose="020B0604020202020204" pitchFamily="34" charset="0"/>
              <a:buNone/>
            </a:pPr>
            <a:r>
              <a:rPr lang="en-GB" sz="2400"/>
              <a:t>library(Metrics)</a:t>
            </a:r>
            <a:endParaRPr lang="en-US" sz="2400" dirty="0"/>
          </a:p>
        </p:txBody>
      </p:sp>
      <p:pic>
        <p:nvPicPr>
          <p:cNvPr id="6" name="Picture 5">
            <a:extLst>
              <a:ext uri="{FF2B5EF4-FFF2-40B4-BE49-F238E27FC236}">
                <a16:creationId xmlns:a16="http://schemas.microsoft.com/office/drawing/2014/main" id="{920BDB4C-C87E-52ED-8672-4509E487ED29}"/>
              </a:ext>
            </a:extLst>
          </p:cNvPr>
          <p:cNvPicPr>
            <a:picLocks noChangeAspect="1"/>
          </p:cNvPicPr>
          <p:nvPr/>
        </p:nvPicPr>
        <p:blipFill>
          <a:blip r:embed="rId2"/>
          <a:stretch>
            <a:fillRect/>
          </a:stretch>
        </p:blipFill>
        <p:spPr>
          <a:xfrm>
            <a:off x="477672" y="2712266"/>
            <a:ext cx="4238344" cy="1175706"/>
          </a:xfrm>
          <a:prstGeom prst="rect">
            <a:avLst/>
          </a:prstGeom>
        </p:spPr>
      </p:pic>
      <p:sp>
        <p:nvSpPr>
          <p:cNvPr id="9" name="Text Placeholder 3">
            <a:extLst>
              <a:ext uri="{FF2B5EF4-FFF2-40B4-BE49-F238E27FC236}">
                <a16:creationId xmlns:a16="http://schemas.microsoft.com/office/drawing/2014/main" id="{E16FC685-BE78-BC3A-2D7E-EAB04EA89257}"/>
              </a:ext>
            </a:extLst>
          </p:cNvPr>
          <p:cNvSpPr txBox="1">
            <a:spLocks/>
          </p:cNvSpPr>
          <p:nvPr/>
        </p:nvSpPr>
        <p:spPr>
          <a:xfrm>
            <a:off x="477672" y="4149028"/>
            <a:ext cx="7910752" cy="1220791"/>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400"/>
              <a:t>Suppose we had just used the mean value of finalrun from the training data: </a:t>
            </a:r>
            <a:endParaRPr lang="en-US" sz="2400" dirty="0"/>
          </a:p>
        </p:txBody>
      </p:sp>
      <p:pic>
        <p:nvPicPr>
          <p:cNvPr id="11" name="Picture 10">
            <a:extLst>
              <a:ext uri="{FF2B5EF4-FFF2-40B4-BE49-F238E27FC236}">
                <a16:creationId xmlns:a16="http://schemas.microsoft.com/office/drawing/2014/main" id="{8191D733-A0D9-40CB-F61F-CD1F16663611}"/>
              </a:ext>
            </a:extLst>
          </p:cNvPr>
          <p:cNvPicPr>
            <a:picLocks noChangeAspect="1"/>
          </p:cNvPicPr>
          <p:nvPr/>
        </p:nvPicPr>
        <p:blipFill>
          <a:blip r:embed="rId3"/>
          <a:stretch>
            <a:fillRect/>
          </a:stretch>
        </p:blipFill>
        <p:spPr>
          <a:xfrm>
            <a:off x="508200" y="5175213"/>
            <a:ext cx="5562506" cy="918083"/>
          </a:xfrm>
          <a:prstGeom prst="rect">
            <a:avLst/>
          </a:prstGeom>
        </p:spPr>
      </p:pic>
    </p:spTree>
    <p:extLst>
      <p:ext uri="{BB962C8B-B14F-4D97-AF65-F5344CB8AC3E}">
        <p14:creationId xmlns:p14="http://schemas.microsoft.com/office/powerpoint/2010/main" val="3735110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CF76D-5607-2099-24AA-C70A2EEF5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189FB-4E84-2488-4B40-13F60EA44D21}"/>
              </a:ext>
            </a:extLst>
          </p:cNvPr>
          <p:cNvSpPr>
            <a:spLocks noGrp="1"/>
          </p:cNvSpPr>
          <p:nvPr>
            <p:ph type="title"/>
          </p:nvPr>
        </p:nvSpPr>
        <p:spPr>
          <a:xfrm>
            <a:off x="462372" y="548680"/>
            <a:ext cx="8219256" cy="562074"/>
          </a:xfrm>
        </p:spPr>
        <p:txBody>
          <a:bodyPr/>
          <a:lstStyle/>
          <a:p>
            <a:r>
              <a:rPr lang="en-GB"/>
              <a:t>Data Governance</a:t>
            </a:r>
            <a:endParaRPr lang="en-GB" dirty="0"/>
          </a:p>
        </p:txBody>
      </p:sp>
      <p:sp>
        <p:nvSpPr>
          <p:cNvPr id="5" name="Slide Number Placeholder 4">
            <a:extLst>
              <a:ext uri="{FF2B5EF4-FFF2-40B4-BE49-F238E27FC236}">
                <a16:creationId xmlns:a16="http://schemas.microsoft.com/office/drawing/2014/main" id="{DABC6F9F-6AEA-7009-101C-21A10879BC6B}"/>
              </a:ext>
            </a:extLst>
          </p:cNvPr>
          <p:cNvSpPr>
            <a:spLocks noGrp="1"/>
          </p:cNvSpPr>
          <p:nvPr>
            <p:ph type="sldNum" sz="quarter" idx="12"/>
          </p:nvPr>
        </p:nvSpPr>
        <p:spPr/>
        <p:txBody>
          <a:bodyPr/>
          <a:lstStyle/>
          <a:p>
            <a:fld id="{67D5DD6A-4F4B-48C0-931C-A060E8E98EED}" type="slidenum">
              <a:rPr lang="en-GB" smtClean="0"/>
              <a:t>3</a:t>
            </a:fld>
            <a:endParaRPr lang="en-GB"/>
          </a:p>
        </p:txBody>
      </p:sp>
      <p:sp>
        <p:nvSpPr>
          <p:cNvPr id="9" name="Text Placeholder 3">
            <a:extLst>
              <a:ext uri="{FF2B5EF4-FFF2-40B4-BE49-F238E27FC236}">
                <a16:creationId xmlns:a16="http://schemas.microsoft.com/office/drawing/2014/main" id="{8C284318-1359-E318-5776-AEBCF9306509}"/>
              </a:ext>
            </a:extLst>
          </p:cNvPr>
          <p:cNvSpPr txBox="1">
            <a:spLocks/>
          </p:cNvSpPr>
          <p:nvPr/>
        </p:nvSpPr>
        <p:spPr>
          <a:xfrm>
            <a:off x="370713" y="1364099"/>
            <a:ext cx="8532948" cy="13363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“a data management function to ensure the quality, integrity, security, and usability of the data collected by an organization.”</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lang="en-GB" sz="2000">
                <a:solidFill>
                  <a:sysClr val="windowText" lastClr="000000"/>
                </a:solidFill>
              </a:rPr>
              <a:t>E. Eryurek et al (2021) Data Governance: The Definitive Guide, O’Reilly</a:t>
            </a:r>
            <a:endPar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2" name="TextBox 11">
            <a:extLst>
              <a:ext uri="{FF2B5EF4-FFF2-40B4-BE49-F238E27FC236}">
                <a16:creationId xmlns:a16="http://schemas.microsoft.com/office/drawing/2014/main" id="{A90FCA73-81DA-357B-707D-DEA51E02077B}"/>
              </a:ext>
            </a:extLst>
          </p:cNvPr>
          <p:cNvSpPr txBox="1"/>
          <p:nvPr/>
        </p:nvSpPr>
        <p:spPr>
          <a:xfrm>
            <a:off x="827584" y="3212976"/>
            <a:ext cx="2520280" cy="936104"/>
          </a:xfrm>
          <a:prstGeom prst="rect">
            <a:avLst/>
          </a:prstGeom>
        </p:spPr>
        <p:txBody>
          <a:bodyPr vert="horz" wrap="square" lIns="91440" tIns="45720" rIns="91440" bIns="45720" rtlCol="0" anchor="ctr">
            <a:normAutofit/>
          </a:bodyPr>
          <a:lstStyle/>
          <a:p>
            <a:endParaRPr lang="en-GB" dirty="0"/>
          </a:p>
        </p:txBody>
      </p:sp>
      <p:sp>
        <p:nvSpPr>
          <p:cNvPr id="13" name="TextBox 12">
            <a:extLst>
              <a:ext uri="{FF2B5EF4-FFF2-40B4-BE49-F238E27FC236}">
                <a16:creationId xmlns:a16="http://schemas.microsoft.com/office/drawing/2014/main" id="{16AE8BD7-A583-C726-8E1D-D07DF5C9C013}"/>
              </a:ext>
            </a:extLst>
          </p:cNvPr>
          <p:cNvSpPr txBox="1"/>
          <p:nvPr/>
        </p:nvSpPr>
        <p:spPr>
          <a:xfrm>
            <a:off x="1327066" y="2953753"/>
            <a:ext cx="864096" cy="576064"/>
          </a:xfrm>
          <a:prstGeom prst="rect">
            <a:avLst/>
          </a:prstGeom>
        </p:spPr>
        <p:txBody>
          <a:bodyPr vert="horz" wrap="square" lIns="91440" tIns="45720" rIns="91440" bIns="45720" rtlCol="0" anchor="ctr">
            <a:normAutofit/>
          </a:bodyPr>
          <a:lstStyle/>
          <a:p>
            <a:r>
              <a:rPr lang="en-GB" sz="2400"/>
              <a:t>AI</a:t>
            </a:r>
            <a:endParaRPr lang="en-GB" sz="2400" dirty="0"/>
          </a:p>
        </p:txBody>
      </p:sp>
      <p:sp>
        <p:nvSpPr>
          <p:cNvPr id="14" name="TextBox 13">
            <a:extLst>
              <a:ext uri="{FF2B5EF4-FFF2-40B4-BE49-F238E27FC236}">
                <a16:creationId xmlns:a16="http://schemas.microsoft.com/office/drawing/2014/main" id="{704A6679-C1C4-56CB-37DC-EB0F5AF5A32D}"/>
              </a:ext>
            </a:extLst>
          </p:cNvPr>
          <p:cNvSpPr txBox="1"/>
          <p:nvPr/>
        </p:nvSpPr>
        <p:spPr>
          <a:xfrm>
            <a:off x="2587785" y="2636912"/>
            <a:ext cx="864096" cy="576064"/>
          </a:xfrm>
          <a:prstGeom prst="rect">
            <a:avLst/>
          </a:prstGeom>
        </p:spPr>
        <p:txBody>
          <a:bodyPr vert="horz" wrap="square" lIns="91440" tIns="45720" rIns="91440" bIns="45720" rtlCol="0" anchor="ctr">
            <a:noAutofit/>
          </a:bodyPr>
          <a:lstStyle/>
          <a:p>
            <a:r>
              <a:rPr lang="en-GB" sz="2400"/>
              <a:t>Big Data</a:t>
            </a:r>
            <a:endParaRPr lang="en-GB" sz="2400" dirty="0"/>
          </a:p>
        </p:txBody>
      </p:sp>
      <p:sp>
        <p:nvSpPr>
          <p:cNvPr id="15" name="TextBox 14">
            <a:extLst>
              <a:ext uri="{FF2B5EF4-FFF2-40B4-BE49-F238E27FC236}">
                <a16:creationId xmlns:a16="http://schemas.microsoft.com/office/drawing/2014/main" id="{849FBE02-3847-C401-6E8B-F1D6C4BEF445}"/>
              </a:ext>
            </a:extLst>
          </p:cNvPr>
          <p:cNvSpPr txBox="1"/>
          <p:nvPr/>
        </p:nvSpPr>
        <p:spPr>
          <a:xfrm>
            <a:off x="4336855" y="2587204"/>
            <a:ext cx="864096" cy="576064"/>
          </a:xfrm>
          <a:prstGeom prst="rect">
            <a:avLst/>
          </a:prstGeom>
        </p:spPr>
        <p:txBody>
          <a:bodyPr vert="horz" wrap="square" lIns="91440" tIns="45720" rIns="91440" bIns="45720" rtlCol="0" anchor="ctr">
            <a:noAutofit/>
          </a:bodyPr>
          <a:lstStyle/>
          <a:p>
            <a:r>
              <a:rPr lang="en-GB" sz="2400"/>
              <a:t>IoT</a:t>
            </a:r>
            <a:endParaRPr lang="en-GB" sz="2400" dirty="0"/>
          </a:p>
        </p:txBody>
      </p:sp>
      <p:sp>
        <p:nvSpPr>
          <p:cNvPr id="16" name="TextBox 15">
            <a:extLst>
              <a:ext uri="{FF2B5EF4-FFF2-40B4-BE49-F238E27FC236}">
                <a16:creationId xmlns:a16="http://schemas.microsoft.com/office/drawing/2014/main" id="{51AEC547-1D5A-0461-C908-B2038BF16523}"/>
              </a:ext>
            </a:extLst>
          </p:cNvPr>
          <p:cNvSpPr txBox="1"/>
          <p:nvPr/>
        </p:nvSpPr>
        <p:spPr>
          <a:xfrm>
            <a:off x="5853004" y="2953753"/>
            <a:ext cx="2133599" cy="576064"/>
          </a:xfrm>
          <a:prstGeom prst="rect">
            <a:avLst/>
          </a:prstGeom>
        </p:spPr>
        <p:txBody>
          <a:bodyPr vert="horz" wrap="square" lIns="91440" tIns="45720" rIns="91440" bIns="45720" rtlCol="0" anchor="ctr">
            <a:noAutofit/>
          </a:bodyPr>
          <a:lstStyle/>
          <a:p>
            <a:r>
              <a:rPr lang="en-GB" sz="2400"/>
              <a:t>Business intelligence</a:t>
            </a:r>
            <a:endParaRPr lang="en-GB" sz="2400" dirty="0"/>
          </a:p>
        </p:txBody>
      </p:sp>
      <p:sp>
        <p:nvSpPr>
          <p:cNvPr id="17" name="TextBox 16">
            <a:extLst>
              <a:ext uri="{FF2B5EF4-FFF2-40B4-BE49-F238E27FC236}">
                <a16:creationId xmlns:a16="http://schemas.microsoft.com/office/drawing/2014/main" id="{C2C115BB-9DC3-4C89-517D-AAA2FB2249C3}"/>
              </a:ext>
            </a:extLst>
          </p:cNvPr>
          <p:cNvSpPr txBox="1"/>
          <p:nvPr/>
        </p:nvSpPr>
        <p:spPr>
          <a:xfrm>
            <a:off x="2708765" y="4495599"/>
            <a:ext cx="3144239" cy="576064"/>
          </a:xfrm>
          <a:prstGeom prst="rect">
            <a:avLst/>
          </a:prstGeom>
        </p:spPr>
        <p:txBody>
          <a:bodyPr vert="horz" wrap="square" lIns="91440" tIns="45720" rIns="91440" bIns="45720" rtlCol="0" anchor="ctr">
            <a:noAutofit/>
          </a:bodyPr>
          <a:lstStyle/>
          <a:p>
            <a:pPr algn="ctr"/>
            <a:r>
              <a:rPr lang="en-GB" sz="2400"/>
              <a:t>Data Governance frameworks, policies, processes, etc.</a:t>
            </a:r>
          </a:p>
          <a:p>
            <a:pPr marL="342900" indent="-342900" algn="ctr">
              <a:buFont typeface="Arial" panose="020B0604020202020204" pitchFamily="34" charset="0"/>
              <a:buChar char="•"/>
            </a:pPr>
            <a:endParaRPr lang="en-GB" sz="2400" dirty="0"/>
          </a:p>
        </p:txBody>
      </p:sp>
      <p:cxnSp>
        <p:nvCxnSpPr>
          <p:cNvPr id="20" name="Straight Arrow Connector 19">
            <a:extLst>
              <a:ext uri="{FF2B5EF4-FFF2-40B4-BE49-F238E27FC236}">
                <a16:creationId xmlns:a16="http://schemas.microsoft.com/office/drawing/2014/main" id="{5A9AD53B-6D05-5A8A-B0DA-1A94348C798E}"/>
              </a:ext>
            </a:extLst>
          </p:cNvPr>
          <p:cNvCxnSpPr>
            <a:cxnSpLocks/>
            <a:stCxn id="13" idx="2"/>
          </p:cNvCxnSpPr>
          <p:nvPr/>
        </p:nvCxnSpPr>
        <p:spPr>
          <a:xfrm>
            <a:off x="1759114" y="3529817"/>
            <a:ext cx="1103065"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8ADAEEA-46C9-C683-1B17-1F59658891F4}"/>
              </a:ext>
            </a:extLst>
          </p:cNvPr>
          <p:cNvCxnSpPr>
            <a:cxnSpLocks/>
          </p:cNvCxnSpPr>
          <p:nvPr/>
        </p:nvCxnSpPr>
        <p:spPr>
          <a:xfrm>
            <a:off x="3172138" y="3376835"/>
            <a:ext cx="289308" cy="244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821E823-4004-95D2-12D6-2EAAE2331285}"/>
              </a:ext>
            </a:extLst>
          </p:cNvPr>
          <p:cNvCxnSpPr>
            <a:cxnSpLocks/>
          </p:cNvCxnSpPr>
          <p:nvPr/>
        </p:nvCxnSpPr>
        <p:spPr>
          <a:xfrm flipH="1">
            <a:off x="4508338" y="3241785"/>
            <a:ext cx="93118" cy="364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ABE8B85-F0E8-402F-3774-AE43F56088F0}"/>
              </a:ext>
            </a:extLst>
          </p:cNvPr>
          <p:cNvCxnSpPr>
            <a:cxnSpLocks/>
          </p:cNvCxnSpPr>
          <p:nvPr/>
        </p:nvCxnSpPr>
        <p:spPr>
          <a:xfrm flipH="1">
            <a:off x="5656814" y="3662822"/>
            <a:ext cx="499362" cy="270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B4C22F0C-B142-EB04-27A6-2E680EE011D4}"/>
              </a:ext>
            </a:extLst>
          </p:cNvPr>
          <p:cNvSpPr/>
          <p:nvPr/>
        </p:nvSpPr>
        <p:spPr>
          <a:xfrm>
            <a:off x="2587785" y="3650435"/>
            <a:ext cx="3352946" cy="184346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08238D1D-B35D-061B-9B7D-2919E23D9214}"/>
              </a:ext>
            </a:extLst>
          </p:cNvPr>
          <p:cNvSpPr txBox="1"/>
          <p:nvPr/>
        </p:nvSpPr>
        <p:spPr>
          <a:xfrm>
            <a:off x="370713" y="5586752"/>
            <a:ext cx="2520279" cy="788632"/>
          </a:xfrm>
          <a:prstGeom prst="rect">
            <a:avLst/>
          </a:prstGeom>
        </p:spPr>
        <p:txBody>
          <a:bodyPr vert="horz" wrap="square" lIns="91440" tIns="45720" rIns="91440" bIns="45720" rtlCol="0" anchor="ctr">
            <a:normAutofit lnSpcReduction="10000"/>
          </a:bodyPr>
          <a:lstStyle/>
          <a:p>
            <a:r>
              <a:rPr lang="en-GB" sz="2400"/>
              <a:t>Privacy, security, compliance</a:t>
            </a:r>
            <a:endParaRPr lang="en-GB" sz="2400" dirty="0"/>
          </a:p>
        </p:txBody>
      </p:sp>
      <p:sp>
        <p:nvSpPr>
          <p:cNvPr id="31" name="TextBox 30">
            <a:extLst>
              <a:ext uri="{FF2B5EF4-FFF2-40B4-BE49-F238E27FC236}">
                <a16:creationId xmlns:a16="http://schemas.microsoft.com/office/drawing/2014/main" id="{49F700AE-ED64-9AC4-2741-129A2FBE9AEE}"/>
              </a:ext>
            </a:extLst>
          </p:cNvPr>
          <p:cNvSpPr txBox="1"/>
          <p:nvPr/>
        </p:nvSpPr>
        <p:spPr>
          <a:xfrm>
            <a:off x="3248198" y="5921061"/>
            <a:ext cx="2520279" cy="788632"/>
          </a:xfrm>
          <a:prstGeom prst="rect">
            <a:avLst/>
          </a:prstGeom>
        </p:spPr>
        <p:txBody>
          <a:bodyPr vert="horz" wrap="square" lIns="91440" tIns="45720" rIns="91440" bIns="45720" rtlCol="0" anchor="ctr">
            <a:normAutofit lnSpcReduction="10000"/>
          </a:bodyPr>
          <a:lstStyle/>
          <a:p>
            <a:r>
              <a:rPr lang="en-GB" sz="2400"/>
              <a:t>More accurate data analytics</a:t>
            </a:r>
            <a:endParaRPr lang="en-GB" sz="2400" dirty="0"/>
          </a:p>
        </p:txBody>
      </p:sp>
      <p:sp>
        <p:nvSpPr>
          <p:cNvPr id="32" name="TextBox 31">
            <a:extLst>
              <a:ext uri="{FF2B5EF4-FFF2-40B4-BE49-F238E27FC236}">
                <a16:creationId xmlns:a16="http://schemas.microsoft.com/office/drawing/2014/main" id="{46D008F1-726F-4186-8252-428EFD8868C5}"/>
              </a:ext>
            </a:extLst>
          </p:cNvPr>
          <p:cNvSpPr txBox="1"/>
          <p:nvPr/>
        </p:nvSpPr>
        <p:spPr>
          <a:xfrm>
            <a:off x="5832349" y="5373479"/>
            <a:ext cx="2520279" cy="788632"/>
          </a:xfrm>
          <a:prstGeom prst="rect">
            <a:avLst/>
          </a:prstGeom>
        </p:spPr>
        <p:txBody>
          <a:bodyPr vert="horz" wrap="square" lIns="91440" tIns="45720" rIns="91440" bIns="45720" rtlCol="0" anchor="ctr">
            <a:normAutofit/>
          </a:bodyPr>
          <a:lstStyle/>
          <a:p>
            <a:r>
              <a:rPr lang="en-GB" sz="2400"/>
              <a:t>Enhance Trust</a:t>
            </a:r>
            <a:endParaRPr lang="en-GB" sz="2400" dirty="0"/>
          </a:p>
        </p:txBody>
      </p:sp>
      <p:cxnSp>
        <p:nvCxnSpPr>
          <p:cNvPr id="33" name="Straight Arrow Connector 32">
            <a:extLst>
              <a:ext uri="{FF2B5EF4-FFF2-40B4-BE49-F238E27FC236}">
                <a16:creationId xmlns:a16="http://schemas.microsoft.com/office/drawing/2014/main" id="{0AF4FDA1-5B22-096F-29E8-E64C0D5300A2}"/>
              </a:ext>
            </a:extLst>
          </p:cNvPr>
          <p:cNvCxnSpPr>
            <a:cxnSpLocks/>
          </p:cNvCxnSpPr>
          <p:nvPr/>
        </p:nvCxnSpPr>
        <p:spPr>
          <a:xfrm flipH="1">
            <a:off x="2004317" y="5182603"/>
            <a:ext cx="692348" cy="340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BE4EB4E-F9D3-04C4-8C5A-7BC1E564AE2D}"/>
              </a:ext>
            </a:extLst>
          </p:cNvPr>
          <p:cNvCxnSpPr>
            <a:cxnSpLocks/>
          </p:cNvCxnSpPr>
          <p:nvPr/>
        </p:nvCxnSpPr>
        <p:spPr>
          <a:xfrm>
            <a:off x="4153794" y="5594253"/>
            <a:ext cx="0" cy="386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0FE704B-D8EC-2F45-4D48-FB5E3C799B59}"/>
              </a:ext>
            </a:extLst>
          </p:cNvPr>
          <p:cNvCxnSpPr>
            <a:cxnSpLocks/>
          </p:cNvCxnSpPr>
          <p:nvPr/>
        </p:nvCxnSpPr>
        <p:spPr>
          <a:xfrm>
            <a:off x="5906495" y="5050265"/>
            <a:ext cx="617704" cy="185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58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1FF9-0CDA-483E-9669-332BB49D5628}"/>
              </a:ext>
            </a:extLst>
          </p:cNvPr>
          <p:cNvSpPr>
            <a:spLocks noGrp="1"/>
          </p:cNvSpPr>
          <p:nvPr>
            <p:ph type="title"/>
          </p:nvPr>
        </p:nvSpPr>
        <p:spPr>
          <a:xfrm>
            <a:off x="395536" y="618569"/>
            <a:ext cx="8219256" cy="562074"/>
          </a:xfrm>
        </p:spPr>
        <p:txBody>
          <a:bodyPr/>
          <a:lstStyle/>
          <a:p>
            <a:r>
              <a:rPr lang="en-GB"/>
              <a:t>Logistic Regression for Classification</a:t>
            </a:r>
            <a:endParaRPr lang="en-GB" dirty="0"/>
          </a:p>
        </p:txBody>
      </p:sp>
      <p:sp>
        <p:nvSpPr>
          <p:cNvPr id="4" name="Content Placeholder 3">
            <a:extLst>
              <a:ext uri="{FF2B5EF4-FFF2-40B4-BE49-F238E27FC236}">
                <a16:creationId xmlns:a16="http://schemas.microsoft.com/office/drawing/2014/main" id="{A44E43A8-6C57-4895-9B5E-142A58139E5F}"/>
              </a:ext>
            </a:extLst>
          </p:cNvPr>
          <p:cNvSpPr>
            <a:spLocks noGrp="1"/>
          </p:cNvSpPr>
          <p:nvPr>
            <p:ph sz="half" idx="2"/>
          </p:nvPr>
        </p:nvSpPr>
        <p:spPr/>
        <p:txBody>
          <a:bodyPr>
            <a:normAutofit lnSpcReduction="10000"/>
          </a:bodyPr>
          <a:lstStyle/>
          <a:p>
            <a:r>
              <a:rPr lang="en-US" dirty="0"/>
              <a:t>A regression model where the dependent variable is nominal/categorical</a:t>
            </a:r>
          </a:p>
          <a:p>
            <a:pPr lvl="1"/>
            <a:r>
              <a:rPr lang="en-US" dirty="0"/>
              <a:t>Useful for feature engineering </a:t>
            </a:r>
          </a:p>
          <a:p>
            <a:pPr lvl="1"/>
            <a:r>
              <a:rPr lang="en-US" dirty="0"/>
              <a:t>Useful for binary classification</a:t>
            </a:r>
          </a:p>
          <a:p>
            <a:r>
              <a:rPr lang="en-US" dirty="0"/>
              <a:t>Technology adoption</a:t>
            </a:r>
          </a:p>
          <a:p>
            <a:r>
              <a:rPr lang="en-US" dirty="0"/>
              <a:t>Success/Unsuccess</a:t>
            </a:r>
          </a:p>
          <a:p>
            <a:r>
              <a:rPr lang="en-US" dirty="0"/>
              <a:t>Pass/Fail</a:t>
            </a:r>
          </a:p>
          <a:p>
            <a:r>
              <a:rPr lang="en-US" dirty="0"/>
              <a:t>Admitted or not admitted</a:t>
            </a:r>
          </a:p>
          <a:p>
            <a:r>
              <a:rPr lang="en-US" dirty="0"/>
              <a:t>Useful for calculating the Odds Ratios for each independent variable, hence good for feature selection</a:t>
            </a:r>
          </a:p>
          <a:p>
            <a:endParaRPr lang="en-GB" dirty="0"/>
          </a:p>
        </p:txBody>
      </p:sp>
      <p:sp>
        <p:nvSpPr>
          <p:cNvPr id="5" name="Slide Number Placeholder 4">
            <a:extLst>
              <a:ext uri="{FF2B5EF4-FFF2-40B4-BE49-F238E27FC236}">
                <a16:creationId xmlns:a16="http://schemas.microsoft.com/office/drawing/2014/main" id="{14DD5A12-1FE7-408B-8287-F27BCED3AF01}"/>
              </a:ext>
            </a:extLst>
          </p:cNvPr>
          <p:cNvSpPr>
            <a:spLocks noGrp="1"/>
          </p:cNvSpPr>
          <p:nvPr>
            <p:ph type="sldNum" sz="quarter" idx="12"/>
          </p:nvPr>
        </p:nvSpPr>
        <p:spPr/>
        <p:txBody>
          <a:bodyPr/>
          <a:lstStyle/>
          <a:p>
            <a:fld id="{67D5DD6A-4F4B-48C0-931C-A060E8E98EED}" type="slidenum">
              <a:rPr lang="en-GB" smtClean="0"/>
              <a:t>30</a:t>
            </a:fld>
            <a:endParaRPr lang="en-GB"/>
          </a:p>
        </p:txBody>
      </p:sp>
    </p:spTree>
    <p:extLst>
      <p:ext uri="{BB962C8B-B14F-4D97-AF65-F5344CB8AC3E}">
        <p14:creationId xmlns:p14="http://schemas.microsoft.com/office/powerpoint/2010/main" val="151092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C009-D6B2-4A2F-845E-BBDE9BE9D838}"/>
              </a:ext>
            </a:extLst>
          </p:cNvPr>
          <p:cNvSpPr>
            <a:spLocks noGrp="1"/>
          </p:cNvSpPr>
          <p:nvPr>
            <p:ph type="title"/>
          </p:nvPr>
        </p:nvSpPr>
        <p:spPr>
          <a:xfrm>
            <a:off x="431954" y="618569"/>
            <a:ext cx="8460526" cy="562074"/>
          </a:xfrm>
        </p:spPr>
        <p:txBody>
          <a:bodyPr/>
          <a:lstStyle/>
          <a:p>
            <a:r>
              <a:rPr lang="en-GB"/>
              <a:t>Logistic Regression for Classification</a:t>
            </a:r>
            <a:endParaRPr lang="en-GB" dirty="0"/>
          </a:p>
        </p:txBody>
      </p:sp>
      <p:sp>
        <p:nvSpPr>
          <p:cNvPr id="4" name="Content Placeholder 3">
            <a:extLst>
              <a:ext uri="{FF2B5EF4-FFF2-40B4-BE49-F238E27FC236}">
                <a16:creationId xmlns:a16="http://schemas.microsoft.com/office/drawing/2014/main" id="{44E4D40C-2168-4186-A6ED-5D7FB87F39D5}"/>
              </a:ext>
            </a:extLst>
          </p:cNvPr>
          <p:cNvSpPr>
            <a:spLocks noGrp="1"/>
          </p:cNvSpPr>
          <p:nvPr>
            <p:ph sz="half" idx="2"/>
          </p:nvPr>
        </p:nvSpPr>
        <p:spPr/>
        <p:txBody>
          <a:bodyPr/>
          <a:lstStyle/>
          <a:p>
            <a:r>
              <a:rPr lang="en-US" b="1" dirty="0"/>
              <a:t>Input</a:t>
            </a:r>
            <a:r>
              <a:rPr lang="en-US" dirty="0"/>
              <a:t>: can take any value from a negative infinity to a positive infinity</a:t>
            </a:r>
          </a:p>
          <a:p>
            <a:r>
              <a:rPr lang="en-US" b="1" dirty="0"/>
              <a:t>Output</a:t>
            </a:r>
            <a:r>
              <a:rPr lang="en-US" dirty="0"/>
              <a:t>: values from 0 to 1 (a probability)</a:t>
            </a:r>
          </a:p>
          <a:p>
            <a:endParaRPr lang="en-GB" dirty="0"/>
          </a:p>
        </p:txBody>
      </p:sp>
      <p:sp>
        <p:nvSpPr>
          <p:cNvPr id="5" name="Slide Number Placeholder 4">
            <a:extLst>
              <a:ext uri="{FF2B5EF4-FFF2-40B4-BE49-F238E27FC236}">
                <a16:creationId xmlns:a16="http://schemas.microsoft.com/office/drawing/2014/main" id="{8A62AF52-B6DE-4A74-B956-4B0502473322}"/>
              </a:ext>
            </a:extLst>
          </p:cNvPr>
          <p:cNvSpPr>
            <a:spLocks noGrp="1"/>
          </p:cNvSpPr>
          <p:nvPr>
            <p:ph type="sldNum" sz="quarter" idx="12"/>
          </p:nvPr>
        </p:nvSpPr>
        <p:spPr/>
        <p:txBody>
          <a:bodyPr/>
          <a:lstStyle/>
          <a:p>
            <a:fld id="{67D5DD6A-4F4B-48C0-931C-A060E8E98EED}" type="slidenum">
              <a:rPr lang="en-GB" smtClean="0"/>
              <a:t>31</a:t>
            </a:fld>
            <a:endParaRPr lang="en-GB"/>
          </a:p>
        </p:txBody>
      </p:sp>
      <p:grpSp>
        <p:nvGrpSpPr>
          <p:cNvPr id="9" name="Group 8">
            <a:extLst>
              <a:ext uri="{FF2B5EF4-FFF2-40B4-BE49-F238E27FC236}">
                <a16:creationId xmlns:a16="http://schemas.microsoft.com/office/drawing/2014/main" id="{6D8166CD-B38B-4196-8646-B32400F5767C}"/>
              </a:ext>
            </a:extLst>
          </p:cNvPr>
          <p:cNvGrpSpPr/>
          <p:nvPr/>
        </p:nvGrpSpPr>
        <p:grpSpPr>
          <a:xfrm>
            <a:off x="2055849" y="3212976"/>
            <a:ext cx="6516902" cy="3033100"/>
            <a:chOff x="2055849" y="3212976"/>
            <a:chExt cx="6516902" cy="3033100"/>
          </a:xfrm>
        </p:grpSpPr>
        <p:pic>
          <p:nvPicPr>
            <p:cNvPr id="6" name="Shape 342" descr="Screenshot 2016-10-24 00.01.18.png">
              <a:extLst>
                <a:ext uri="{FF2B5EF4-FFF2-40B4-BE49-F238E27FC236}">
                  <a16:creationId xmlns:a16="http://schemas.microsoft.com/office/drawing/2014/main" id="{B85B1635-CE93-4839-9E07-83F9E4FEF89A}"/>
                </a:ext>
              </a:extLst>
            </p:cNvPr>
            <p:cNvPicPr preferRelativeResize="0"/>
            <p:nvPr/>
          </p:nvPicPr>
          <p:blipFill>
            <a:blip r:embed="rId2">
              <a:alphaModFix/>
            </a:blip>
            <a:stretch>
              <a:fillRect/>
            </a:stretch>
          </p:blipFill>
          <p:spPr>
            <a:xfrm>
              <a:off x="2055849" y="3212976"/>
              <a:ext cx="4497351" cy="3033100"/>
            </a:xfrm>
            <a:prstGeom prst="rect">
              <a:avLst/>
            </a:prstGeom>
            <a:noFill/>
            <a:ln>
              <a:noFill/>
            </a:ln>
          </p:spPr>
        </p:pic>
        <p:pic>
          <p:nvPicPr>
            <p:cNvPr id="8" name="Picture 7">
              <a:extLst>
                <a:ext uri="{FF2B5EF4-FFF2-40B4-BE49-F238E27FC236}">
                  <a16:creationId xmlns:a16="http://schemas.microsoft.com/office/drawing/2014/main" id="{DC4D8F51-6AB0-4F2A-B703-F73DE8383CDE}"/>
                </a:ext>
              </a:extLst>
            </p:cNvPr>
            <p:cNvPicPr>
              <a:picLocks noChangeAspect="1"/>
            </p:cNvPicPr>
            <p:nvPr/>
          </p:nvPicPr>
          <p:blipFill>
            <a:blip r:embed="rId3"/>
            <a:stretch>
              <a:fillRect/>
            </a:stretch>
          </p:blipFill>
          <p:spPr>
            <a:xfrm>
              <a:off x="6799447" y="4448489"/>
              <a:ext cx="1773304" cy="562074"/>
            </a:xfrm>
            <a:prstGeom prst="rect">
              <a:avLst/>
            </a:prstGeom>
          </p:spPr>
        </p:pic>
      </p:grpSp>
    </p:spTree>
    <p:extLst>
      <p:ext uri="{BB962C8B-B14F-4D97-AF65-F5344CB8AC3E}">
        <p14:creationId xmlns:p14="http://schemas.microsoft.com/office/powerpoint/2010/main" val="2379098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654-6CE8-46AA-8EB8-3D766718E7F0}"/>
              </a:ext>
            </a:extLst>
          </p:cNvPr>
          <p:cNvSpPr>
            <a:spLocks noGrp="1"/>
          </p:cNvSpPr>
          <p:nvPr>
            <p:ph type="title"/>
          </p:nvPr>
        </p:nvSpPr>
        <p:spPr>
          <a:xfrm>
            <a:off x="457200" y="274638"/>
            <a:ext cx="8435280" cy="562074"/>
          </a:xfrm>
        </p:spPr>
        <p:txBody>
          <a:bodyPr/>
          <a:lstStyle/>
          <a:p>
            <a:r>
              <a:rPr lang="en-GB"/>
              <a:t>Logistic Regression for Classification</a:t>
            </a:r>
            <a:endParaRPr lang="en-GB" dirty="0"/>
          </a:p>
        </p:txBody>
      </p:sp>
      <p:sp>
        <p:nvSpPr>
          <p:cNvPr id="3" name="Content Placeholder 2">
            <a:extLst>
              <a:ext uri="{FF2B5EF4-FFF2-40B4-BE49-F238E27FC236}">
                <a16:creationId xmlns:a16="http://schemas.microsoft.com/office/drawing/2014/main" id="{814543C6-120F-434E-B815-455D4E3B180B}"/>
              </a:ext>
            </a:extLst>
          </p:cNvPr>
          <p:cNvSpPr>
            <a:spLocks noGrp="1"/>
          </p:cNvSpPr>
          <p:nvPr>
            <p:ph sz="half" idx="1"/>
          </p:nvPr>
        </p:nvSpPr>
        <p:spPr/>
        <p:txBody>
          <a:bodyPr/>
          <a:lstStyle/>
          <a:p>
            <a:r>
              <a:rPr lang="en-GB" dirty="0"/>
              <a:t>Online Exercise</a:t>
            </a:r>
          </a:p>
        </p:txBody>
      </p:sp>
      <p:sp>
        <p:nvSpPr>
          <p:cNvPr id="5" name="Slide Number Placeholder 4">
            <a:extLst>
              <a:ext uri="{FF2B5EF4-FFF2-40B4-BE49-F238E27FC236}">
                <a16:creationId xmlns:a16="http://schemas.microsoft.com/office/drawing/2014/main" id="{0A518F19-BD42-4E30-AA05-4EFCDFC64F61}"/>
              </a:ext>
            </a:extLst>
          </p:cNvPr>
          <p:cNvSpPr>
            <a:spLocks noGrp="1"/>
          </p:cNvSpPr>
          <p:nvPr>
            <p:ph type="sldNum" sz="quarter" idx="12"/>
          </p:nvPr>
        </p:nvSpPr>
        <p:spPr/>
        <p:txBody>
          <a:bodyPr/>
          <a:lstStyle/>
          <a:p>
            <a:fld id="{67D5DD6A-4F4B-48C0-931C-A060E8E98EED}" type="slidenum">
              <a:rPr lang="en-GB" smtClean="0"/>
              <a:t>32</a:t>
            </a:fld>
            <a:endParaRPr lang="en-GB"/>
          </a:p>
        </p:txBody>
      </p:sp>
      <p:sp>
        <p:nvSpPr>
          <p:cNvPr id="7" name="Content Placeholder 6">
            <a:extLst>
              <a:ext uri="{FF2B5EF4-FFF2-40B4-BE49-F238E27FC236}">
                <a16:creationId xmlns:a16="http://schemas.microsoft.com/office/drawing/2014/main" id="{746EB86C-9C82-4D98-BDAA-97B30466FEDC}"/>
              </a:ext>
            </a:extLst>
          </p:cNvPr>
          <p:cNvSpPr>
            <a:spLocks noGrp="1"/>
          </p:cNvSpPr>
          <p:nvPr>
            <p:ph sz="half" idx="2"/>
          </p:nvPr>
        </p:nvSpPr>
        <p:spPr>
          <a:xfrm>
            <a:off x="468313" y="1600200"/>
            <a:ext cx="7296228" cy="904863"/>
          </a:xfrm>
          <a:prstGeom prst="rect">
            <a:avLst/>
          </a:prstGeom>
        </p:spPr>
        <p:txBody>
          <a:bodyPr wrap="none">
            <a:spAutoFit/>
          </a:bodyPr>
          <a:lstStyle/>
          <a:p>
            <a:r>
              <a:rPr lang="en-GB" dirty="0" err="1"/>
              <a:t>StatQuest</a:t>
            </a:r>
            <a:r>
              <a:rPr lang="en-GB" dirty="0"/>
              <a:t>: Logistic Regression.  </a:t>
            </a:r>
          </a:p>
          <a:p>
            <a:r>
              <a:rPr lang="en-US" dirty="0">
                <a:hlinkClick r:id="rId2"/>
              </a:rPr>
              <a:t>https://www.youtube.com/watch?v=yIYKR4sgzI8</a:t>
            </a:r>
            <a:r>
              <a:rPr lang="en-US" dirty="0"/>
              <a:t> </a:t>
            </a:r>
          </a:p>
        </p:txBody>
      </p:sp>
      <p:pic>
        <p:nvPicPr>
          <p:cNvPr id="8" name="Picture 7">
            <a:extLst>
              <a:ext uri="{FF2B5EF4-FFF2-40B4-BE49-F238E27FC236}">
                <a16:creationId xmlns:a16="http://schemas.microsoft.com/office/drawing/2014/main" id="{36D58393-7686-4A72-B3EB-7A70723F5DFE}"/>
              </a:ext>
            </a:extLst>
          </p:cNvPr>
          <p:cNvPicPr>
            <a:picLocks noChangeAspect="1"/>
          </p:cNvPicPr>
          <p:nvPr/>
        </p:nvPicPr>
        <p:blipFill>
          <a:blip r:embed="rId3"/>
          <a:stretch>
            <a:fillRect/>
          </a:stretch>
        </p:blipFill>
        <p:spPr>
          <a:xfrm>
            <a:off x="1741274" y="2505063"/>
            <a:ext cx="5651108" cy="4220960"/>
          </a:xfrm>
          <a:prstGeom prst="rect">
            <a:avLst/>
          </a:prstGeom>
        </p:spPr>
      </p:pic>
    </p:spTree>
    <p:extLst>
      <p:ext uri="{BB962C8B-B14F-4D97-AF65-F5344CB8AC3E}">
        <p14:creationId xmlns:p14="http://schemas.microsoft.com/office/powerpoint/2010/main" val="115921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A035-55D9-43C3-BA59-6B2EB5FF5BFA}"/>
              </a:ext>
            </a:extLst>
          </p:cNvPr>
          <p:cNvSpPr>
            <a:spLocks noGrp="1"/>
          </p:cNvSpPr>
          <p:nvPr>
            <p:ph type="title"/>
          </p:nvPr>
        </p:nvSpPr>
        <p:spPr/>
        <p:txBody>
          <a:bodyPr/>
          <a:lstStyle/>
          <a:p>
            <a:r>
              <a:rPr lang="en-GB"/>
              <a:t>Classification</a:t>
            </a:r>
            <a:endParaRPr lang="en-GB" dirty="0"/>
          </a:p>
        </p:txBody>
      </p:sp>
      <p:sp>
        <p:nvSpPr>
          <p:cNvPr id="3" name="Content Placeholder 2">
            <a:extLst>
              <a:ext uri="{FF2B5EF4-FFF2-40B4-BE49-F238E27FC236}">
                <a16:creationId xmlns:a16="http://schemas.microsoft.com/office/drawing/2014/main" id="{A9CB7C01-261A-431B-BDD6-2B543581438D}"/>
              </a:ext>
            </a:extLst>
          </p:cNvPr>
          <p:cNvSpPr>
            <a:spLocks noGrp="1"/>
          </p:cNvSpPr>
          <p:nvPr>
            <p:ph sz="half" idx="1"/>
          </p:nvPr>
        </p:nvSpPr>
        <p:spPr/>
        <p:txBody>
          <a:bodyPr/>
          <a:lstStyle/>
          <a:p>
            <a:r>
              <a:rPr lang="en-GB"/>
              <a:t>Model evaluation - Confusion matrix</a:t>
            </a:r>
          </a:p>
          <a:p>
            <a:endParaRPr lang="en-GB" dirty="0"/>
          </a:p>
        </p:txBody>
      </p:sp>
      <p:sp>
        <p:nvSpPr>
          <p:cNvPr id="4" name="Content Placeholder 3">
            <a:extLst>
              <a:ext uri="{FF2B5EF4-FFF2-40B4-BE49-F238E27FC236}">
                <a16:creationId xmlns:a16="http://schemas.microsoft.com/office/drawing/2014/main" id="{A58F4D82-9018-499A-B5D0-5FDFAADDF7CE}"/>
              </a:ext>
            </a:extLst>
          </p:cNvPr>
          <p:cNvSpPr>
            <a:spLocks noGrp="1"/>
          </p:cNvSpPr>
          <p:nvPr>
            <p:ph sz="half" idx="2"/>
          </p:nvPr>
        </p:nvSpPr>
        <p:spPr>
          <a:xfrm>
            <a:off x="467544" y="1443695"/>
            <a:ext cx="8280920" cy="3917032"/>
          </a:xfrm>
        </p:spPr>
        <p:txBody>
          <a:bodyPr>
            <a:normAutofit/>
          </a:bodyPr>
          <a:lstStyle/>
          <a:p>
            <a:pPr marL="0" indent="0">
              <a:buNone/>
            </a:pPr>
            <a:r>
              <a:rPr lang="en-GB" sz="2000"/>
              <a:t>Suppose we are using various classifiers to diagnose diabetes based on various medical features. There are four possibilities:</a:t>
            </a:r>
          </a:p>
          <a:p>
            <a:pPr marL="0" indent="0">
              <a:buNone/>
            </a:pPr>
            <a:r>
              <a:rPr lang="en-GB" sz="2000"/>
              <a:t>True Positive (TP) – classifier predicts positive (diabetes) and actual result is positive </a:t>
            </a:r>
          </a:p>
          <a:p>
            <a:pPr marL="0" indent="0">
              <a:buNone/>
            </a:pPr>
            <a:r>
              <a:rPr lang="en-GB" sz="2000"/>
              <a:t>False Positive (FP) – classifier predicts positive and actual result is negative (Type I error)</a:t>
            </a:r>
          </a:p>
          <a:p>
            <a:pPr marL="0" indent="0">
              <a:buNone/>
            </a:pPr>
            <a:r>
              <a:rPr lang="en-GB" sz="2000"/>
              <a:t>True Negatives (TN) – classifier predicts negative (no diabetes) and actual result is negative </a:t>
            </a:r>
          </a:p>
          <a:p>
            <a:pPr marL="0" indent="0">
              <a:buNone/>
            </a:pPr>
            <a:r>
              <a:rPr lang="en-GB" sz="2000"/>
              <a:t>False Negative (FN) – classifier predicts negative and actual result is positive (Type II error)</a:t>
            </a:r>
          </a:p>
          <a:p>
            <a:pPr marL="0" indent="0">
              <a:buNone/>
            </a:pPr>
            <a:endParaRPr lang="en-GB" dirty="0"/>
          </a:p>
        </p:txBody>
      </p:sp>
      <p:sp>
        <p:nvSpPr>
          <p:cNvPr id="5" name="Slide Number Placeholder 4">
            <a:extLst>
              <a:ext uri="{FF2B5EF4-FFF2-40B4-BE49-F238E27FC236}">
                <a16:creationId xmlns:a16="http://schemas.microsoft.com/office/drawing/2014/main" id="{8A444F18-5D45-4CD2-8784-900154DAA7D9}"/>
              </a:ext>
            </a:extLst>
          </p:cNvPr>
          <p:cNvSpPr>
            <a:spLocks noGrp="1"/>
          </p:cNvSpPr>
          <p:nvPr>
            <p:ph type="sldNum" sz="quarter" idx="12"/>
          </p:nvPr>
        </p:nvSpPr>
        <p:spPr/>
        <p:txBody>
          <a:bodyPr/>
          <a:lstStyle/>
          <a:p>
            <a:fld id="{67D5DD6A-4F4B-48C0-931C-A060E8E98EED}" type="slidenum">
              <a:rPr lang="en-GB" smtClean="0"/>
              <a:t>33</a:t>
            </a:fld>
            <a:endParaRPr lang="en-GB"/>
          </a:p>
        </p:txBody>
      </p:sp>
      <p:graphicFrame>
        <p:nvGraphicFramePr>
          <p:cNvPr id="6" name="Table 5">
            <a:extLst>
              <a:ext uri="{FF2B5EF4-FFF2-40B4-BE49-F238E27FC236}">
                <a16:creationId xmlns:a16="http://schemas.microsoft.com/office/drawing/2014/main" id="{7145AA77-45EE-6BC7-D1A2-62DE5FB36891}"/>
              </a:ext>
            </a:extLst>
          </p:cNvPr>
          <p:cNvGraphicFramePr>
            <a:graphicFrameLocks noGrp="1"/>
          </p:cNvGraphicFramePr>
          <p:nvPr>
            <p:extLst>
              <p:ext uri="{D42A27DB-BD31-4B8C-83A1-F6EECF244321}">
                <p14:modId xmlns:p14="http://schemas.microsoft.com/office/powerpoint/2010/main" val="133372562"/>
              </p:ext>
            </p:extLst>
          </p:nvPr>
        </p:nvGraphicFramePr>
        <p:xfrm>
          <a:off x="2123728" y="5257799"/>
          <a:ext cx="5134848" cy="1112520"/>
        </p:xfrm>
        <a:graphic>
          <a:graphicData uri="http://schemas.openxmlformats.org/drawingml/2006/table">
            <a:tbl>
              <a:tblPr firstRow="1" bandRow="1">
                <a:tableStyleId>{5C22544A-7EE6-4342-B048-85BDC9FD1C3A}</a:tableStyleId>
              </a:tblPr>
              <a:tblGrid>
                <a:gridCol w="1711616">
                  <a:extLst>
                    <a:ext uri="{9D8B030D-6E8A-4147-A177-3AD203B41FA5}">
                      <a16:colId xmlns:a16="http://schemas.microsoft.com/office/drawing/2014/main" val="3264302248"/>
                    </a:ext>
                  </a:extLst>
                </a:gridCol>
                <a:gridCol w="1711616">
                  <a:extLst>
                    <a:ext uri="{9D8B030D-6E8A-4147-A177-3AD203B41FA5}">
                      <a16:colId xmlns:a16="http://schemas.microsoft.com/office/drawing/2014/main" val="696045961"/>
                    </a:ext>
                  </a:extLst>
                </a:gridCol>
                <a:gridCol w="1711616">
                  <a:extLst>
                    <a:ext uri="{9D8B030D-6E8A-4147-A177-3AD203B41FA5}">
                      <a16:colId xmlns:a16="http://schemas.microsoft.com/office/drawing/2014/main" val="573116858"/>
                    </a:ext>
                  </a:extLst>
                </a:gridCol>
              </a:tblGrid>
              <a:tr h="370840">
                <a:tc>
                  <a:txBody>
                    <a:bodyPr/>
                    <a:lstStyle/>
                    <a:p>
                      <a:endParaRPr lang="en-US" dirty="0"/>
                    </a:p>
                  </a:txBody>
                  <a:tcPr/>
                </a:tc>
                <a:tc>
                  <a:txBody>
                    <a:bodyPr/>
                    <a:lstStyle/>
                    <a:p>
                      <a:pPr algn="ctr"/>
                      <a:r>
                        <a:rPr lang="en-GB">
                          <a:latin typeface="Arial" panose="020B0604020202020204" pitchFamily="34" charset="0"/>
                          <a:cs typeface="Arial" panose="020B0604020202020204" pitchFamily="34" charset="0"/>
                        </a:rPr>
                        <a:t>Positive</a:t>
                      </a:r>
                      <a:endParaRPr lang="en-US" dirty="0">
                        <a:latin typeface="Arial" panose="020B0604020202020204" pitchFamily="34" charset="0"/>
                        <a:cs typeface="Arial" panose="020B0604020202020204" pitchFamily="34" charset="0"/>
                      </a:endParaRPr>
                    </a:p>
                  </a:txBody>
                  <a:tcPr/>
                </a:tc>
                <a:tc>
                  <a:txBody>
                    <a:bodyPr/>
                    <a:lstStyle/>
                    <a:p>
                      <a:pPr algn="ctr"/>
                      <a:r>
                        <a:rPr lang="en-GB">
                          <a:latin typeface="Arial" panose="020B0604020202020204" pitchFamily="34" charset="0"/>
                          <a:cs typeface="Arial" panose="020B0604020202020204" pitchFamily="34" charset="0"/>
                        </a:rPr>
                        <a:t>Negative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4850813"/>
                  </a:ext>
                </a:extLst>
              </a:tr>
              <a:tr h="370840">
                <a:tc>
                  <a:txBody>
                    <a:bodyPr/>
                    <a:lstStyle/>
                    <a:p>
                      <a:r>
                        <a:rPr lang="en-GB" b="1">
                          <a:solidFill>
                            <a:schemeClr val="bg1"/>
                          </a:solidFill>
                          <a:latin typeface="Arial" panose="020B0604020202020204" pitchFamily="34" charset="0"/>
                          <a:cs typeface="Arial" panose="020B0604020202020204" pitchFamily="34" charset="0"/>
                        </a:rPr>
                        <a:t>Positive</a:t>
                      </a:r>
                      <a:endParaRPr lang="en-US" b="1" dirty="0">
                        <a:solidFill>
                          <a:schemeClr val="bg1"/>
                        </a:solidFill>
                        <a:latin typeface="Arial" panose="020B0604020202020204" pitchFamily="34" charset="0"/>
                        <a:cs typeface="Arial" panose="020B0604020202020204" pitchFamily="34" charset="0"/>
                      </a:endParaRPr>
                    </a:p>
                  </a:txBody>
                  <a:tcPr>
                    <a:solidFill>
                      <a:schemeClr val="accent1"/>
                    </a:solidFill>
                  </a:tcPr>
                </a:tc>
                <a:tc>
                  <a:txBody>
                    <a:bodyPr/>
                    <a:lstStyle/>
                    <a:p>
                      <a:pPr algn="ctr"/>
                      <a:r>
                        <a:rPr lang="en-GB"/>
                        <a:t>TP</a:t>
                      </a:r>
                      <a:endParaRPr lang="en-US" dirty="0"/>
                    </a:p>
                  </a:txBody>
                  <a:tcPr/>
                </a:tc>
                <a:tc>
                  <a:txBody>
                    <a:bodyPr/>
                    <a:lstStyle/>
                    <a:p>
                      <a:pPr algn="ctr"/>
                      <a:r>
                        <a:rPr lang="en-GB"/>
                        <a:t>FP</a:t>
                      </a:r>
                      <a:endParaRPr lang="en-US" dirty="0"/>
                    </a:p>
                  </a:txBody>
                  <a:tcPr/>
                </a:tc>
                <a:extLst>
                  <a:ext uri="{0D108BD9-81ED-4DB2-BD59-A6C34878D82A}">
                    <a16:rowId xmlns:a16="http://schemas.microsoft.com/office/drawing/2014/main" val="574227911"/>
                  </a:ext>
                </a:extLst>
              </a:tr>
              <a:tr h="370840">
                <a:tc>
                  <a:txBody>
                    <a:bodyPr/>
                    <a:lstStyle/>
                    <a:p>
                      <a:r>
                        <a:rPr lang="en-GB" b="1">
                          <a:solidFill>
                            <a:schemeClr val="bg1"/>
                          </a:solidFill>
                          <a:latin typeface="Arial" panose="020B0604020202020204" pitchFamily="34" charset="0"/>
                          <a:cs typeface="Arial" panose="020B0604020202020204" pitchFamily="34" charset="0"/>
                        </a:rPr>
                        <a:t>Negative</a:t>
                      </a:r>
                      <a:endParaRPr lang="en-US" b="1" dirty="0">
                        <a:solidFill>
                          <a:schemeClr val="bg1"/>
                        </a:solidFill>
                        <a:latin typeface="Arial" panose="020B0604020202020204" pitchFamily="34" charset="0"/>
                        <a:cs typeface="Arial" panose="020B0604020202020204" pitchFamily="34" charset="0"/>
                      </a:endParaRPr>
                    </a:p>
                  </a:txBody>
                  <a:tcPr>
                    <a:solidFill>
                      <a:schemeClr val="accent1"/>
                    </a:solidFill>
                  </a:tcPr>
                </a:tc>
                <a:tc>
                  <a:txBody>
                    <a:bodyPr/>
                    <a:lstStyle/>
                    <a:p>
                      <a:pPr algn="ctr"/>
                      <a:r>
                        <a:rPr lang="en-GB" dirty="0"/>
                        <a:t>FN</a:t>
                      </a:r>
                      <a:endParaRPr lang="en-US" dirty="0"/>
                    </a:p>
                  </a:txBody>
                  <a:tcPr/>
                </a:tc>
                <a:tc>
                  <a:txBody>
                    <a:bodyPr/>
                    <a:lstStyle/>
                    <a:p>
                      <a:pPr algn="ctr"/>
                      <a:r>
                        <a:rPr lang="en-GB"/>
                        <a:t>TN</a:t>
                      </a:r>
                      <a:endParaRPr lang="en-US" dirty="0"/>
                    </a:p>
                  </a:txBody>
                  <a:tcPr/>
                </a:tc>
                <a:extLst>
                  <a:ext uri="{0D108BD9-81ED-4DB2-BD59-A6C34878D82A}">
                    <a16:rowId xmlns:a16="http://schemas.microsoft.com/office/drawing/2014/main" val="1087259113"/>
                  </a:ext>
                </a:extLst>
              </a:tr>
            </a:tbl>
          </a:graphicData>
        </a:graphic>
      </p:graphicFrame>
      <p:sp>
        <p:nvSpPr>
          <p:cNvPr id="9" name="TextBox 8">
            <a:extLst>
              <a:ext uri="{FF2B5EF4-FFF2-40B4-BE49-F238E27FC236}">
                <a16:creationId xmlns:a16="http://schemas.microsoft.com/office/drawing/2014/main" id="{5BCE883D-CBD6-5FC9-884E-55FEA42E7ED4}"/>
              </a:ext>
            </a:extLst>
          </p:cNvPr>
          <p:cNvSpPr txBox="1"/>
          <p:nvPr/>
        </p:nvSpPr>
        <p:spPr>
          <a:xfrm>
            <a:off x="4512476" y="4872285"/>
            <a:ext cx="2554014" cy="369332"/>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Actual </a:t>
            </a:r>
            <a:r>
              <a:rPr lang="en-GB" b="1" dirty="0">
                <a:latin typeface="Arial" panose="020B0604020202020204" pitchFamily="34" charset="0"/>
                <a:cs typeface="Arial" panose="020B0604020202020204" pitchFamily="34" charset="0"/>
              </a:rPr>
              <a:t>Result</a:t>
            </a:r>
            <a:endParaRPr lang="en-US"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6C05A59-EAD3-C4EC-95C7-3C12063E463F}"/>
              </a:ext>
            </a:extLst>
          </p:cNvPr>
          <p:cNvSpPr txBox="1"/>
          <p:nvPr/>
        </p:nvSpPr>
        <p:spPr>
          <a:xfrm rot="16200000">
            <a:off x="978836" y="5559562"/>
            <a:ext cx="1249859" cy="646331"/>
          </a:xfrm>
          <a:prstGeom prst="rect">
            <a:avLst/>
          </a:prstGeom>
          <a:noFill/>
        </p:spPr>
        <p:txBody>
          <a:bodyPr wrap="square" rtlCol="0">
            <a:spAutoFit/>
          </a:bodyPr>
          <a:lstStyle/>
          <a:p>
            <a:pPr algn="ctr"/>
            <a:r>
              <a:rPr lang="en-GB" b="1">
                <a:latin typeface="Arial" panose="020B0604020202020204" pitchFamily="34" charset="0"/>
                <a:cs typeface="Arial" panose="020B0604020202020204" pitchFamily="34" charset="0"/>
              </a:rPr>
              <a:t>Predicted </a:t>
            </a:r>
            <a:r>
              <a:rPr lang="en-GB" b="1" dirty="0">
                <a:latin typeface="Arial" panose="020B0604020202020204" pitchFamily="34" charset="0"/>
                <a:cs typeface="Arial" panose="020B0604020202020204" pitchFamily="34" charset="0"/>
              </a:rPr>
              <a:t>Result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2765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16AD7-08AC-81A1-91EF-04A631E03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65A40-E9CE-D630-BCEA-262D78D096A0}"/>
              </a:ext>
            </a:extLst>
          </p:cNvPr>
          <p:cNvSpPr>
            <a:spLocks noGrp="1"/>
          </p:cNvSpPr>
          <p:nvPr>
            <p:ph type="title"/>
          </p:nvPr>
        </p:nvSpPr>
        <p:spPr/>
        <p:txBody>
          <a:bodyPr/>
          <a:lstStyle/>
          <a:p>
            <a:r>
              <a:rPr lang="en-GB"/>
              <a:t>Classification</a:t>
            </a:r>
            <a:endParaRPr lang="en-GB" dirty="0"/>
          </a:p>
        </p:txBody>
      </p:sp>
      <p:sp>
        <p:nvSpPr>
          <p:cNvPr id="3" name="Content Placeholder 2">
            <a:extLst>
              <a:ext uri="{FF2B5EF4-FFF2-40B4-BE49-F238E27FC236}">
                <a16:creationId xmlns:a16="http://schemas.microsoft.com/office/drawing/2014/main" id="{F5052FBB-81A2-4995-56A8-7A93755F94AB}"/>
              </a:ext>
            </a:extLst>
          </p:cNvPr>
          <p:cNvSpPr>
            <a:spLocks noGrp="1"/>
          </p:cNvSpPr>
          <p:nvPr>
            <p:ph sz="half" idx="1"/>
          </p:nvPr>
        </p:nvSpPr>
        <p:spPr/>
        <p:txBody>
          <a:bodyPr/>
          <a:lstStyle/>
          <a:p>
            <a:r>
              <a:rPr lang="en-GB"/>
              <a:t>Model evaluation – Evaluation Metrics</a:t>
            </a:r>
          </a:p>
          <a:p>
            <a:endParaRPr lang="en-GB" dirty="0"/>
          </a:p>
        </p:txBody>
      </p:sp>
      <p:sp>
        <p:nvSpPr>
          <p:cNvPr id="5" name="Slide Number Placeholder 4">
            <a:extLst>
              <a:ext uri="{FF2B5EF4-FFF2-40B4-BE49-F238E27FC236}">
                <a16:creationId xmlns:a16="http://schemas.microsoft.com/office/drawing/2014/main" id="{24A77B98-DD4E-CA1C-1C00-7366C432939D}"/>
              </a:ext>
            </a:extLst>
          </p:cNvPr>
          <p:cNvSpPr>
            <a:spLocks noGrp="1"/>
          </p:cNvSpPr>
          <p:nvPr>
            <p:ph type="sldNum" sz="quarter" idx="12"/>
          </p:nvPr>
        </p:nvSpPr>
        <p:spPr/>
        <p:txBody>
          <a:bodyPr/>
          <a:lstStyle/>
          <a:p>
            <a:fld id="{67D5DD6A-4F4B-48C0-931C-A060E8E98EED}" type="slidenum">
              <a:rPr lang="en-GB" smtClean="0"/>
              <a:t>34</a:t>
            </a:fld>
            <a:endParaRPr lang="en-GB"/>
          </a:p>
        </p:txBody>
      </p:sp>
      <p:graphicFrame>
        <p:nvGraphicFramePr>
          <p:cNvPr id="6" name="Table 5">
            <a:extLst>
              <a:ext uri="{FF2B5EF4-FFF2-40B4-BE49-F238E27FC236}">
                <a16:creationId xmlns:a16="http://schemas.microsoft.com/office/drawing/2014/main" id="{38EBF593-FA4C-FCE4-BC05-4745FFBAAF5E}"/>
              </a:ext>
            </a:extLst>
          </p:cNvPr>
          <p:cNvGraphicFramePr>
            <a:graphicFrameLocks noGrp="1"/>
          </p:cNvGraphicFramePr>
          <p:nvPr>
            <p:extLst>
              <p:ext uri="{D42A27DB-BD31-4B8C-83A1-F6EECF244321}">
                <p14:modId xmlns:p14="http://schemas.microsoft.com/office/powerpoint/2010/main" val="2538563073"/>
              </p:ext>
            </p:extLst>
          </p:nvPr>
        </p:nvGraphicFramePr>
        <p:xfrm>
          <a:off x="3779912" y="2222586"/>
          <a:ext cx="5134848" cy="1112520"/>
        </p:xfrm>
        <a:graphic>
          <a:graphicData uri="http://schemas.openxmlformats.org/drawingml/2006/table">
            <a:tbl>
              <a:tblPr firstRow="1" bandRow="1">
                <a:tableStyleId>{5C22544A-7EE6-4342-B048-85BDC9FD1C3A}</a:tableStyleId>
              </a:tblPr>
              <a:tblGrid>
                <a:gridCol w="1711616">
                  <a:extLst>
                    <a:ext uri="{9D8B030D-6E8A-4147-A177-3AD203B41FA5}">
                      <a16:colId xmlns:a16="http://schemas.microsoft.com/office/drawing/2014/main" val="3264302248"/>
                    </a:ext>
                  </a:extLst>
                </a:gridCol>
                <a:gridCol w="1711616">
                  <a:extLst>
                    <a:ext uri="{9D8B030D-6E8A-4147-A177-3AD203B41FA5}">
                      <a16:colId xmlns:a16="http://schemas.microsoft.com/office/drawing/2014/main" val="696045961"/>
                    </a:ext>
                  </a:extLst>
                </a:gridCol>
                <a:gridCol w="1711616">
                  <a:extLst>
                    <a:ext uri="{9D8B030D-6E8A-4147-A177-3AD203B41FA5}">
                      <a16:colId xmlns:a16="http://schemas.microsoft.com/office/drawing/2014/main" val="573116858"/>
                    </a:ext>
                  </a:extLst>
                </a:gridCol>
              </a:tblGrid>
              <a:tr h="370840">
                <a:tc>
                  <a:txBody>
                    <a:bodyPr/>
                    <a:lstStyle/>
                    <a:p>
                      <a:endParaRPr lang="en-US" dirty="0"/>
                    </a:p>
                  </a:txBody>
                  <a:tcPr/>
                </a:tc>
                <a:tc>
                  <a:txBody>
                    <a:bodyPr/>
                    <a:lstStyle/>
                    <a:p>
                      <a:pPr algn="ctr"/>
                      <a:r>
                        <a:rPr lang="en-GB">
                          <a:latin typeface="Arial" panose="020B0604020202020204" pitchFamily="34" charset="0"/>
                          <a:cs typeface="Arial" panose="020B0604020202020204" pitchFamily="34" charset="0"/>
                        </a:rPr>
                        <a:t>Positive</a:t>
                      </a:r>
                      <a:endParaRPr lang="en-US" dirty="0">
                        <a:latin typeface="Arial" panose="020B0604020202020204" pitchFamily="34" charset="0"/>
                        <a:cs typeface="Arial" panose="020B0604020202020204" pitchFamily="34" charset="0"/>
                      </a:endParaRPr>
                    </a:p>
                  </a:txBody>
                  <a:tcPr/>
                </a:tc>
                <a:tc>
                  <a:txBody>
                    <a:bodyPr/>
                    <a:lstStyle/>
                    <a:p>
                      <a:pPr algn="ctr"/>
                      <a:r>
                        <a:rPr lang="en-GB">
                          <a:latin typeface="Arial" panose="020B0604020202020204" pitchFamily="34" charset="0"/>
                          <a:cs typeface="Arial" panose="020B0604020202020204" pitchFamily="34" charset="0"/>
                        </a:rPr>
                        <a:t>Negative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4850813"/>
                  </a:ext>
                </a:extLst>
              </a:tr>
              <a:tr h="370840">
                <a:tc>
                  <a:txBody>
                    <a:bodyPr/>
                    <a:lstStyle/>
                    <a:p>
                      <a:r>
                        <a:rPr lang="en-GB" b="1">
                          <a:solidFill>
                            <a:schemeClr val="bg1"/>
                          </a:solidFill>
                          <a:latin typeface="Arial" panose="020B0604020202020204" pitchFamily="34" charset="0"/>
                          <a:cs typeface="Arial" panose="020B0604020202020204" pitchFamily="34" charset="0"/>
                        </a:rPr>
                        <a:t>Positive</a:t>
                      </a:r>
                      <a:endParaRPr lang="en-US" b="1" dirty="0">
                        <a:solidFill>
                          <a:schemeClr val="bg1"/>
                        </a:solidFill>
                        <a:latin typeface="Arial" panose="020B0604020202020204" pitchFamily="34" charset="0"/>
                        <a:cs typeface="Arial" panose="020B0604020202020204" pitchFamily="34" charset="0"/>
                      </a:endParaRPr>
                    </a:p>
                  </a:txBody>
                  <a:tcPr>
                    <a:solidFill>
                      <a:schemeClr val="accent1"/>
                    </a:solidFill>
                  </a:tcPr>
                </a:tc>
                <a:tc>
                  <a:txBody>
                    <a:bodyPr/>
                    <a:lstStyle/>
                    <a:p>
                      <a:pPr algn="ctr"/>
                      <a:r>
                        <a:rPr lang="en-US"/>
                        <a:t>15</a:t>
                      </a:r>
                      <a:endParaRPr lang="en-US" dirty="0"/>
                    </a:p>
                  </a:txBody>
                  <a:tcPr/>
                </a:tc>
                <a:tc>
                  <a:txBody>
                    <a:bodyPr/>
                    <a:lstStyle/>
                    <a:p>
                      <a:pPr algn="ctr"/>
                      <a:r>
                        <a:rPr lang="en-GB"/>
                        <a:t>10</a:t>
                      </a:r>
                      <a:endParaRPr lang="en-US" dirty="0"/>
                    </a:p>
                  </a:txBody>
                  <a:tcPr/>
                </a:tc>
                <a:extLst>
                  <a:ext uri="{0D108BD9-81ED-4DB2-BD59-A6C34878D82A}">
                    <a16:rowId xmlns:a16="http://schemas.microsoft.com/office/drawing/2014/main" val="574227911"/>
                  </a:ext>
                </a:extLst>
              </a:tr>
              <a:tr h="370840">
                <a:tc>
                  <a:txBody>
                    <a:bodyPr/>
                    <a:lstStyle/>
                    <a:p>
                      <a:r>
                        <a:rPr lang="en-GB" b="1">
                          <a:solidFill>
                            <a:schemeClr val="bg1"/>
                          </a:solidFill>
                          <a:latin typeface="Arial" panose="020B0604020202020204" pitchFamily="34" charset="0"/>
                          <a:cs typeface="Arial" panose="020B0604020202020204" pitchFamily="34" charset="0"/>
                        </a:rPr>
                        <a:t>Negative</a:t>
                      </a:r>
                      <a:endParaRPr lang="en-US" b="1" dirty="0">
                        <a:solidFill>
                          <a:schemeClr val="bg1"/>
                        </a:solidFill>
                        <a:latin typeface="Arial" panose="020B0604020202020204" pitchFamily="34" charset="0"/>
                        <a:cs typeface="Arial" panose="020B0604020202020204" pitchFamily="34" charset="0"/>
                      </a:endParaRPr>
                    </a:p>
                  </a:txBody>
                  <a:tcPr>
                    <a:solidFill>
                      <a:schemeClr val="accent1"/>
                    </a:solidFill>
                  </a:tcPr>
                </a:tc>
                <a:tc>
                  <a:txBody>
                    <a:bodyPr/>
                    <a:lstStyle/>
                    <a:p>
                      <a:pPr algn="ctr"/>
                      <a:r>
                        <a:rPr lang="en-GB"/>
                        <a:t>5</a:t>
                      </a:r>
                      <a:endParaRPr lang="en-US" dirty="0"/>
                    </a:p>
                  </a:txBody>
                  <a:tcPr/>
                </a:tc>
                <a:tc>
                  <a:txBody>
                    <a:bodyPr/>
                    <a:lstStyle/>
                    <a:p>
                      <a:pPr algn="ctr"/>
                      <a:r>
                        <a:rPr lang="en-GB"/>
                        <a:t>70</a:t>
                      </a:r>
                      <a:endParaRPr lang="en-US" dirty="0"/>
                    </a:p>
                  </a:txBody>
                  <a:tcPr/>
                </a:tc>
                <a:extLst>
                  <a:ext uri="{0D108BD9-81ED-4DB2-BD59-A6C34878D82A}">
                    <a16:rowId xmlns:a16="http://schemas.microsoft.com/office/drawing/2014/main" val="1087259113"/>
                  </a:ext>
                </a:extLst>
              </a:tr>
            </a:tbl>
          </a:graphicData>
        </a:graphic>
      </p:graphicFrame>
      <p:sp>
        <p:nvSpPr>
          <p:cNvPr id="9" name="TextBox 8">
            <a:extLst>
              <a:ext uri="{FF2B5EF4-FFF2-40B4-BE49-F238E27FC236}">
                <a16:creationId xmlns:a16="http://schemas.microsoft.com/office/drawing/2014/main" id="{160CF483-73BA-E259-9391-59C4F0653FD1}"/>
              </a:ext>
            </a:extLst>
          </p:cNvPr>
          <p:cNvSpPr txBox="1"/>
          <p:nvPr/>
        </p:nvSpPr>
        <p:spPr>
          <a:xfrm>
            <a:off x="6168660" y="1837072"/>
            <a:ext cx="2554014" cy="369332"/>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Actual </a:t>
            </a:r>
            <a:r>
              <a:rPr lang="en-GB" b="1" dirty="0">
                <a:latin typeface="Arial" panose="020B0604020202020204" pitchFamily="34" charset="0"/>
                <a:cs typeface="Arial" panose="020B0604020202020204" pitchFamily="34" charset="0"/>
              </a:rPr>
              <a:t>Result</a:t>
            </a:r>
            <a:endParaRPr lang="en-US"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9A7EFC3-DD6C-5986-E0C8-E7125E9A35B3}"/>
              </a:ext>
            </a:extLst>
          </p:cNvPr>
          <p:cNvSpPr txBox="1"/>
          <p:nvPr/>
        </p:nvSpPr>
        <p:spPr>
          <a:xfrm rot="16200000">
            <a:off x="2635020" y="2524349"/>
            <a:ext cx="1249859" cy="646331"/>
          </a:xfrm>
          <a:prstGeom prst="rect">
            <a:avLst/>
          </a:prstGeom>
          <a:noFill/>
        </p:spPr>
        <p:txBody>
          <a:bodyPr wrap="square" rtlCol="0">
            <a:spAutoFit/>
          </a:bodyPr>
          <a:lstStyle/>
          <a:p>
            <a:pPr algn="ctr"/>
            <a:r>
              <a:rPr lang="en-GB" b="1">
                <a:latin typeface="Arial" panose="020B0604020202020204" pitchFamily="34" charset="0"/>
                <a:cs typeface="Arial" panose="020B0604020202020204" pitchFamily="34" charset="0"/>
              </a:rPr>
              <a:t>Predicted </a:t>
            </a:r>
            <a:r>
              <a:rPr lang="en-GB" b="1" dirty="0">
                <a:latin typeface="Arial" panose="020B0604020202020204" pitchFamily="34" charset="0"/>
                <a:cs typeface="Arial" panose="020B0604020202020204" pitchFamily="34" charset="0"/>
              </a:rPr>
              <a:t>Result</a:t>
            </a:r>
            <a:endParaRPr 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Text Placeholder 3">
                <a:extLst>
                  <a:ext uri="{FF2B5EF4-FFF2-40B4-BE49-F238E27FC236}">
                    <a16:creationId xmlns:a16="http://schemas.microsoft.com/office/drawing/2014/main" id="{FBCA4876-C359-1AF2-3739-9F51832341A9}"/>
                  </a:ext>
                </a:extLst>
              </p:cNvPr>
              <p:cNvSpPr txBox="1">
                <a:spLocks/>
              </p:cNvSpPr>
              <p:nvPr/>
            </p:nvSpPr>
            <p:spPr>
              <a:xfrm>
                <a:off x="454998" y="1341666"/>
                <a:ext cx="8208912" cy="540231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Suppose there are 100 test cases and the results are as follows: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70 TNs, 15 TPs, 10 FPs, 5 FNs.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12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Accuracy</m:t>
                      </m:r>
                      <m: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 </m:t>
                      </m:r>
                      <m:f>
                        <m:fPr>
                          <m:ctrlP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ctrlPr>
                        </m:fPr>
                        <m:num>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𝑇𝑃</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𝑇𝑁</m:t>
                          </m:r>
                        </m:num>
                        <m:den>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𝑇𝑃</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𝑇𝑁</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𝐹𝑃</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𝐹𝑁</m:t>
                          </m:r>
                        </m:den>
                      </m:f>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=85%</m:t>
                      </m:r>
                    </m:oMath>
                  </m:oMathPara>
                </a14:m>
                <a:endParaRPr kumimoji="0" lang="en-GB"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12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Sensitivity</m:t>
                      </m:r>
                      <m: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 (</m:t>
                      </m:r>
                      <m:r>
                        <m:rPr>
                          <m:sty m:val="p"/>
                        </m:rP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or</m:t>
                      </m:r>
                      <m: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 </m:t>
                      </m:r>
                      <m:r>
                        <m:rPr>
                          <m:sty m:val="p"/>
                        </m:rP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Recall</m:t>
                      </m:r>
                      <m: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 </m:t>
                      </m:r>
                      <m:f>
                        <m:fPr>
                          <m:ctrlP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ctrlPr>
                        </m:fPr>
                        <m:num>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𝑇𝑃</m:t>
                          </m:r>
                        </m:num>
                        <m:den>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𝑇𝑃</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𝐹</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𝑁</m:t>
                          </m:r>
                        </m:den>
                      </m:f>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75</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oMath>
                  </m:oMathPara>
                </a14:m>
                <a:endParaRPr kumimoji="0" lang="en-GB"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12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Specificity</m:t>
                      </m:r>
                      <m:r>
                        <a:rPr kumimoji="0" lang="en-GB" sz="1600" b="0" i="0" u="none" strike="noStrike" kern="1200" cap="none" spc="0" normalizeH="0" baseline="0" noProof="0">
                          <a:ln>
                            <a:noFill/>
                          </a:ln>
                          <a:solidFill>
                            <a:sysClr val="windowText" lastClr="000000"/>
                          </a:solidFill>
                          <a:effectLst/>
                          <a:uLnTx/>
                          <a:uFillTx/>
                          <a:latin typeface="Cambria Math" panose="02040503050406030204" pitchFamily="18" charset="0"/>
                          <a:ea typeface="+mn-ea"/>
                        </a:rPr>
                        <m:t>= </m:t>
                      </m:r>
                      <m:f>
                        <m:fPr>
                          <m:ctrlP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ctrlPr>
                        </m:fPr>
                        <m:num>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𝑁</m:t>
                          </m:r>
                        </m:num>
                        <m:den>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𝑁</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𝐹𝑃</m:t>
                          </m:r>
                        </m:den>
                      </m:f>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87.5</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oMath>
                  </m:oMathPara>
                </a14:m>
                <a:endParaRPr kumimoji="0" lang="en-GB"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12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GB" sz="1600" b="0" i="0" u="none" strike="noStrike" kern="1200" cap="none" spc="0" normalizeH="0" baseline="0" noProof="0">
                          <a:ln>
                            <a:noFill/>
                          </a:ln>
                          <a:solidFill>
                            <a:sysClr val="windowText" lastClr="000000"/>
                          </a:solidFill>
                          <a:effectLst/>
                          <a:uLnTx/>
                          <a:uFillTx/>
                          <a:latin typeface="Cambria Math" panose="02040503050406030204" pitchFamily="18" charset="0"/>
                          <a:ea typeface="+mn-ea"/>
                        </a:rPr>
                        <m:t>Precision</m:t>
                      </m:r>
                      <m:r>
                        <a:rPr kumimoji="0" lang="en-GB" sz="1600" b="0" i="0" u="none" strike="noStrike" kern="1200" cap="none" spc="0" normalizeH="0" baseline="0" noProof="0">
                          <a:ln>
                            <a:noFill/>
                          </a:ln>
                          <a:solidFill>
                            <a:sysClr val="windowText" lastClr="000000"/>
                          </a:solidFill>
                          <a:effectLst/>
                          <a:uLnTx/>
                          <a:uFillTx/>
                          <a:latin typeface="Cambria Math" panose="02040503050406030204" pitchFamily="18" charset="0"/>
                          <a:ea typeface="+mn-ea"/>
                        </a:rPr>
                        <m:t>= </m:t>
                      </m:r>
                      <m:f>
                        <m:fPr>
                          <m:ctrlP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ctrlPr>
                        </m:fPr>
                        <m:num>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𝑇𝑃</m:t>
                          </m:r>
                        </m:num>
                        <m:den>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𝑇𝑃</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𝐹𝑃</m:t>
                          </m:r>
                        </m:den>
                      </m:f>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60</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oMath>
                  </m:oMathPara>
                </a14:m>
                <a:endParaRPr kumimoji="0" lang="en-GB"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12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r>
                        <m:rPr>
                          <m:sty m:val="p"/>
                        </m:rP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F</m:t>
                      </m:r>
                      <m: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1 </m:t>
                      </m:r>
                      <m:r>
                        <m:rPr>
                          <m:sty m:val="p"/>
                        </m:rPr>
                        <a:rPr kumimoji="0" lang="en-GB" sz="1600" b="0" i="0"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Score</m:t>
                      </m:r>
                      <m:r>
                        <a:rPr kumimoji="0" lang="en-GB" sz="1600" b="0" i="0" u="none" strike="noStrike" kern="1200" cap="none" spc="0" normalizeH="0" baseline="0" noProof="0">
                          <a:ln>
                            <a:noFill/>
                          </a:ln>
                          <a:solidFill>
                            <a:sysClr val="windowText" lastClr="000000"/>
                          </a:solidFill>
                          <a:effectLst/>
                          <a:uLnTx/>
                          <a:uFillTx/>
                          <a:latin typeface="Cambria Math" panose="02040503050406030204" pitchFamily="18" charset="0"/>
                          <a:ea typeface="+mn-ea"/>
                        </a:rPr>
                        <m:t>= </m:t>
                      </m:r>
                      <m:f>
                        <m:fPr>
                          <m:ctrlP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ctrlPr>
                        </m:fPr>
                        <m:num>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2</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𝑇𝑃</m:t>
                          </m:r>
                        </m:num>
                        <m:den>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2</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𝑇𝑃</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𝐹𝑃</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𝐹𝑁</m:t>
                          </m:r>
                        </m:den>
                      </m:f>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r>
                        <a:rPr kumimoji="0" lang="en-GB" sz="1600" b="0" i="1" u="none" strike="noStrike" kern="1200" cap="none" spc="0" normalizeH="0" baseline="0" noProof="0" smtClean="0">
                          <a:ln>
                            <a:noFill/>
                          </a:ln>
                          <a:solidFill>
                            <a:sysClr val="windowText" lastClr="000000"/>
                          </a:solidFill>
                          <a:effectLst/>
                          <a:uLnTx/>
                          <a:uFillTx/>
                          <a:latin typeface="Cambria Math" panose="02040503050406030204" pitchFamily="18" charset="0"/>
                          <a:ea typeface="+mn-ea"/>
                        </a:rPr>
                        <m:t>66.7</m:t>
                      </m:r>
                      <m:r>
                        <a:rPr kumimoji="0" lang="en-GB" sz="1600" b="0" i="1" u="none" strike="noStrike" kern="1200" cap="none" spc="0" normalizeH="0" baseline="0" noProof="0">
                          <a:ln>
                            <a:noFill/>
                          </a:ln>
                          <a:solidFill>
                            <a:sysClr val="windowText" lastClr="000000"/>
                          </a:solidFill>
                          <a:effectLst/>
                          <a:uLnTx/>
                          <a:uFillTx/>
                          <a:latin typeface="Cambria Math" panose="02040503050406030204" pitchFamily="18" charset="0"/>
                          <a:ea typeface="+mn-ea"/>
                        </a:rPr>
                        <m:t>%</m:t>
                      </m:r>
                    </m:oMath>
                  </m:oMathPara>
                </a14:m>
                <a:endParaRPr kumimoji="0" lang="en-GB" sz="16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50000"/>
                  </a:lnSpc>
                  <a:spcBef>
                    <a:spcPts val="12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mc:Choice>
        <mc:Fallback xmlns="">
          <p:sp>
            <p:nvSpPr>
              <p:cNvPr id="12" name="Text Placeholder 3">
                <a:extLst>
                  <a:ext uri="{FF2B5EF4-FFF2-40B4-BE49-F238E27FC236}">
                    <a16:creationId xmlns:a16="http://schemas.microsoft.com/office/drawing/2014/main" id="{FBCA4876-C359-1AF2-3739-9F51832341A9}"/>
                  </a:ext>
                </a:extLst>
              </p:cNvPr>
              <p:cNvSpPr txBox="1">
                <a:spLocks noRot="1" noChangeAspect="1" noMove="1" noResize="1" noEditPoints="1" noAdjustHandles="1" noChangeArrowheads="1" noChangeShapeType="1" noTextEdit="1"/>
              </p:cNvSpPr>
              <p:nvPr/>
            </p:nvSpPr>
            <p:spPr>
              <a:xfrm>
                <a:off x="454998" y="1341666"/>
                <a:ext cx="8208912" cy="5402316"/>
              </a:xfrm>
              <a:prstGeom prst="rect">
                <a:avLst/>
              </a:prstGeom>
              <a:blipFill>
                <a:blip r:embed="rId3"/>
                <a:stretch>
                  <a:fillRect l="-520" t="-790"/>
                </a:stretch>
              </a:blipFill>
            </p:spPr>
            <p:txBody>
              <a:bodyPr/>
              <a:lstStyle/>
              <a:p>
                <a:r>
                  <a:rPr lang="en-GB">
                    <a:noFill/>
                  </a:rPr>
                  <a:t> </a:t>
                </a:r>
              </a:p>
            </p:txBody>
          </p:sp>
        </mc:Fallback>
      </mc:AlternateContent>
    </p:spTree>
    <p:extLst>
      <p:ext uri="{BB962C8B-B14F-4D97-AF65-F5344CB8AC3E}">
        <p14:creationId xmlns:p14="http://schemas.microsoft.com/office/powerpoint/2010/main" val="2722041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654-6CE8-46AA-8EB8-3D766718E7F0}"/>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814543C6-120F-434E-B815-455D4E3B180B}"/>
              </a:ext>
            </a:extLst>
          </p:cNvPr>
          <p:cNvSpPr>
            <a:spLocks noGrp="1"/>
          </p:cNvSpPr>
          <p:nvPr>
            <p:ph sz="half" idx="1"/>
          </p:nvPr>
        </p:nvSpPr>
        <p:spPr/>
        <p:txBody>
          <a:bodyPr/>
          <a:lstStyle/>
          <a:p>
            <a:r>
              <a:rPr lang="en-GB" dirty="0"/>
              <a:t>Exercise</a:t>
            </a:r>
          </a:p>
        </p:txBody>
      </p:sp>
      <p:sp>
        <p:nvSpPr>
          <p:cNvPr id="4" name="Content Placeholder 3">
            <a:extLst>
              <a:ext uri="{FF2B5EF4-FFF2-40B4-BE49-F238E27FC236}">
                <a16:creationId xmlns:a16="http://schemas.microsoft.com/office/drawing/2014/main" id="{E5C51360-223B-429D-8913-60000C6D3160}"/>
              </a:ext>
            </a:extLst>
          </p:cNvPr>
          <p:cNvSpPr>
            <a:spLocks noGrp="1"/>
          </p:cNvSpPr>
          <p:nvPr>
            <p:ph sz="half" idx="2"/>
          </p:nvPr>
        </p:nvSpPr>
        <p:spPr>
          <a:xfrm>
            <a:off x="457200" y="1326778"/>
            <a:ext cx="8280920" cy="3917032"/>
          </a:xfrm>
        </p:spPr>
        <p:txBody>
          <a:bodyPr>
            <a:normAutofit/>
          </a:bodyPr>
          <a:lstStyle/>
          <a:p>
            <a:r>
              <a:rPr lang="en-GB"/>
              <a:t>Suppose that instead of the </a:t>
            </a:r>
            <a:r>
              <a:rPr lang="en-GB" b="1"/>
              <a:t>finalrun</a:t>
            </a:r>
            <a:r>
              <a:rPr lang="en-GB"/>
              <a:t> variable being real-valued it was binary. (Here we set values below 45 to 0 and otherwise to 1.</a:t>
            </a:r>
          </a:p>
          <a:p>
            <a:endParaRPr lang="en-GB" sz="2000"/>
          </a:p>
          <a:p>
            <a:endParaRPr lang="en-GB" sz="2000"/>
          </a:p>
          <a:p>
            <a:endParaRPr lang="en-GB" sz="2000"/>
          </a:p>
          <a:p>
            <a:endParaRPr lang="en-GB" sz="2000"/>
          </a:p>
          <a:p>
            <a:endParaRPr lang="en-GB" sz="2000"/>
          </a:p>
          <a:p>
            <a:pPr marL="0" indent="0">
              <a:buNone/>
            </a:pPr>
            <a:endParaRPr lang="en-GB" sz="2000"/>
          </a:p>
          <a:p>
            <a:r>
              <a:rPr lang="en-GB"/>
              <a:t>Then split training and test data</a:t>
            </a:r>
          </a:p>
        </p:txBody>
      </p:sp>
      <p:sp>
        <p:nvSpPr>
          <p:cNvPr id="5" name="Slide Number Placeholder 4">
            <a:extLst>
              <a:ext uri="{FF2B5EF4-FFF2-40B4-BE49-F238E27FC236}">
                <a16:creationId xmlns:a16="http://schemas.microsoft.com/office/drawing/2014/main" id="{0A518F19-BD42-4E30-AA05-4EFCDFC64F61}"/>
              </a:ext>
            </a:extLst>
          </p:cNvPr>
          <p:cNvSpPr>
            <a:spLocks noGrp="1"/>
          </p:cNvSpPr>
          <p:nvPr>
            <p:ph type="sldNum" sz="quarter" idx="12"/>
          </p:nvPr>
        </p:nvSpPr>
        <p:spPr/>
        <p:txBody>
          <a:bodyPr/>
          <a:lstStyle/>
          <a:p>
            <a:fld id="{67D5DD6A-4F4B-48C0-931C-A060E8E98EED}" type="slidenum">
              <a:rPr lang="en-GB" smtClean="0"/>
              <a:t>35</a:t>
            </a:fld>
            <a:endParaRPr lang="en-GB"/>
          </a:p>
        </p:txBody>
      </p:sp>
      <p:pic>
        <p:nvPicPr>
          <p:cNvPr id="9" name="Picture 8">
            <a:extLst>
              <a:ext uri="{FF2B5EF4-FFF2-40B4-BE49-F238E27FC236}">
                <a16:creationId xmlns:a16="http://schemas.microsoft.com/office/drawing/2014/main" id="{634FA887-2AB7-54F8-B9C4-E568245E2C29}"/>
              </a:ext>
            </a:extLst>
          </p:cNvPr>
          <p:cNvPicPr>
            <a:picLocks noChangeAspect="1"/>
          </p:cNvPicPr>
          <p:nvPr/>
        </p:nvPicPr>
        <p:blipFill>
          <a:blip r:embed="rId3"/>
          <a:stretch>
            <a:fillRect/>
          </a:stretch>
        </p:blipFill>
        <p:spPr>
          <a:xfrm>
            <a:off x="773918" y="2635551"/>
            <a:ext cx="4747218" cy="1860548"/>
          </a:xfrm>
          <a:prstGeom prst="rect">
            <a:avLst/>
          </a:prstGeom>
        </p:spPr>
      </p:pic>
      <p:pic>
        <p:nvPicPr>
          <p:cNvPr id="13" name="Picture 12">
            <a:extLst>
              <a:ext uri="{FF2B5EF4-FFF2-40B4-BE49-F238E27FC236}">
                <a16:creationId xmlns:a16="http://schemas.microsoft.com/office/drawing/2014/main" id="{64E0080A-A675-73F3-E5F8-D4B0940ADD27}"/>
              </a:ext>
            </a:extLst>
          </p:cNvPr>
          <p:cNvPicPr>
            <a:picLocks noChangeAspect="1"/>
          </p:cNvPicPr>
          <p:nvPr/>
        </p:nvPicPr>
        <p:blipFill>
          <a:blip r:embed="rId4"/>
          <a:stretch>
            <a:fillRect/>
          </a:stretch>
        </p:blipFill>
        <p:spPr>
          <a:xfrm>
            <a:off x="773918" y="5123051"/>
            <a:ext cx="6068810" cy="1233299"/>
          </a:xfrm>
          <a:prstGeom prst="rect">
            <a:avLst/>
          </a:prstGeom>
        </p:spPr>
      </p:pic>
    </p:spTree>
    <p:extLst>
      <p:ext uri="{BB962C8B-B14F-4D97-AF65-F5344CB8AC3E}">
        <p14:creationId xmlns:p14="http://schemas.microsoft.com/office/powerpoint/2010/main" val="2947836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352CF-71EA-4398-92F1-B808EA6BE1D0}"/>
              </a:ext>
            </a:extLst>
          </p:cNvPr>
          <p:cNvSpPr>
            <a:spLocks noGrp="1"/>
          </p:cNvSpPr>
          <p:nvPr>
            <p:ph sz="half" idx="1"/>
          </p:nvPr>
        </p:nvSpPr>
        <p:spPr/>
        <p:txBody>
          <a:bodyPr/>
          <a:lstStyle/>
          <a:p>
            <a:r>
              <a:rPr lang="en-GB" dirty="0"/>
              <a:t>Exercise</a:t>
            </a:r>
          </a:p>
          <a:p>
            <a:endParaRPr lang="en-GB" dirty="0"/>
          </a:p>
        </p:txBody>
      </p:sp>
      <p:sp>
        <p:nvSpPr>
          <p:cNvPr id="4" name="Content Placeholder 3">
            <a:extLst>
              <a:ext uri="{FF2B5EF4-FFF2-40B4-BE49-F238E27FC236}">
                <a16:creationId xmlns:a16="http://schemas.microsoft.com/office/drawing/2014/main" id="{5AAB3567-6586-447D-8AF5-17801CB53353}"/>
              </a:ext>
            </a:extLst>
          </p:cNvPr>
          <p:cNvSpPr>
            <a:spLocks noGrp="1"/>
          </p:cNvSpPr>
          <p:nvPr>
            <p:ph sz="half" idx="2"/>
          </p:nvPr>
        </p:nvSpPr>
        <p:spPr/>
        <p:txBody>
          <a:bodyPr/>
          <a:lstStyle/>
          <a:p>
            <a:r>
              <a:rPr lang="en-GB"/>
              <a:t>Create logistic regression model</a:t>
            </a:r>
          </a:p>
          <a:p>
            <a:endParaRPr lang="en-GB"/>
          </a:p>
        </p:txBody>
      </p:sp>
      <p:sp>
        <p:nvSpPr>
          <p:cNvPr id="5" name="Slide Number Placeholder 4">
            <a:extLst>
              <a:ext uri="{FF2B5EF4-FFF2-40B4-BE49-F238E27FC236}">
                <a16:creationId xmlns:a16="http://schemas.microsoft.com/office/drawing/2014/main" id="{B4D271C5-533D-4B02-B0E0-4D056DE13E72}"/>
              </a:ext>
            </a:extLst>
          </p:cNvPr>
          <p:cNvSpPr>
            <a:spLocks noGrp="1"/>
          </p:cNvSpPr>
          <p:nvPr>
            <p:ph type="sldNum" sz="quarter" idx="12"/>
          </p:nvPr>
        </p:nvSpPr>
        <p:spPr/>
        <p:txBody>
          <a:bodyPr/>
          <a:lstStyle/>
          <a:p>
            <a:fld id="{67D5DD6A-4F4B-48C0-931C-A060E8E98EED}" type="slidenum">
              <a:rPr lang="en-GB" smtClean="0"/>
              <a:t>36</a:t>
            </a:fld>
            <a:endParaRPr lang="en-GB"/>
          </a:p>
        </p:txBody>
      </p:sp>
      <p:sp>
        <p:nvSpPr>
          <p:cNvPr id="7" name="Title 6">
            <a:extLst>
              <a:ext uri="{FF2B5EF4-FFF2-40B4-BE49-F238E27FC236}">
                <a16:creationId xmlns:a16="http://schemas.microsoft.com/office/drawing/2014/main" id="{31449035-3190-4C5D-8BC0-DE484D862CC1}"/>
              </a:ext>
            </a:extLst>
          </p:cNvPr>
          <p:cNvSpPr txBox="1">
            <a:spLocks noGrp="1"/>
          </p:cNvSpPr>
          <p:nvPr>
            <p:ph type="title"/>
          </p:nvPr>
        </p:nvSpPr>
        <p:spPr>
          <a:xfrm>
            <a:off x="457200" y="274638"/>
            <a:ext cx="8218488" cy="561975"/>
          </a:xfrm>
          <a:prstGeom prst="rect">
            <a:avLst/>
          </a:prstGeom>
        </p:spPr>
        <p:txBody>
          <a:bodyPr vert="horz" wrap="none" lIns="91440" tIns="45720" rIns="91440" bIns="45720" rtlCol="0" anchor="ctr">
            <a:noAutofit/>
          </a:bodyPr>
          <a:lstStyle/>
          <a:p>
            <a:r>
              <a:rPr lang="en-GB" dirty="0"/>
              <a:t>Logistic Regression</a:t>
            </a:r>
          </a:p>
        </p:txBody>
      </p:sp>
      <p:pic>
        <p:nvPicPr>
          <p:cNvPr id="9" name="Picture 8">
            <a:extLst>
              <a:ext uri="{FF2B5EF4-FFF2-40B4-BE49-F238E27FC236}">
                <a16:creationId xmlns:a16="http://schemas.microsoft.com/office/drawing/2014/main" id="{6DCEE47B-1C59-4B2B-8446-4315083019CF}"/>
              </a:ext>
            </a:extLst>
          </p:cNvPr>
          <p:cNvPicPr>
            <a:picLocks noChangeAspect="1"/>
          </p:cNvPicPr>
          <p:nvPr/>
        </p:nvPicPr>
        <p:blipFill>
          <a:blip r:embed="rId2"/>
          <a:stretch>
            <a:fillRect/>
          </a:stretch>
        </p:blipFill>
        <p:spPr>
          <a:xfrm>
            <a:off x="395536" y="2064469"/>
            <a:ext cx="8280152" cy="4296843"/>
          </a:xfrm>
          <a:prstGeom prst="rect">
            <a:avLst/>
          </a:prstGeom>
        </p:spPr>
      </p:pic>
    </p:spTree>
    <p:extLst>
      <p:ext uri="{BB962C8B-B14F-4D97-AF65-F5344CB8AC3E}">
        <p14:creationId xmlns:p14="http://schemas.microsoft.com/office/powerpoint/2010/main" val="783192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98C9-F4CA-4B7F-8AAE-64E9DCFD776C}"/>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4DA273B1-F461-4092-8186-ED464304F9FB}"/>
              </a:ext>
            </a:extLst>
          </p:cNvPr>
          <p:cNvSpPr>
            <a:spLocks noGrp="1"/>
          </p:cNvSpPr>
          <p:nvPr>
            <p:ph sz="half" idx="1"/>
          </p:nvPr>
        </p:nvSpPr>
        <p:spPr/>
        <p:txBody>
          <a:bodyPr/>
          <a:lstStyle/>
          <a:p>
            <a:r>
              <a:rPr lang="en-GB" dirty="0"/>
              <a:t>Exercise</a:t>
            </a:r>
          </a:p>
          <a:p>
            <a:endParaRPr lang="en-GB" dirty="0"/>
          </a:p>
        </p:txBody>
      </p:sp>
      <p:sp>
        <p:nvSpPr>
          <p:cNvPr id="5" name="Slide Number Placeholder 4">
            <a:extLst>
              <a:ext uri="{FF2B5EF4-FFF2-40B4-BE49-F238E27FC236}">
                <a16:creationId xmlns:a16="http://schemas.microsoft.com/office/drawing/2014/main" id="{5D6895FC-D441-4188-8B84-D5B5B786AED9}"/>
              </a:ext>
            </a:extLst>
          </p:cNvPr>
          <p:cNvSpPr>
            <a:spLocks noGrp="1"/>
          </p:cNvSpPr>
          <p:nvPr>
            <p:ph type="sldNum" sz="quarter" idx="12"/>
          </p:nvPr>
        </p:nvSpPr>
        <p:spPr/>
        <p:txBody>
          <a:bodyPr/>
          <a:lstStyle/>
          <a:p>
            <a:fld id="{67D5DD6A-4F4B-48C0-931C-A060E8E98EED}" type="slidenum">
              <a:rPr lang="en-GB" smtClean="0"/>
              <a:t>37</a:t>
            </a:fld>
            <a:endParaRPr lang="en-GB"/>
          </a:p>
        </p:txBody>
      </p:sp>
      <p:pic>
        <p:nvPicPr>
          <p:cNvPr id="8" name="Picture 7">
            <a:extLst>
              <a:ext uri="{FF2B5EF4-FFF2-40B4-BE49-F238E27FC236}">
                <a16:creationId xmlns:a16="http://schemas.microsoft.com/office/drawing/2014/main" id="{06DB2357-0DD9-AF93-91C4-7B87E42B8C49}"/>
              </a:ext>
            </a:extLst>
          </p:cNvPr>
          <p:cNvPicPr>
            <a:picLocks noChangeAspect="1"/>
          </p:cNvPicPr>
          <p:nvPr/>
        </p:nvPicPr>
        <p:blipFill>
          <a:blip r:embed="rId2"/>
          <a:stretch>
            <a:fillRect/>
          </a:stretch>
        </p:blipFill>
        <p:spPr>
          <a:xfrm>
            <a:off x="467544" y="1636416"/>
            <a:ext cx="8479987" cy="1322474"/>
          </a:xfrm>
          <a:prstGeom prst="rect">
            <a:avLst/>
          </a:prstGeom>
        </p:spPr>
      </p:pic>
      <p:pic>
        <p:nvPicPr>
          <p:cNvPr id="12" name="Picture 11">
            <a:extLst>
              <a:ext uri="{FF2B5EF4-FFF2-40B4-BE49-F238E27FC236}">
                <a16:creationId xmlns:a16="http://schemas.microsoft.com/office/drawing/2014/main" id="{6580A5F1-BFA1-633F-7F1D-611C57E25CAE}"/>
              </a:ext>
            </a:extLst>
          </p:cNvPr>
          <p:cNvPicPr>
            <a:picLocks noChangeAspect="1"/>
          </p:cNvPicPr>
          <p:nvPr/>
        </p:nvPicPr>
        <p:blipFill>
          <a:blip r:embed="rId3"/>
          <a:stretch>
            <a:fillRect/>
          </a:stretch>
        </p:blipFill>
        <p:spPr>
          <a:xfrm>
            <a:off x="473285" y="3385396"/>
            <a:ext cx="4458755" cy="718117"/>
          </a:xfrm>
          <a:prstGeom prst="rect">
            <a:avLst/>
          </a:prstGeom>
        </p:spPr>
      </p:pic>
      <p:pic>
        <p:nvPicPr>
          <p:cNvPr id="14" name="Picture 13">
            <a:extLst>
              <a:ext uri="{FF2B5EF4-FFF2-40B4-BE49-F238E27FC236}">
                <a16:creationId xmlns:a16="http://schemas.microsoft.com/office/drawing/2014/main" id="{359B6056-F892-4022-63F9-15FE58E2B5BD}"/>
              </a:ext>
            </a:extLst>
          </p:cNvPr>
          <p:cNvPicPr>
            <a:picLocks noChangeAspect="1"/>
          </p:cNvPicPr>
          <p:nvPr/>
        </p:nvPicPr>
        <p:blipFill>
          <a:blip r:embed="rId4"/>
          <a:stretch>
            <a:fillRect/>
          </a:stretch>
        </p:blipFill>
        <p:spPr>
          <a:xfrm>
            <a:off x="457200" y="4559715"/>
            <a:ext cx="4631865" cy="365125"/>
          </a:xfrm>
          <a:prstGeom prst="rect">
            <a:avLst/>
          </a:prstGeom>
        </p:spPr>
      </p:pic>
    </p:spTree>
    <p:extLst>
      <p:ext uri="{BB962C8B-B14F-4D97-AF65-F5344CB8AC3E}">
        <p14:creationId xmlns:p14="http://schemas.microsoft.com/office/powerpoint/2010/main" val="3163321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CC19-53BE-4E80-B6C2-5B38FC901163}"/>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469F75B5-8199-4E2A-93FF-499E31333E4E}"/>
              </a:ext>
            </a:extLst>
          </p:cNvPr>
          <p:cNvSpPr>
            <a:spLocks noGrp="1"/>
          </p:cNvSpPr>
          <p:nvPr>
            <p:ph sz="half" idx="1"/>
          </p:nvPr>
        </p:nvSpPr>
        <p:spPr/>
        <p:txBody>
          <a:bodyPr/>
          <a:lstStyle/>
          <a:p>
            <a:r>
              <a:rPr lang="en-GB" dirty="0"/>
              <a:t>Exercise</a:t>
            </a:r>
          </a:p>
          <a:p>
            <a:endParaRPr lang="en-GB" dirty="0"/>
          </a:p>
        </p:txBody>
      </p:sp>
      <p:sp>
        <p:nvSpPr>
          <p:cNvPr id="4" name="Content Placeholder 3">
            <a:extLst>
              <a:ext uri="{FF2B5EF4-FFF2-40B4-BE49-F238E27FC236}">
                <a16:creationId xmlns:a16="http://schemas.microsoft.com/office/drawing/2014/main" id="{D92EAB16-5AD7-4452-AF5A-D82ADA277ECB}"/>
              </a:ext>
            </a:extLst>
          </p:cNvPr>
          <p:cNvSpPr>
            <a:spLocks noGrp="1"/>
          </p:cNvSpPr>
          <p:nvPr>
            <p:ph sz="half" idx="2"/>
          </p:nvPr>
        </p:nvSpPr>
        <p:spPr/>
        <p:txBody>
          <a:bodyPr/>
          <a:lstStyle/>
          <a:p>
            <a:r>
              <a:rPr lang="en-GB" dirty="0"/>
              <a:t>Model evaluation using confusion matrix</a:t>
            </a:r>
          </a:p>
        </p:txBody>
      </p:sp>
      <p:sp>
        <p:nvSpPr>
          <p:cNvPr id="5" name="Slide Number Placeholder 4">
            <a:extLst>
              <a:ext uri="{FF2B5EF4-FFF2-40B4-BE49-F238E27FC236}">
                <a16:creationId xmlns:a16="http://schemas.microsoft.com/office/drawing/2014/main" id="{D0EDF970-8554-4D62-8BE7-EE7290BF75A5}"/>
              </a:ext>
            </a:extLst>
          </p:cNvPr>
          <p:cNvSpPr>
            <a:spLocks noGrp="1"/>
          </p:cNvSpPr>
          <p:nvPr>
            <p:ph type="sldNum" sz="quarter" idx="12"/>
          </p:nvPr>
        </p:nvSpPr>
        <p:spPr/>
        <p:txBody>
          <a:bodyPr/>
          <a:lstStyle/>
          <a:p>
            <a:fld id="{67D5DD6A-4F4B-48C0-931C-A060E8E98EED}" type="slidenum">
              <a:rPr lang="en-GB" smtClean="0"/>
              <a:t>38</a:t>
            </a:fld>
            <a:endParaRPr lang="en-GB"/>
          </a:p>
        </p:txBody>
      </p:sp>
      <p:pic>
        <p:nvPicPr>
          <p:cNvPr id="7" name="Picture 6">
            <a:extLst>
              <a:ext uri="{FF2B5EF4-FFF2-40B4-BE49-F238E27FC236}">
                <a16:creationId xmlns:a16="http://schemas.microsoft.com/office/drawing/2014/main" id="{06B27E1D-BA7C-4235-8611-A7F704763D38}"/>
              </a:ext>
            </a:extLst>
          </p:cNvPr>
          <p:cNvPicPr>
            <a:picLocks noChangeAspect="1"/>
          </p:cNvPicPr>
          <p:nvPr/>
        </p:nvPicPr>
        <p:blipFill>
          <a:blip r:embed="rId2"/>
          <a:stretch>
            <a:fillRect/>
          </a:stretch>
        </p:blipFill>
        <p:spPr>
          <a:xfrm>
            <a:off x="473695" y="2132856"/>
            <a:ext cx="3613792" cy="4612076"/>
          </a:xfrm>
          <a:prstGeom prst="rect">
            <a:avLst/>
          </a:prstGeom>
        </p:spPr>
      </p:pic>
    </p:spTree>
    <p:extLst>
      <p:ext uri="{BB962C8B-B14F-4D97-AF65-F5344CB8AC3E}">
        <p14:creationId xmlns:p14="http://schemas.microsoft.com/office/powerpoint/2010/main" val="2028901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654-6CE8-46AA-8EB8-3D766718E7F0}"/>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814543C6-120F-434E-B815-455D4E3B180B}"/>
              </a:ext>
            </a:extLst>
          </p:cNvPr>
          <p:cNvSpPr>
            <a:spLocks noGrp="1"/>
          </p:cNvSpPr>
          <p:nvPr>
            <p:ph sz="half" idx="1"/>
          </p:nvPr>
        </p:nvSpPr>
        <p:spPr/>
        <p:txBody>
          <a:bodyPr/>
          <a:lstStyle/>
          <a:p>
            <a:r>
              <a:rPr lang="en-GB" dirty="0"/>
              <a:t>Exercise</a:t>
            </a:r>
          </a:p>
        </p:txBody>
      </p:sp>
      <p:sp>
        <p:nvSpPr>
          <p:cNvPr id="4" name="Content Placeholder 3">
            <a:extLst>
              <a:ext uri="{FF2B5EF4-FFF2-40B4-BE49-F238E27FC236}">
                <a16:creationId xmlns:a16="http://schemas.microsoft.com/office/drawing/2014/main" id="{E5C51360-223B-429D-8913-60000C6D3160}"/>
              </a:ext>
            </a:extLst>
          </p:cNvPr>
          <p:cNvSpPr>
            <a:spLocks noGrp="1"/>
          </p:cNvSpPr>
          <p:nvPr>
            <p:ph sz="half" idx="2"/>
          </p:nvPr>
        </p:nvSpPr>
        <p:spPr/>
        <p:txBody>
          <a:bodyPr/>
          <a:lstStyle/>
          <a:p>
            <a:pPr marL="0" indent="0">
              <a:buNone/>
            </a:pPr>
            <a:r>
              <a:rPr lang="en-GB" dirty="0"/>
              <a:t>exp(</a:t>
            </a:r>
            <a:r>
              <a:rPr lang="en-GB" dirty="0" err="1"/>
              <a:t>coef</a:t>
            </a:r>
            <a:r>
              <a:rPr lang="en-GB" dirty="0"/>
              <a:t>(</a:t>
            </a:r>
            <a:r>
              <a:rPr lang="en-GB" dirty="0" err="1"/>
              <a:t>logitModel</a:t>
            </a:r>
            <a:r>
              <a:rPr lang="en-GB"/>
              <a:t>))  # </a:t>
            </a:r>
            <a:r>
              <a:rPr lang="en-GB" dirty="0"/>
              <a:t>odds ratios only</a:t>
            </a:r>
          </a:p>
          <a:p>
            <a:pPr marL="0" indent="0">
              <a:buNone/>
            </a:pPr>
            <a:r>
              <a:rPr lang="en-GB" dirty="0"/>
              <a:t>exp(</a:t>
            </a:r>
            <a:r>
              <a:rPr lang="en-GB" dirty="0" err="1"/>
              <a:t>cbind</a:t>
            </a:r>
            <a:r>
              <a:rPr lang="en-GB" dirty="0"/>
              <a:t>(OR = </a:t>
            </a:r>
            <a:r>
              <a:rPr lang="en-GB" dirty="0" err="1"/>
              <a:t>coef</a:t>
            </a:r>
            <a:r>
              <a:rPr lang="en-GB" dirty="0"/>
              <a:t>(</a:t>
            </a:r>
            <a:r>
              <a:rPr lang="en-GB" dirty="0" err="1"/>
              <a:t>logitModel</a:t>
            </a:r>
            <a:r>
              <a:rPr lang="en-GB"/>
              <a:t>), confint</a:t>
            </a:r>
            <a:r>
              <a:rPr lang="en-GB" dirty="0"/>
              <a:t>(</a:t>
            </a:r>
            <a:r>
              <a:rPr lang="en-GB" dirty="0" err="1"/>
              <a:t>logitModel</a:t>
            </a:r>
            <a:r>
              <a:rPr lang="en-GB" dirty="0"/>
              <a:t>)</a:t>
            </a:r>
          </a:p>
          <a:p>
            <a:pPr marL="0" indent="0">
              <a:buNone/>
            </a:pPr>
            <a:r>
              <a:rPr lang="en-GB"/>
              <a:t># </a:t>
            </a:r>
            <a:r>
              <a:rPr lang="en-GB" dirty="0"/>
              <a:t>odds ratios and 95% CI</a:t>
            </a:r>
          </a:p>
          <a:p>
            <a:pPr marL="0" indent="0">
              <a:buNone/>
            </a:pPr>
            <a:endParaRPr lang="en-GB" dirty="0"/>
          </a:p>
        </p:txBody>
      </p:sp>
      <p:sp>
        <p:nvSpPr>
          <p:cNvPr id="5" name="Slide Number Placeholder 4">
            <a:extLst>
              <a:ext uri="{FF2B5EF4-FFF2-40B4-BE49-F238E27FC236}">
                <a16:creationId xmlns:a16="http://schemas.microsoft.com/office/drawing/2014/main" id="{0A518F19-BD42-4E30-AA05-4EFCDFC64F61}"/>
              </a:ext>
            </a:extLst>
          </p:cNvPr>
          <p:cNvSpPr>
            <a:spLocks noGrp="1"/>
          </p:cNvSpPr>
          <p:nvPr>
            <p:ph type="sldNum" sz="quarter" idx="12"/>
          </p:nvPr>
        </p:nvSpPr>
        <p:spPr/>
        <p:txBody>
          <a:bodyPr/>
          <a:lstStyle/>
          <a:p>
            <a:fld id="{67D5DD6A-4F4B-48C0-931C-A060E8E98EED}" type="slidenum">
              <a:rPr lang="en-GB" smtClean="0"/>
              <a:t>39</a:t>
            </a:fld>
            <a:endParaRPr lang="en-GB"/>
          </a:p>
        </p:txBody>
      </p:sp>
      <p:pic>
        <p:nvPicPr>
          <p:cNvPr id="8" name="Picture 7">
            <a:extLst>
              <a:ext uri="{FF2B5EF4-FFF2-40B4-BE49-F238E27FC236}">
                <a16:creationId xmlns:a16="http://schemas.microsoft.com/office/drawing/2014/main" id="{6EB76341-98F4-6558-FAD9-3F3B626918A3}"/>
              </a:ext>
            </a:extLst>
          </p:cNvPr>
          <p:cNvPicPr>
            <a:picLocks noChangeAspect="1"/>
          </p:cNvPicPr>
          <p:nvPr/>
        </p:nvPicPr>
        <p:blipFill>
          <a:blip r:embed="rId2"/>
          <a:stretch>
            <a:fillRect/>
          </a:stretch>
        </p:blipFill>
        <p:spPr>
          <a:xfrm>
            <a:off x="827584" y="3619569"/>
            <a:ext cx="6023071" cy="1871366"/>
          </a:xfrm>
          <a:prstGeom prst="rect">
            <a:avLst/>
          </a:prstGeom>
        </p:spPr>
      </p:pic>
    </p:spTree>
    <p:extLst>
      <p:ext uri="{BB962C8B-B14F-4D97-AF65-F5344CB8AC3E}">
        <p14:creationId xmlns:p14="http://schemas.microsoft.com/office/powerpoint/2010/main" val="3080771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C0AD1-51C3-4157-69F9-DC8EB49A6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74C90-30DA-52AB-FC83-BF7927037C5E}"/>
              </a:ext>
            </a:extLst>
          </p:cNvPr>
          <p:cNvSpPr>
            <a:spLocks noGrp="1"/>
          </p:cNvSpPr>
          <p:nvPr>
            <p:ph type="title"/>
          </p:nvPr>
        </p:nvSpPr>
        <p:spPr/>
        <p:txBody>
          <a:bodyPr/>
          <a:lstStyle/>
          <a:p>
            <a:r>
              <a:rPr lang="en-GB"/>
              <a:t>Data Governance</a:t>
            </a:r>
            <a:endParaRPr lang="en-GB" dirty="0"/>
          </a:p>
        </p:txBody>
      </p:sp>
      <p:sp>
        <p:nvSpPr>
          <p:cNvPr id="3" name="Content Placeholder 2">
            <a:extLst>
              <a:ext uri="{FF2B5EF4-FFF2-40B4-BE49-F238E27FC236}">
                <a16:creationId xmlns:a16="http://schemas.microsoft.com/office/drawing/2014/main" id="{EACAB72A-49FF-7BC8-FCFF-45A050ED6CCF}"/>
              </a:ext>
            </a:extLst>
          </p:cNvPr>
          <p:cNvSpPr>
            <a:spLocks noGrp="1"/>
          </p:cNvSpPr>
          <p:nvPr>
            <p:ph sz="half" idx="1"/>
          </p:nvPr>
        </p:nvSpPr>
        <p:spPr/>
        <p:txBody>
          <a:bodyPr/>
          <a:lstStyle/>
          <a:p>
            <a:r>
              <a:rPr lang="en-GB"/>
              <a:t>Data Quality</a:t>
            </a:r>
            <a:endParaRPr lang="en-GB" dirty="0"/>
          </a:p>
        </p:txBody>
      </p:sp>
      <p:sp>
        <p:nvSpPr>
          <p:cNvPr id="4" name="Content Placeholder 3">
            <a:extLst>
              <a:ext uri="{FF2B5EF4-FFF2-40B4-BE49-F238E27FC236}">
                <a16:creationId xmlns:a16="http://schemas.microsoft.com/office/drawing/2014/main" id="{DA59FA88-B294-A443-9721-43789B6E7884}"/>
              </a:ext>
            </a:extLst>
          </p:cNvPr>
          <p:cNvSpPr>
            <a:spLocks noGrp="1"/>
          </p:cNvSpPr>
          <p:nvPr>
            <p:ph sz="half" idx="2"/>
          </p:nvPr>
        </p:nvSpPr>
        <p:spPr>
          <a:xfrm>
            <a:off x="467544" y="1600200"/>
            <a:ext cx="8280920" cy="4493095"/>
          </a:xfrm>
        </p:spPr>
        <p:txBody>
          <a:bodyPr>
            <a:normAutofit/>
          </a:bodyPr>
          <a:lstStyle/>
          <a:p>
            <a:r>
              <a:rPr lang="en-US"/>
              <a:t>Completeness</a:t>
            </a:r>
          </a:p>
          <a:p>
            <a:r>
              <a:rPr lang="en-US"/>
              <a:t>Uniqueness</a:t>
            </a:r>
          </a:p>
          <a:p>
            <a:r>
              <a:rPr lang="en-US"/>
              <a:t>Validity</a:t>
            </a:r>
          </a:p>
          <a:p>
            <a:r>
              <a:rPr lang="en-US"/>
              <a:t>Timeliness</a:t>
            </a:r>
          </a:p>
          <a:p>
            <a:r>
              <a:rPr lang="en-US"/>
              <a:t>Accuracy</a:t>
            </a:r>
          </a:p>
          <a:p>
            <a:r>
              <a:rPr lang="en-US"/>
              <a:t>Consistency</a:t>
            </a:r>
          </a:p>
          <a:p>
            <a:r>
              <a:rPr lang="en-US"/>
              <a:t>Fitness for purpose</a:t>
            </a:r>
          </a:p>
          <a:p>
            <a:pPr marL="0" indent="0">
              <a:buNone/>
            </a:pPr>
            <a:endParaRPr lang="en-US"/>
          </a:p>
          <a:p>
            <a:pPr marL="0" indent="0">
              <a:buNone/>
            </a:pPr>
            <a:r>
              <a:rPr lang="en-US">
                <a:hlinkClick r:id="rId2"/>
              </a:rPr>
              <a:t>https://www.ibm.com/think/topics/data-quality</a:t>
            </a:r>
            <a:r>
              <a:rPr lang="en-US"/>
              <a:t> </a:t>
            </a:r>
            <a:endParaRPr lang="en-US" dirty="0"/>
          </a:p>
        </p:txBody>
      </p:sp>
      <p:sp>
        <p:nvSpPr>
          <p:cNvPr id="5" name="Slide Number Placeholder 4">
            <a:extLst>
              <a:ext uri="{FF2B5EF4-FFF2-40B4-BE49-F238E27FC236}">
                <a16:creationId xmlns:a16="http://schemas.microsoft.com/office/drawing/2014/main" id="{86F0BF9A-5145-79A8-D043-F92AD3225A03}"/>
              </a:ext>
            </a:extLst>
          </p:cNvPr>
          <p:cNvSpPr>
            <a:spLocks noGrp="1"/>
          </p:cNvSpPr>
          <p:nvPr>
            <p:ph type="sldNum" sz="quarter" idx="12"/>
          </p:nvPr>
        </p:nvSpPr>
        <p:spPr/>
        <p:txBody>
          <a:bodyPr/>
          <a:lstStyle/>
          <a:p>
            <a:fld id="{67D5DD6A-4F4B-48C0-931C-A060E8E98EED}" type="slidenum">
              <a:rPr lang="en-GB" smtClean="0"/>
              <a:t>4</a:t>
            </a:fld>
            <a:endParaRPr lang="en-GB"/>
          </a:p>
        </p:txBody>
      </p:sp>
    </p:spTree>
    <p:extLst>
      <p:ext uri="{BB962C8B-B14F-4D97-AF65-F5344CB8AC3E}">
        <p14:creationId xmlns:p14="http://schemas.microsoft.com/office/powerpoint/2010/main" val="1155546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654-6CE8-46AA-8EB8-3D766718E7F0}"/>
              </a:ext>
            </a:extLst>
          </p:cNvPr>
          <p:cNvSpPr>
            <a:spLocks noGrp="1"/>
          </p:cNvSpPr>
          <p:nvPr>
            <p:ph type="title"/>
          </p:nvPr>
        </p:nvSpPr>
        <p:spPr/>
        <p:txBody>
          <a:bodyPr/>
          <a:lstStyle/>
          <a:p>
            <a:r>
              <a:rPr lang="en-GB"/>
              <a:t>Odds and Odds Ratio</a:t>
            </a:r>
            <a:endParaRPr lang="en-GB"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5C51360-223B-429D-8913-60000C6D3160}"/>
                  </a:ext>
                </a:extLst>
              </p:cNvPr>
              <p:cNvSpPr>
                <a:spLocks noGrp="1"/>
              </p:cNvSpPr>
              <p:nvPr>
                <p:ph sz="half" idx="2"/>
              </p:nvPr>
            </p:nvSpPr>
            <p:spPr>
              <a:xfrm>
                <a:off x="426368" y="1113756"/>
                <a:ext cx="8280920" cy="5242594"/>
              </a:xfrm>
            </p:spPr>
            <p:txBody>
              <a:bodyPr>
                <a:normAutofit/>
              </a:bodyPr>
              <a:lstStyle/>
              <a:p>
                <a:r>
                  <a:rPr lang="en-US" sz="2000"/>
                  <a:t>Odds of an event A</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𝑂𝑑𝑑𝑠</m:t>
                      </m:r>
                      <m:r>
                        <a:rPr lang="en-GB" sz="2000" b="0" i="1" smtClean="0">
                          <a:latin typeface="Cambria Math" panose="02040503050406030204" pitchFamily="18" charset="0"/>
                        </a:rPr>
                        <m:t>(</m:t>
                      </m:r>
                      <m:r>
                        <a:rPr lang="en-GB" sz="2000" b="0" i="1" smtClean="0">
                          <a:latin typeface="Cambria Math" panose="02040503050406030204" pitchFamily="18" charset="0"/>
                        </a:rPr>
                        <m:t>𝐴</m:t>
                      </m:r>
                      <m:r>
                        <a:rPr lang="en-GB"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𝐴</m:t>
                          </m:r>
                          <m:r>
                            <a:rPr lang="en-GB" sz="2000" b="0" i="1" smtClean="0">
                              <a:latin typeface="Cambria Math" panose="02040503050406030204" pitchFamily="18" charset="0"/>
                            </a:rPr>
                            <m:t>)</m:t>
                          </m:r>
                        </m:num>
                        <m:den>
                          <m:r>
                            <a:rPr lang="en-GB" sz="2000" b="0" i="1" smtClean="0">
                              <a:latin typeface="Cambria Math" panose="02040503050406030204" pitchFamily="18" charset="0"/>
                            </a:rPr>
                            <m:t>1−</m:t>
                          </m:r>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𝐴</m:t>
                          </m:r>
                          <m:r>
                            <a:rPr lang="en-GB" sz="2000" b="0" i="1" smtClean="0">
                              <a:latin typeface="Cambria Math" panose="02040503050406030204" pitchFamily="18" charset="0"/>
                            </a:rPr>
                            <m:t>)</m:t>
                          </m:r>
                        </m:den>
                      </m:f>
                    </m:oMath>
                  </m:oMathPara>
                </a14:m>
                <a:endParaRPr lang="en-US" sz="2000"/>
              </a:p>
              <a:p>
                <a:r>
                  <a:rPr lang="en-US" sz="2000"/>
                  <a:t>Odds ratio of event B on event A is the ratio of the odds of A when B occurs to odds of A when B does not occur.</a:t>
                </a:r>
              </a:p>
              <a:p>
                <a:r>
                  <a:rPr lang="en-US" sz="2000"/>
                  <a:t>Consider the outcomes for a job application by qualification:</a:t>
                </a:r>
              </a:p>
              <a:p>
                <a:pPr marL="0" indent="0">
                  <a:buNone/>
                </a:pPr>
                <a:endParaRPr lang="en-US" sz="2000"/>
              </a:p>
              <a:p>
                <a:endParaRPr lang="en-US" sz="2000"/>
              </a:p>
              <a:p>
                <a:endParaRPr lang="en-US" sz="2000"/>
              </a:p>
              <a:p>
                <a:endParaRPr lang="en-US" sz="2000"/>
              </a:p>
              <a:p>
                <a:endParaRPr lang="en-US" sz="200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𝑂𝑑𝑑𝑠</m:t>
                      </m:r>
                      <m:r>
                        <a:rPr lang="en-GB" sz="2000" b="0" i="1" smtClean="0">
                          <a:latin typeface="Cambria Math" panose="02040503050406030204" pitchFamily="18" charset="0"/>
                        </a:rPr>
                        <m:t> </m:t>
                      </m:r>
                      <m:r>
                        <a:rPr lang="en-GB" sz="2000" b="0" i="1" smtClean="0">
                          <a:latin typeface="Cambria Math" panose="02040503050406030204" pitchFamily="18" charset="0"/>
                        </a:rPr>
                        <m:t>𝑅𝑎𝑡𝑖𝑜</m:t>
                      </m:r>
                      <m:r>
                        <a:rPr lang="en-GB" sz="2000" b="0" i="1" smtClean="0">
                          <a:latin typeface="Cambria Math" panose="02040503050406030204" pitchFamily="18" charset="0"/>
                        </a:rPr>
                        <m:t>=</m:t>
                      </m:r>
                      <m:f>
                        <m:fPr>
                          <m:ctrlPr>
                            <a:rPr lang="en-US" sz="2000" i="1" smtClean="0">
                              <a:latin typeface="Cambria Math" panose="02040503050406030204" pitchFamily="18" charset="0"/>
                            </a:rPr>
                          </m:ctrlPr>
                        </m:fPr>
                        <m:num>
                          <m:r>
                            <a:rPr lang="en-GB" sz="2000" b="0" i="1" smtClean="0">
                              <a:latin typeface="Cambria Math" panose="02040503050406030204" pitchFamily="18" charset="0"/>
                            </a:rPr>
                            <m:t>𝑂𝑑𝑑𝑠</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𝑆𝑢𝑐𝑐𝑒𝑠𝑠</m:t>
                              </m:r>
                              <m:r>
                                <a:rPr lang="en-GB" sz="2000" b="0" i="1" smtClean="0">
                                  <a:latin typeface="Cambria Math" panose="02040503050406030204" pitchFamily="18" charset="0"/>
                                </a:rPr>
                                <m:t> </m:t>
                              </m:r>
                              <m:r>
                                <a:rPr lang="en-GB" sz="2000" b="0" i="1" smtClean="0">
                                  <a:latin typeface="Cambria Math" panose="02040503050406030204" pitchFamily="18" charset="0"/>
                                </a:rPr>
                                <m:t>𝑤𝑖𝑡h</m:t>
                              </m:r>
                              <m:r>
                                <a:rPr lang="en-GB" sz="2000" b="0" i="1" smtClean="0">
                                  <a:latin typeface="Cambria Math" panose="02040503050406030204" pitchFamily="18" charset="0"/>
                                </a:rPr>
                                <m:t> </m:t>
                              </m:r>
                              <m:r>
                                <a:rPr lang="en-GB" sz="2000" b="0" i="1" smtClean="0">
                                  <a:latin typeface="Cambria Math" panose="02040503050406030204" pitchFamily="18" charset="0"/>
                                </a:rPr>
                                <m:t>𝑑𝑒𝑔𝑟𝑒𝑒</m:t>
                              </m:r>
                            </m:e>
                          </m:d>
                        </m:num>
                        <m:den>
                          <m:r>
                            <a:rPr lang="en-GB" sz="2000" b="0" i="1" smtClean="0">
                              <a:latin typeface="Cambria Math" panose="02040503050406030204" pitchFamily="18" charset="0"/>
                            </a:rPr>
                            <m:t>𝑂𝑑𝑑𝑠</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𝑆𝑢𝑐𝑐𝑒𝑠𝑠</m:t>
                              </m:r>
                              <m:r>
                                <a:rPr lang="en-GB" sz="2000" b="0" i="1" smtClean="0">
                                  <a:latin typeface="Cambria Math" panose="02040503050406030204" pitchFamily="18" charset="0"/>
                                </a:rPr>
                                <m:t> </m:t>
                              </m:r>
                              <m:r>
                                <a:rPr lang="en-GB" sz="2000" b="0" i="1" smtClean="0">
                                  <a:latin typeface="Cambria Math" panose="02040503050406030204" pitchFamily="18" charset="0"/>
                                </a:rPr>
                                <m:t>𝑤𝑖𝑡h𝑜𝑢𝑡</m:t>
                              </m:r>
                              <m:r>
                                <a:rPr lang="en-GB" sz="2000" b="0" i="1" smtClean="0">
                                  <a:latin typeface="Cambria Math" panose="02040503050406030204" pitchFamily="18" charset="0"/>
                                </a:rPr>
                                <m:t> </m:t>
                              </m:r>
                              <m:r>
                                <a:rPr lang="en-GB" sz="2000" b="0" i="1" smtClean="0">
                                  <a:latin typeface="Cambria Math" panose="02040503050406030204" pitchFamily="18" charset="0"/>
                                </a:rPr>
                                <m:t>𝑑𝑒𝑔𝑟𝑒𝑒</m:t>
                              </m:r>
                            </m:e>
                          </m:d>
                        </m:den>
                      </m:f>
                    </m:oMath>
                  </m:oMathPara>
                </a14:m>
                <a:endParaRPr lang="en-GB" sz="20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0.6/0.4</m:t>
                          </m:r>
                        </m:num>
                        <m:den>
                          <m:r>
                            <a:rPr lang="en-GB" sz="2000" b="0" i="1" smtClean="0">
                              <a:latin typeface="Cambria Math" panose="02040503050406030204" pitchFamily="18" charset="0"/>
                            </a:rPr>
                            <m:t>0.25/0.75</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3/2</m:t>
                          </m:r>
                        </m:num>
                        <m:den>
                          <m:r>
                            <a:rPr lang="en-GB" sz="2000" b="0" i="1" smtClean="0">
                              <a:latin typeface="Cambria Math" panose="02040503050406030204" pitchFamily="18" charset="0"/>
                            </a:rPr>
                            <m:t>1/3</m:t>
                          </m:r>
                        </m:den>
                      </m:f>
                      <m:r>
                        <a:rPr lang="en-GB" sz="2000" b="0" i="1" smtClean="0">
                          <a:latin typeface="Cambria Math" panose="02040503050406030204" pitchFamily="18" charset="0"/>
                        </a:rPr>
                        <m:t>=4.5</m:t>
                      </m:r>
                    </m:oMath>
                  </m:oMathPara>
                </a14:m>
                <a:endParaRPr lang="en-US" sz="2000"/>
              </a:p>
              <a:p>
                <a:endParaRPr lang="en-US"/>
              </a:p>
              <a:p>
                <a:pPr lvl="1"/>
                <a:endParaRPr lang="en-GB" dirty="0"/>
              </a:p>
            </p:txBody>
          </p:sp>
        </mc:Choice>
        <mc:Fallback xmlns="">
          <p:sp>
            <p:nvSpPr>
              <p:cNvPr id="4" name="Content Placeholder 3">
                <a:extLst>
                  <a:ext uri="{FF2B5EF4-FFF2-40B4-BE49-F238E27FC236}">
                    <a16:creationId xmlns:a16="http://schemas.microsoft.com/office/drawing/2014/main" id="{E5C51360-223B-429D-8913-60000C6D3160}"/>
                  </a:ext>
                </a:extLst>
              </p:cNvPr>
              <p:cNvSpPr>
                <a:spLocks noGrp="1" noRot="1" noChangeAspect="1" noMove="1" noResize="1" noEditPoints="1" noAdjustHandles="1" noChangeArrowheads="1" noChangeShapeType="1" noTextEdit="1"/>
              </p:cNvSpPr>
              <p:nvPr>
                <p:ph sz="half" idx="2"/>
              </p:nvPr>
            </p:nvSpPr>
            <p:spPr>
              <a:xfrm>
                <a:off x="426368" y="1113756"/>
                <a:ext cx="8280920" cy="5242594"/>
              </a:xfrm>
              <a:blipFill>
                <a:blip r:embed="rId3"/>
                <a:stretch>
                  <a:fillRect l="-663" t="-581"/>
                </a:stretch>
              </a:blipFill>
            </p:spPr>
            <p:txBody>
              <a:bodyPr/>
              <a:lstStyle/>
              <a:p>
                <a:r>
                  <a:rPr lang="en-GB">
                    <a:noFill/>
                  </a:rPr>
                  <a:t> </a:t>
                </a:r>
              </a:p>
            </p:txBody>
          </p:sp>
        </mc:Fallback>
      </mc:AlternateContent>
      <p:sp>
        <p:nvSpPr>
          <p:cNvPr id="5" name="Slide Number Placeholder 4">
            <a:extLst>
              <a:ext uri="{FF2B5EF4-FFF2-40B4-BE49-F238E27FC236}">
                <a16:creationId xmlns:a16="http://schemas.microsoft.com/office/drawing/2014/main" id="{0A518F19-BD42-4E30-AA05-4EFCDFC64F61}"/>
              </a:ext>
            </a:extLst>
          </p:cNvPr>
          <p:cNvSpPr>
            <a:spLocks noGrp="1"/>
          </p:cNvSpPr>
          <p:nvPr>
            <p:ph type="sldNum" sz="quarter" idx="12"/>
          </p:nvPr>
        </p:nvSpPr>
        <p:spPr/>
        <p:txBody>
          <a:bodyPr/>
          <a:lstStyle/>
          <a:p>
            <a:fld id="{67D5DD6A-4F4B-48C0-931C-A060E8E98EED}" type="slidenum">
              <a:rPr lang="en-GB" smtClean="0"/>
              <a:t>40</a:t>
            </a:fld>
            <a:endParaRPr lang="en-GB"/>
          </a:p>
        </p:txBody>
      </p:sp>
      <p:graphicFrame>
        <p:nvGraphicFramePr>
          <p:cNvPr id="18" name="Table 17">
            <a:extLst>
              <a:ext uri="{FF2B5EF4-FFF2-40B4-BE49-F238E27FC236}">
                <a16:creationId xmlns:a16="http://schemas.microsoft.com/office/drawing/2014/main" id="{5B7D7B51-7EE1-58A9-0541-AF61ADF02615}"/>
              </a:ext>
            </a:extLst>
          </p:cNvPr>
          <p:cNvGraphicFramePr>
            <a:graphicFrameLocks noGrp="1"/>
          </p:cNvGraphicFramePr>
          <p:nvPr>
            <p:extLst>
              <p:ext uri="{D42A27DB-BD31-4B8C-83A1-F6EECF244321}">
                <p14:modId xmlns:p14="http://schemas.microsoft.com/office/powerpoint/2010/main" val="1512822067"/>
              </p:ext>
            </p:extLst>
          </p:nvPr>
        </p:nvGraphicFramePr>
        <p:xfrm>
          <a:off x="1999404" y="3501008"/>
          <a:ext cx="5134848" cy="1112520"/>
        </p:xfrm>
        <a:graphic>
          <a:graphicData uri="http://schemas.openxmlformats.org/drawingml/2006/table">
            <a:tbl>
              <a:tblPr firstRow="1" bandRow="1">
                <a:tableStyleId>{5C22544A-7EE6-4342-B048-85BDC9FD1C3A}</a:tableStyleId>
              </a:tblPr>
              <a:tblGrid>
                <a:gridCol w="1711616">
                  <a:extLst>
                    <a:ext uri="{9D8B030D-6E8A-4147-A177-3AD203B41FA5}">
                      <a16:colId xmlns:a16="http://schemas.microsoft.com/office/drawing/2014/main" val="3264302248"/>
                    </a:ext>
                  </a:extLst>
                </a:gridCol>
                <a:gridCol w="1711616">
                  <a:extLst>
                    <a:ext uri="{9D8B030D-6E8A-4147-A177-3AD203B41FA5}">
                      <a16:colId xmlns:a16="http://schemas.microsoft.com/office/drawing/2014/main" val="696045961"/>
                    </a:ext>
                  </a:extLst>
                </a:gridCol>
                <a:gridCol w="1711616">
                  <a:extLst>
                    <a:ext uri="{9D8B030D-6E8A-4147-A177-3AD203B41FA5}">
                      <a16:colId xmlns:a16="http://schemas.microsoft.com/office/drawing/2014/main" val="573116858"/>
                    </a:ext>
                  </a:extLst>
                </a:gridCol>
              </a:tblGrid>
              <a:tr h="370840">
                <a:tc>
                  <a:txBody>
                    <a:bodyPr/>
                    <a:lstStyle/>
                    <a:p>
                      <a:endParaRPr lang="en-US" dirty="0"/>
                    </a:p>
                  </a:txBody>
                  <a:tcPr/>
                </a:tc>
                <a:tc>
                  <a:txBody>
                    <a:bodyPr/>
                    <a:lstStyle/>
                    <a:p>
                      <a:pPr algn="ctr"/>
                      <a:r>
                        <a:rPr lang="en-GB">
                          <a:latin typeface="Arial" panose="020B0604020202020204" pitchFamily="34" charset="0"/>
                          <a:cs typeface="Arial" panose="020B0604020202020204" pitchFamily="34" charset="0"/>
                        </a:rPr>
                        <a:t>Successful</a:t>
                      </a:r>
                      <a:endParaRPr lang="en-US" dirty="0">
                        <a:latin typeface="Arial" panose="020B0604020202020204" pitchFamily="34" charset="0"/>
                        <a:cs typeface="Arial" panose="020B0604020202020204" pitchFamily="34" charset="0"/>
                      </a:endParaRPr>
                    </a:p>
                  </a:txBody>
                  <a:tcPr/>
                </a:tc>
                <a:tc>
                  <a:txBody>
                    <a:bodyPr/>
                    <a:lstStyle/>
                    <a:p>
                      <a:pPr algn="ctr"/>
                      <a:r>
                        <a:rPr lang="en-GB">
                          <a:latin typeface="Arial" panose="020B0604020202020204" pitchFamily="34" charset="0"/>
                          <a:cs typeface="Arial" panose="020B0604020202020204" pitchFamily="34" charset="0"/>
                        </a:rPr>
                        <a:t>Unsuccessful</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4850813"/>
                  </a:ext>
                </a:extLst>
              </a:tr>
              <a:tr h="370840">
                <a:tc>
                  <a:txBody>
                    <a:bodyPr/>
                    <a:lstStyle/>
                    <a:p>
                      <a:r>
                        <a:rPr lang="en-GB" b="1">
                          <a:solidFill>
                            <a:schemeClr val="bg1"/>
                          </a:solidFill>
                          <a:latin typeface="Arial" panose="020B0604020202020204" pitchFamily="34" charset="0"/>
                          <a:cs typeface="Arial" panose="020B0604020202020204" pitchFamily="34" charset="0"/>
                        </a:rPr>
                        <a:t>Degree</a:t>
                      </a:r>
                      <a:endParaRPr lang="en-US" b="1" dirty="0">
                        <a:solidFill>
                          <a:schemeClr val="bg1"/>
                        </a:solidFill>
                        <a:latin typeface="Arial" panose="020B0604020202020204" pitchFamily="34" charset="0"/>
                        <a:cs typeface="Arial" panose="020B0604020202020204" pitchFamily="34" charset="0"/>
                      </a:endParaRPr>
                    </a:p>
                  </a:txBody>
                  <a:tcPr>
                    <a:solidFill>
                      <a:schemeClr val="accent1"/>
                    </a:solidFill>
                  </a:tcPr>
                </a:tc>
                <a:tc>
                  <a:txBody>
                    <a:bodyPr/>
                    <a:lstStyle/>
                    <a:p>
                      <a:pPr algn="ctr"/>
                      <a:r>
                        <a:rPr lang="en-GB"/>
                        <a:t>60</a:t>
                      </a:r>
                      <a:endParaRPr lang="en-US" dirty="0"/>
                    </a:p>
                  </a:txBody>
                  <a:tcPr/>
                </a:tc>
                <a:tc>
                  <a:txBody>
                    <a:bodyPr/>
                    <a:lstStyle/>
                    <a:p>
                      <a:pPr algn="ctr"/>
                      <a:r>
                        <a:rPr lang="en-GB"/>
                        <a:t>40</a:t>
                      </a:r>
                      <a:endParaRPr lang="en-US" dirty="0"/>
                    </a:p>
                  </a:txBody>
                  <a:tcPr/>
                </a:tc>
                <a:extLst>
                  <a:ext uri="{0D108BD9-81ED-4DB2-BD59-A6C34878D82A}">
                    <a16:rowId xmlns:a16="http://schemas.microsoft.com/office/drawing/2014/main" val="574227911"/>
                  </a:ext>
                </a:extLst>
              </a:tr>
              <a:tr h="370840">
                <a:tc>
                  <a:txBody>
                    <a:bodyPr/>
                    <a:lstStyle/>
                    <a:p>
                      <a:r>
                        <a:rPr lang="en-GB" b="1">
                          <a:solidFill>
                            <a:schemeClr val="bg1"/>
                          </a:solidFill>
                          <a:latin typeface="Arial" panose="020B0604020202020204" pitchFamily="34" charset="0"/>
                          <a:cs typeface="Arial" panose="020B0604020202020204" pitchFamily="34" charset="0"/>
                        </a:rPr>
                        <a:t>No degree</a:t>
                      </a:r>
                      <a:endParaRPr lang="en-US" b="1" dirty="0">
                        <a:solidFill>
                          <a:schemeClr val="bg1"/>
                        </a:solidFill>
                        <a:latin typeface="Arial" panose="020B0604020202020204" pitchFamily="34" charset="0"/>
                        <a:cs typeface="Arial" panose="020B0604020202020204" pitchFamily="34" charset="0"/>
                      </a:endParaRPr>
                    </a:p>
                  </a:txBody>
                  <a:tcPr>
                    <a:solidFill>
                      <a:schemeClr val="accent1"/>
                    </a:solidFill>
                  </a:tcPr>
                </a:tc>
                <a:tc>
                  <a:txBody>
                    <a:bodyPr/>
                    <a:lstStyle/>
                    <a:p>
                      <a:pPr algn="ctr"/>
                      <a:r>
                        <a:rPr lang="en-GB"/>
                        <a:t>25</a:t>
                      </a:r>
                      <a:endParaRPr lang="en-US" dirty="0"/>
                    </a:p>
                  </a:txBody>
                  <a:tcPr/>
                </a:tc>
                <a:tc>
                  <a:txBody>
                    <a:bodyPr/>
                    <a:lstStyle/>
                    <a:p>
                      <a:pPr algn="ctr"/>
                      <a:r>
                        <a:rPr lang="en-GB"/>
                        <a:t>75</a:t>
                      </a:r>
                      <a:endParaRPr lang="en-US" dirty="0"/>
                    </a:p>
                  </a:txBody>
                  <a:tcPr/>
                </a:tc>
                <a:extLst>
                  <a:ext uri="{0D108BD9-81ED-4DB2-BD59-A6C34878D82A}">
                    <a16:rowId xmlns:a16="http://schemas.microsoft.com/office/drawing/2014/main" val="1087259113"/>
                  </a:ext>
                </a:extLst>
              </a:tr>
            </a:tbl>
          </a:graphicData>
        </a:graphic>
      </p:graphicFrame>
    </p:spTree>
    <p:extLst>
      <p:ext uri="{BB962C8B-B14F-4D97-AF65-F5344CB8AC3E}">
        <p14:creationId xmlns:p14="http://schemas.microsoft.com/office/powerpoint/2010/main" val="239896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66C5-19A6-4F80-A984-D4737D7CD784}"/>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42190CD1-A69F-422E-BBAD-7006E68F37B5}"/>
              </a:ext>
            </a:extLst>
          </p:cNvPr>
          <p:cNvSpPr>
            <a:spLocks noGrp="1"/>
          </p:cNvSpPr>
          <p:nvPr>
            <p:ph sz="half" idx="1"/>
          </p:nvPr>
        </p:nvSpPr>
        <p:spPr/>
        <p:txBody>
          <a:bodyPr/>
          <a:lstStyle/>
          <a:p>
            <a:r>
              <a:rPr lang="en-GB" dirty="0"/>
              <a:t>Odds ratios</a:t>
            </a:r>
          </a:p>
          <a:p>
            <a:endParaRPr lang="en-GB" dirty="0"/>
          </a:p>
        </p:txBody>
      </p:sp>
      <p:sp>
        <p:nvSpPr>
          <p:cNvPr id="4" name="Content Placeholder 3">
            <a:extLst>
              <a:ext uri="{FF2B5EF4-FFF2-40B4-BE49-F238E27FC236}">
                <a16:creationId xmlns:a16="http://schemas.microsoft.com/office/drawing/2014/main" id="{00CF4E83-1FD1-4341-80E2-5897231692D2}"/>
              </a:ext>
            </a:extLst>
          </p:cNvPr>
          <p:cNvSpPr>
            <a:spLocks noGrp="1"/>
          </p:cNvSpPr>
          <p:nvPr>
            <p:ph sz="half" idx="2"/>
          </p:nvPr>
        </p:nvSpPr>
        <p:spPr/>
        <p:txBody>
          <a:bodyPr/>
          <a:lstStyle/>
          <a:p>
            <a:r>
              <a:rPr lang="en-US" dirty="0"/>
              <a:t>How do I interpret odds ratios in logistic regression?</a:t>
            </a:r>
          </a:p>
          <a:p>
            <a:pPr lvl="1"/>
            <a:r>
              <a:rPr lang="en-GB" dirty="0">
                <a:hlinkClick r:id="rId2"/>
              </a:rPr>
              <a:t>https://stats.oarc.ucla.edu/stata/faq/how-do-i-interpret-odds-ratios-in-logistic-regression/</a:t>
            </a:r>
            <a:endParaRPr lang="en-GB" dirty="0"/>
          </a:p>
          <a:p>
            <a:pPr lvl="1"/>
            <a:endParaRPr lang="en-GB" dirty="0"/>
          </a:p>
        </p:txBody>
      </p:sp>
      <p:sp>
        <p:nvSpPr>
          <p:cNvPr id="5" name="Slide Number Placeholder 4">
            <a:extLst>
              <a:ext uri="{FF2B5EF4-FFF2-40B4-BE49-F238E27FC236}">
                <a16:creationId xmlns:a16="http://schemas.microsoft.com/office/drawing/2014/main" id="{7DAFB208-E09B-4377-88F7-444DF237FFBC}"/>
              </a:ext>
            </a:extLst>
          </p:cNvPr>
          <p:cNvSpPr>
            <a:spLocks noGrp="1"/>
          </p:cNvSpPr>
          <p:nvPr>
            <p:ph type="sldNum" sz="quarter" idx="12"/>
          </p:nvPr>
        </p:nvSpPr>
        <p:spPr/>
        <p:txBody>
          <a:bodyPr/>
          <a:lstStyle/>
          <a:p>
            <a:fld id="{67D5DD6A-4F4B-48C0-931C-A060E8E98EED}" type="slidenum">
              <a:rPr lang="en-GB" smtClean="0"/>
              <a:t>41</a:t>
            </a:fld>
            <a:endParaRPr lang="en-GB"/>
          </a:p>
        </p:txBody>
      </p:sp>
    </p:spTree>
    <p:extLst>
      <p:ext uri="{BB962C8B-B14F-4D97-AF65-F5344CB8AC3E}">
        <p14:creationId xmlns:p14="http://schemas.microsoft.com/office/powerpoint/2010/main" val="3670403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654-6CE8-46AA-8EB8-3D766718E7F0}"/>
              </a:ext>
            </a:extLst>
          </p:cNvPr>
          <p:cNvSpPr>
            <a:spLocks noGrp="1"/>
          </p:cNvSpPr>
          <p:nvPr>
            <p:ph type="title"/>
          </p:nvPr>
        </p:nvSpPr>
        <p:spPr/>
        <p:txBody>
          <a:bodyPr/>
          <a:lstStyle/>
          <a:p>
            <a:r>
              <a:rPr lang="en-GB" dirty="0"/>
              <a:t>Logistic Regression</a:t>
            </a:r>
          </a:p>
        </p:txBody>
      </p:sp>
      <p:sp>
        <p:nvSpPr>
          <p:cNvPr id="3" name="Content Placeholder 2">
            <a:extLst>
              <a:ext uri="{FF2B5EF4-FFF2-40B4-BE49-F238E27FC236}">
                <a16:creationId xmlns:a16="http://schemas.microsoft.com/office/drawing/2014/main" id="{814543C6-120F-434E-B815-455D4E3B180B}"/>
              </a:ext>
            </a:extLst>
          </p:cNvPr>
          <p:cNvSpPr>
            <a:spLocks noGrp="1"/>
          </p:cNvSpPr>
          <p:nvPr>
            <p:ph sz="half" idx="1"/>
          </p:nvPr>
        </p:nvSpPr>
        <p:spPr/>
        <p:txBody>
          <a:bodyPr/>
          <a:lstStyle/>
          <a:p>
            <a:r>
              <a:rPr lang="en-GB" dirty="0"/>
              <a:t>To learn more - watch</a:t>
            </a:r>
          </a:p>
        </p:txBody>
      </p:sp>
      <p:sp>
        <p:nvSpPr>
          <p:cNvPr id="4" name="Content Placeholder 3">
            <a:extLst>
              <a:ext uri="{FF2B5EF4-FFF2-40B4-BE49-F238E27FC236}">
                <a16:creationId xmlns:a16="http://schemas.microsoft.com/office/drawing/2014/main" id="{E5C51360-223B-429D-8913-60000C6D3160}"/>
              </a:ext>
            </a:extLst>
          </p:cNvPr>
          <p:cNvSpPr>
            <a:spLocks noGrp="1"/>
          </p:cNvSpPr>
          <p:nvPr>
            <p:ph sz="half" idx="2"/>
          </p:nvPr>
        </p:nvSpPr>
        <p:spPr/>
        <p:txBody>
          <a:bodyPr>
            <a:normAutofit fontScale="92500" lnSpcReduction="10000"/>
          </a:bodyPr>
          <a:lstStyle/>
          <a:p>
            <a:r>
              <a:rPr lang="en-US" dirty="0"/>
              <a:t>Stats quest:</a:t>
            </a:r>
          </a:p>
          <a:p>
            <a:pPr lvl="1"/>
            <a:r>
              <a:rPr lang="en-US" dirty="0"/>
              <a:t>Logistic regression overview</a:t>
            </a:r>
          </a:p>
          <a:p>
            <a:pPr lvl="2"/>
            <a:r>
              <a:rPr lang="en-US" dirty="0">
                <a:hlinkClick r:id="rId2"/>
              </a:rPr>
              <a:t>https://www.youtube.com/watch?v=yIYKR4sgzI8</a:t>
            </a:r>
            <a:endParaRPr lang="en-US" dirty="0"/>
          </a:p>
          <a:p>
            <a:pPr lvl="1"/>
            <a:r>
              <a:rPr lang="en-US" dirty="0"/>
              <a:t>Logistic regression coefficients</a:t>
            </a:r>
          </a:p>
          <a:p>
            <a:pPr lvl="2"/>
            <a:r>
              <a:rPr lang="en-US" dirty="0">
                <a:hlinkClick r:id="rId3"/>
              </a:rPr>
              <a:t>https://www.youtube.com/watch?v=vN5cNN2-HWE</a:t>
            </a:r>
            <a:endParaRPr lang="en-US" dirty="0"/>
          </a:p>
          <a:p>
            <a:pPr lvl="1"/>
            <a:r>
              <a:rPr lang="en-US" dirty="0"/>
              <a:t>Maximum likelihood</a:t>
            </a:r>
          </a:p>
          <a:p>
            <a:pPr lvl="2"/>
            <a:r>
              <a:rPr lang="en-US" dirty="0">
                <a:hlinkClick r:id="rId4"/>
              </a:rPr>
              <a:t>https://www.youtube.com/watch?v=BfKanl1aSG0</a:t>
            </a:r>
            <a:endParaRPr lang="en-US" dirty="0"/>
          </a:p>
          <a:p>
            <a:pPr lvl="1"/>
            <a:r>
              <a:rPr lang="en-US" dirty="0"/>
              <a:t>R squared and p values for logistic regression</a:t>
            </a:r>
          </a:p>
          <a:p>
            <a:pPr lvl="2"/>
            <a:r>
              <a:rPr lang="en-US" dirty="0">
                <a:hlinkClick r:id="rId5"/>
              </a:rPr>
              <a:t>https://www.youtube.com/watch?v=xxFYro8QuXA</a:t>
            </a:r>
            <a:r>
              <a:rPr lang="en-US" dirty="0"/>
              <a:t> </a:t>
            </a:r>
          </a:p>
          <a:p>
            <a:pPr lvl="1"/>
            <a:r>
              <a:rPr lang="en-US" dirty="0"/>
              <a:t>Odds ratios from logit</a:t>
            </a:r>
          </a:p>
          <a:p>
            <a:pPr lvl="2"/>
            <a:r>
              <a:rPr lang="en-US" dirty="0">
                <a:hlinkClick r:id="rId6"/>
              </a:rPr>
              <a:t>https://www.youtube.com/watch?v=8nm0G-1uJzA</a:t>
            </a:r>
            <a:endParaRPr lang="en-US" dirty="0"/>
          </a:p>
          <a:p>
            <a:pPr lvl="2"/>
            <a:endParaRPr lang="en-US" dirty="0"/>
          </a:p>
          <a:p>
            <a:endParaRPr lang="en-GB" dirty="0"/>
          </a:p>
        </p:txBody>
      </p:sp>
      <p:sp>
        <p:nvSpPr>
          <p:cNvPr id="5" name="Slide Number Placeholder 4">
            <a:extLst>
              <a:ext uri="{FF2B5EF4-FFF2-40B4-BE49-F238E27FC236}">
                <a16:creationId xmlns:a16="http://schemas.microsoft.com/office/drawing/2014/main" id="{0A518F19-BD42-4E30-AA05-4EFCDFC64F61}"/>
              </a:ext>
            </a:extLst>
          </p:cNvPr>
          <p:cNvSpPr>
            <a:spLocks noGrp="1"/>
          </p:cNvSpPr>
          <p:nvPr>
            <p:ph type="sldNum" sz="quarter" idx="12"/>
          </p:nvPr>
        </p:nvSpPr>
        <p:spPr/>
        <p:txBody>
          <a:bodyPr/>
          <a:lstStyle/>
          <a:p>
            <a:fld id="{67D5DD6A-4F4B-48C0-931C-A060E8E98EED}" type="slidenum">
              <a:rPr lang="en-GB" smtClean="0"/>
              <a:t>42</a:t>
            </a:fld>
            <a:endParaRPr lang="en-GB"/>
          </a:p>
        </p:txBody>
      </p:sp>
    </p:spTree>
    <p:extLst>
      <p:ext uri="{BB962C8B-B14F-4D97-AF65-F5344CB8AC3E}">
        <p14:creationId xmlns:p14="http://schemas.microsoft.com/office/powerpoint/2010/main" val="853633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654-6CE8-46AA-8EB8-3D766718E7F0}"/>
              </a:ext>
            </a:extLst>
          </p:cNvPr>
          <p:cNvSpPr>
            <a:spLocks noGrp="1"/>
          </p:cNvSpPr>
          <p:nvPr>
            <p:ph type="title"/>
          </p:nvPr>
        </p:nvSpPr>
        <p:spPr/>
        <p:txBody>
          <a:bodyPr/>
          <a:lstStyle/>
          <a:p>
            <a:r>
              <a:rPr lang="it-IT" dirty="0"/>
              <a:t>Statistical Model vs. ML </a:t>
            </a:r>
            <a:r>
              <a:rPr lang="en-GB" dirty="0"/>
              <a:t>algorithm</a:t>
            </a:r>
          </a:p>
        </p:txBody>
      </p:sp>
      <p:sp>
        <p:nvSpPr>
          <p:cNvPr id="3" name="Content Placeholder 2">
            <a:extLst>
              <a:ext uri="{FF2B5EF4-FFF2-40B4-BE49-F238E27FC236}">
                <a16:creationId xmlns:a16="http://schemas.microsoft.com/office/drawing/2014/main" id="{814543C6-120F-434E-B815-455D4E3B180B}"/>
              </a:ext>
            </a:extLst>
          </p:cNvPr>
          <p:cNvSpPr>
            <a:spLocks noGrp="1"/>
          </p:cNvSpPr>
          <p:nvPr>
            <p:ph sz="half" idx="1"/>
          </p:nvPr>
        </p:nvSpPr>
        <p:spPr/>
        <p:txBody>
          <a:bodyPr/>
          <a:lstStyle/>
          <a:p>
            <a:r>
              <a:rPr lang="en-GB" dirty="0"/>
              <a:t>What is the difference?</a:t>
            </a:r>
          </a:p>
        </p:txBody>
      </p:sp>
      <p:sp>
        <p:nvSpPr>
          <p:cNvPr id="4" name="Content Placeholder 3">
            <a:extLst>
              <a:ext uri="{FF2B5EF4-FFF2-40B4-BE49-F238E27FC236}">
                <a16:creationId xmlns:a16="http://schemas.microsoft.com/office/drawing/2014/main" id="{E5C51360-223B-429D-8913-60000C6D3160}"/>
              </a:ext>
            </a:extLst>
          </p:cNvPr>
          <p:cNvSpPr>
            <a:spLocks noGrp="1"/>
          </p:cNvSpPr>
          <p:nvPr>
            <p:ph sz="half" idx="2"/>
          </p:nvPr>
        </p:nvSpPr>
        <p:spPr/>
        <p:txBody>
          <a:bodyPr/>
          <a:lstStyle/>
          <a:p>
            <a:r>
              <a:rPr lang="en-GB" dirty="0"/>
              <a:t>Read:</a:t>
            </a:r>
          </a:p>
          <a:p>
            <a:pPr lvl="1"/>
            <a:r>
              <a:rPr lang="en-GB" dirty="0">
                <a:hlinkClick r:id="rId2"/>
              </a:rPr>
              <a:t>https://www.analyticsvidhya.com/blog/2015/07/difference-machine-learning-statistical-modeling/</a:t>
            </a:r>
            <a:endParaRPr lang="en-GB" dirty="0"/>
          </a:p>
          <a:p>
            <a:pPr marL="457200" lvl="1" indent="0">
              <a:buNone/>
            </a:pPr>
            <a:endParaRPr lang="en-GB" dirty="0"/>
          </a:p>
        </p:txBody>
      </p:sp>
      <p:sp>
        <p:nvSpPr>
          <p:cNvPr id="5" name="Slide Number Placeholder 4">
            <a:extLst>
              <a:ext uri="{FF2B5EF4-FFF2-40B4-BE49-F238E27FC236}">
                <a16:creationId xmlns:a16="http://schemas.microsoft.com/office/drawing/2014/main" id="{0A518F19-BD42-4E30-AA05-4EFCDFC64F61}"/>
              </a:ext>
            </a:extLst>
          </p:cNvPr>
          <p:cNvSpPr>
            <a:spLocks noGrp="1"/>
          </p:cNvSpPr>
          <p:nvPr>
            <p:ph type="sldNum" sz="quarter" idx="12"/>
          </p:nvPr>
        </p:nvSpPr>
        <p:spPr/>
        <p:txBody>
          <a:bodyPr/>
          <a:lstStyle/>
          <a:p>
            <a:fld id="{67D5DD6A-4F4B-48C0-931C-A060E8E98EED}" type="slidenum">
              <a:rPr lang="en-GB" smtClean="0"/>
              <a:t>43</a:t>
            </a:fld>
            <a:endParaRPr lang="en-GB"/>
          </a:p>
        </p:txBody>
      </p:sp>
    </p:spTree>
    <p:extLst>
      <p:ext uri="{BB962C8B-B14F-4D97-AF65-F5344CB8AC3E}">
        <p14:creationId xmlns:p14="http://schemas.microsoft.com/office/powerpoint/2010/main" val="1808442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1AB9-4092-4F55-9778-6638813504D7}"/>
              </a:ext>
            </a:extLst>
          </p:cNvPr>
          <p:cNvSpPr>
            <a:spLocks noGrp="1"/>
          </p:cNvSpPr>
          <p:nvPr>
            <p:ph type="title"/>
          </p:nvPr>
        </p:nvSpPr>
        <p:spPr>
          <a:xfrm>
            <a:off x="457280" y="618569"/>
            <a:ext cx="8219256" cy="562074"/>
          </a:xfrm>
        </p:spPr>
        <p:txBody>
          <a:bodyPr/>
          <a:lstStyle/>
          <a:p>
            <a:r>
              <a:rPr lang="en-GB" dirty="0"/>
              <a:t>Further Reading</a:t>
            </a:r>
          </a:p>
        </p:txBody>
      </p:sp>
      <p:sp>
        <p:nvSpPr>
          <p:cNvPr id="4" name="Content Placeholder 3">
            <a:extLst>
              <a:ext uri="{FF2B5EF4-FFF2-40B4-BE49-F238E27FC236}">
                <a16:creationId xmlns:a16="http://schemas.microsoft.com/office/drawing/2014/main" id="{01B973EC-1221-4BFB-BDCA-C546D63B7D70}"/>
              </a:ext>
            </a:extLst>
          </p:cNvPr>
          <p:cNvSpPr>
            <a:spLocks noGrp="1"/>
          </p:cNvSpPr>
          <p:nvPr>
            <p:ph sz="half" idx="2"/>
          </p:nvPr>
        </p:nvSpPr>
        <p:spPr/>
        <p:txBody>
          <a:bodyPr/>
          <a:lstStyle/>
          <a:p>
            <a:r>
              <a:rPr lang="en-US" dirty="0"/>
              <a:t>Gareth, J., Daniela, W., Trevor, H. and Robert, T., 2013. An introduction to statistical learning: with applications in R. Springer. (Chapter 3)</a:t>
            </a:r>
          </a:p>
          <a:p>
            <a:r>
              <a:rPr lang="en-US" dirty="0"/>
              <a:t>Lantz, Brett. Machine learning with R. </a:t>
            </a:r>
            <a:r>
              <a:rPr lang="en-US" dirty="0" err="1"/>
              <a:t>Packt</a:t>
            </a:r>
            <a:r>
              <a:rPr lang="en-US" dirty="0"/>
              <a:t> Publishing Ltd, 2013 (Chapter 6)</a:t>
            </a:r>
          </a:p>
          <a:p>
            <a:r>
              <a:rPr lang="en-GB" dirty="0">
                <a:hlinkClick r:id="rId3"/>
              </a:rPr>
              <a:t>https://stats.idre.ucla.edu/r/dae/logit-regression/</a:t>
            </a:r>
            <a:endParaRPr lang="en-GB" dirty="0"/>
          </a:p>
          <a:p>
            <a:r>
              <a:rPr lang="en-GB" dirty="0">
                <a:hlinkClick r:id="rId4"/>
              </a:rPr>
              <a:t>https://www.scribbr.com/statistics/linear-regression-in-r/</a:t>
            </a:r>
            <a:endParaRPr lang="en-GB" dirty="0"/>
          </a:p>
          <a:p>
            <a:r>
              <a:rPr lang="en-GB" dirty="0">
                <a:hlinkClick r:id="rId5"/>
              </a:rPr>
              <a:t>https://www.machinelearningplus.com/machine-learning/complete-introduction-linear-regression-r/</a:t>
            </a:r>
            <a:endParaRPr lang="en-GB" dirty="0"/>
          </a:p>
          <a:p>
            <a:endParaRPr lang="en-GB" dirty="0"/>
          </a:p>
          <a:p>
            <a:endParaRPr lang="en-GB" dirty="0"/>
          </a:p>
          <a:p>
            <a:endParaRPr lang="en-GB" dirty="0"/>
          </a:p>
        </p:txBody>
      </p:sp>
      <p:sp>
        <p:nvSpPr>
          <p:cNvPr id="5" name="Slide Number Placeholder 4">
            <a:extLst>
              <a:ext uri="{FF2B5EF4-FFF2-40B4-BE49-F238E27FC236}">
                <a16:creationId xmlns:a16="http://schemas.microsoft.com/office/drawing/2014/main" id="{24DDC30B-9387-4F9A-B5FB-64E5448AB0B4}"/>
              </a:ext>
            </a:extLst>
          </p:cNvPr>
          <p:cNvSpPr>
            <a:spLocks noGrp="1"/>
          </p:cNvSpPr>
          <p:nvPr>
            <p:ph type="sldNum" sz="quarter" idx="12"/>
          </p:nvPr>
        </p:nvSpPr>
        <p:spPr/>
        <p:txBody>
          <a:bodyPr/>
          <a:lstStyle/>
          <a:p>
            <a:fld id="{67D5DD6A-4F4B-48C0-931C-A060E8E98EED}" type="slidenum">
              <a:rPr lang="en-GB" smtClean="0"/>
              <a:t>44</a:t>
            </a:fld>
            <a:endParaRPr lang="en-GB"/>
          </a:p>
        </p:txBody>
      </p:sp>
    </p:spTree>
    <p:extLst>
      <p:ext uri="{BB962C8B-B14F-4D97-AF65-F5344CB8AC3E}">
        <p14:creationId xmlns:p14="http://schemas.microsoft.com/office/powerpoint/2010/main" val="2226764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0426-76C2-D298-2AEB-BE6D70A5D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C9589-6652-E193-9661-4AE7C7FF3B11}"/>
              </a:ext>
            </a:extLst>
          </p:cNvPr>
          <p:cNvSpPr>
            <a:spLocks noGrp="1"/>
          </p:cNvSpPr>
          <p:nvPr>
            <p:ph type="title"/>
          </p:nvPr>
        </p:nvSpPr>
        <p:spPr/>
        <p:txBody>
          <a:bodyPr/>
          <a:lstStyle/>
          <a:p>
            <a:r>
              <a:rPr lang="en-GB"/>
              <a:t>Data Governance</a:t>
            </a:r>
            <a:endParaRPr lang="en-GB" dirty="0"/>
          </a:p>
        </p:txBody>
      </p:sp>
      <p:sp>
        <p:nvSpPr>
          <p:cNvPr id="3" name="Content Placeholder 2">
            <a:extLst>
              <a:ext uri="{FF2B5EF4-FFF2-40B4-BE49-F238E27FC236}">
                <a16:creationId xmlns:a16="http://schemas.microsoft.com/office/drawing/2014/main" id="{D1E70A93-1DDF-3E41-8213-6AD97643CADD}"/>
              </a:ext>
            </a:extLst>
          </p:cNvPr>
          <p:cNvSpPr>
            <a:spLocks noGrp="1"/>
          </p:cNvSpPr>
          <p:nvPr>
            <p:ph sz="half" idx="1"/>
          </p:nvPr>
        </p:nvSpPr>
        <p:spPr/>
        <p:txBody>
          <a:bodyPr/>
          <a:lstStyle/>
          <a:p>
            <a:r>
              <a:rPr lang="en-GB"/>
              <a:t>Compliance with Regulations</a:t>
            </a:r>
            <a:endParaRPr lang="en-GB" dirty="0"/>
          </a:p>
        </p:txBody>
      </p:sp>
      <p:sp>
        <p:nvSpPr>
          <p:cNvPr id="4" name="Content Placeholder 3">
            <a:extLst>
              <a:ext uri="{FF2B5EF4-FFF2-40B4-BE49-F238E27FC236}">
                <a16:creationId xmlns:a16="http://schemas.microsoft.com/office/drawing/2014/main" id="{ACCD92CD-F127-E47A-7776-623D6F99A6BF}"/>
              </a:ext>
            </a:extLst>
          </p:cNvPr>
          <p:cNvSpPr>
            <a:spLocks noGrp="1"/>
          </p:cNvSpPr>
          <p:nvPr>
            <p:ph sz="half" idx="2"/>
          </p:nvPr>
        </p:nvSpPr>
        <p:spPr>
          <a:xfrm>
            <a:off x="467544" y="1600200"/>
            <a:ext cx="8280920" cy="4493095"/>
          </a:xfrm>
        </p:spPr>
        <p:txBody>
          <a:bodyPr>
            <a:normAutofit fontScale="92500" lnSpcReduction="10000"/>
          </a:bodyPr>
          <a:lstStyle/>
          <a:p>
            <a:pPr marL="0" indent="0">
              <a:buNone/>
            </a:pPr>
            <a:r>
              <a:rPr lang="en-GB"/>
              <a:t>General Data Protection Regulation (GDPR)</a:t>
            </a:r>
            <a:endParaRPr lang="en-US"/>
          </a:p>
          <a:p>
            <a:r>
              <a:rPr lang="en-US"/>
              <a:t>EU law 2018 (UK GDPR applies in UK)</a:t>
            </a:r>
          </a:p>
          <a:p>
            <a:r>
              <a:rPr lang="en-US"/>
              <a:t>Seven principles</a:t>
            </a:r>
          </a:p>
          <a:p>
            <a:pPr lvl="1"/>
            <a:r>
              <a:rPr lang="en-GB"/>
              <a:t>Lawfulness, fairness and transparency</a:t>
            </a:r>
          </a:p>
          <a:p>
            <a:pPr lvl="1"/>
            <a:r>
              <a:rPr lang="en-GB"/>
              <a:t>Purpose limitation</a:t>
            </a:r>
          </a:p>
          <a:p>
            <a:pPr lvl="1"/>
            <a:r>
              <a:rPr lang="en-GB"/>
              <a:t>Data minimisation</a:t>
            </a:r>
          </a:p>
          <a:p>
            <a:pPr lvl="1"/>
            <a:r>
              <a:rPr lang="en-GB"/>
              <a:t>Accuracy</a:t>
            </a:r>
          </a:p>
          <a:p>
            <a:pPr lvl="1"/>
            <a:r>
              <a:rPr lang="en-GB"/>
              <a:t>Storage limitation</a:t>
            </a:r>
          </a:p>
          <a:p>
            <a:pPr lvl="1"/>
            <a:r>
              <a:rPr lang="en-GB"/>
              <a:t>Integrity and confidentiality (security)</a:t>
            </a:r>
          </a:p>
          <a:p>
            <a:pPr lvl="1"/>
            <a:r>
              <a:rPr lang="en-GB"/>
              <a:t>Accountability</a:t>
            </a:r>
          </a:p>
          <a:p>
            <a:pPr marL="457200" lvl="1" indent="0">
              <a:buNone/>
            </a:pPr>
            <a:endParaRPr lang="en-US"/>
          </a:p>
          <a:p>
            <a:pPr marL="0" indent="0">
              <a:buNone/>
            </a:pPr>
            <a:r>
              <a:rPr lang="en-US">
                <a:hlinkClick r:id="rId2"/>
              </a:rPr>
              <a:t>https://gdpr-info.eu/art-5-gdpr/</a:t>
            </a:r>
            <a:r>
              <a:rPr lang="en-US"/>
              <a:t> </a:t>
            </a:r>
            <a:endParaRPr lang="en-US" dirty="0"/>
          </a:p>
        </p:txBody>
      </p:sp>
      <p:sp>
        <p:nvSpPr>
          <p:cNvPr id="5" name="Slide Number Placeholder 4">
            <a:extLst>
              <a:ext uri="{FF2B5EF4-FFF2-40B4-BE49-F238E27FC236}">
                <a16:creationId xmlns:a16="http://schemas.microsoft.com/office/drawing/2014/main" id="{AE2E0BC1-DE45-033A-5EDF-BE31844097B8}"/>
              </a:ext>
            </a:extLst>
          </p:cNvPr>
          <p:cNvSpPr>
            <a:spLocks noGrp="1"/>
          </p:cNvSpPr>
          <p:nvPr>
            <p:ph type="sldNum" sz="quarter" idx="12"/>
          </p:nvPr>
        </p:nvSpPr>
        <p:spPr/>
        <p:txBody>
          <a:bodyPr/>
          <a:lstStyle/>
          <a:p>
            <a:fld id="{67D5DD6A-4F4B-48C0-931C-A060E8E98EED}" type="slidenum">
              <a:rPr lang="en-GB" smtClean="0"/>
              <a:t>5</a:t>
            </a:fld>
            <a:endParaRPr lang="en-GB"/>
          </a:p>
        </p:txBody>
      </p:sp>
    </p:spTree>
    <p:extLst>
      <p:ext uri="{BB962C8B-B14F-4D97-AF65-F5344CB8AC3E}">
        <p14:creationId xmlns:p14="http://schemas.microsoft.com/office/powerpoint/2010/main" val="2026237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E7642-80DE-7991-9EE3-18F54ED69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DC7134-3C5F-721C-8B8F-A16FD6987C3F}"/>
              </a:ext>
            </a:extLst>
          </p:cNvPr>
          <p:cNvSpPr>
            <a:spLocks noGrp="1"/>
          </p:cNvSpPr>
          <p:nvPr>
            <p:ph type="title"/>
          </p:nvPr>
        </p:nvSpPr>
        <p:spPr/>
        <p:txBody>
          <a:bodyPr/>
          <a:lstStyle/>
          <a:p>
            <a:r>
              <a:rPr lang="en-GB"/>
              <a:t>Data Governance</a:t>
            </a:r>
            <a:endParaRPr lang="en-GB" dirty="0"/>
          </a:p>
        </p:txBody>
      </p:sp>
      <p:sp>
        <p:nvSpPr>
          <p:cNvPr id="3" name="Content Placeholder 2">
            <a:extLst>
              <a:ext uri="{FF2B5EF4-FFF2-40B4-BE49-F238E27FC236}">
                <a16:creationId xmlns:a16="http://schemas.microsoft.com/office/drawing/2014/main" id="{9FE17CCB-58C4-D7B4-7F6F-93BE299A1615}"/>
              </a:ext>
            </a:extLst>
          </p:cNvPr>
          <p:cNvSpPr>
            <a:spLocks noGrp="1"/>
          </p:cNvSpPr>
          <p:nvPr>
            <p:ph sz="half" idx="1"/>
          </p:nvPr>
        </p:nvSpPr>
        <p:spPr/>
        <p:txBody>
          <a:bodyPr/>
          <a:lstStyle/>
          <a:p>
            <a:r>
              <a:rPr lang="en-GB"/>
              <a:t>Directed Reading</a:t>
            </a:r>
            <a:endParaRPr lang="en-GB" dirty="0"/>
          </a:p>
        </p:txBody>
      </p:sp>
      <p:sp>
        <p:nvSpPr>
          <p:cNvPr id="4" name="Content Placeholder 3">
            <a:extLst>
              <a:ext uri="{FF2B5EF4-FFF2-40B4-BE49-F238E27FC236}">
                <a16:creationId xmlns:a16="http://schemas.microsoft.com/office/drawing/2014/main" id="{25564F17-1F77-C747-CF8E-841026AA6360}"/>
              </a:ext>
            </a:extLst>
          </p:cNvPr>
          <p:cNvSpPr>
            <a:spLocks noGrp="1"/>
          </p:cNvSpPr>
          <p:nvPr>
            <p:ph sz="half" idx="2"/>
          </p:nvPr>
        </p:nvSpPr>
        <p:spPr>
          <a:xfrm>
            <a:off x="467544" y="1600200"/>
            <a:ext cx="8280920" cy="4493095"/>
          </a:xfrm>
        </p:spPr>
        <p:txBody>
          <a:bodyPr>
            <a:normAutofit/>
          </a:bodyPr>
          <a:lstStyle/>
          <a:p>
            <a:pPr marL="0" indent="0">
              <a:buNone/>
            </a:pPr>
            <a:r>
              <a:rPr lang="en-US"/>
              <a:t>‘What is data governance?’</a:t>
            </a:r>
          </a:p>
          <a:p>
            <a:pPr marL="0" indent="0">
              <a:buNone/>
            </a:pPr>
            <a:r>
              <a:rPr lang="en-US">
                <a:hlinkClick r:id="rId2"/>
              </a:rPr>
              <a:t>https://www.ibm.com/think/topics/data-governance</a:t>
            </a:r>
            <a:endParaRPr lang="en-US"/>
          </a:p>
          <a:p>
            <a:pPr marL="0" indent="0">
              <a:buNone/>
            </a:pPr>
            <a:endParaRPr lang="en-US"/>
          </a:p>
          <a:p>
            <a:pPr marL="0" indent="0">
              <a:buNone/>
            </a:pPr>
            <a:r>
              <a:rPr lang="en-US"/>
              <a:t>‘What is data quality?’</a:t>
            </a:r>
          </a:p>
          <a:p>
            <a:pPr marL="0" indent="0">
              <a:buNone/>
            </a:pPr>
            <a:r>
              <a:rPr lang="en-US">
                <a:hlinkClick r:id="rId3"/>
              </a:rPr>
              <a:t>https://www.ibm.com/think/topics/data-quality</a:t>
            </a:r>
            <a:endParaRPr lang="en-US"/>
          </a:p>
          <a:p>
            <a:pPr marL="0" indent="0">
              <a:buNone/>
            </a:pPr>
            <a:endParaRPr lang="en-US" dirty="0"/>
          </a:p>
        </p:txBody>
      </p:sp>
      <p:sp>
        <p:nvSpPr>
          <p:cNvPr id="5" name="Slide Number Placeholder 4">
            <a:extLst>
              <a:ext uri="{FF2B5EF4-FFF2-40B4-BE49-F238E27FC236}">
                <a16:creationId xmlns:a16="http://schemas.microsoft.com/office/drawing/2014/main" id="{28D34BDE-439A-4BAF-ED8F-4C43471561A7}"/>
              </a:ext>
            </a:extLst>
          </p:cNvPr>
          <p:cNvSpPr>
            <a:spLocks noGrp="1"/>
          </p:cNvSpPr>
          <p:nvPr>
            <p:ph type="sldNum" sz="quarter" idx="12"/>
          </p:nvPr>
        </p:nvSpPr>
        <p:spPr/>
        <p:txBody>
          <a:bodyPr/>
          <a:lstStyle/>
          <a:p>
            <a:fld id="{67D5DD6A-4F4B-48C0-931C-A060E8E98EED}" type="slidenum">
              <a:rPr lang="en-GB" smtClean="0"/>
              <a:t>6</a:t>
            </a:fld>
            <a:endParaRPr lang="en-GB"/>
          </a:p>
        </p:txBody>
      </p:sp>
    </p:spTree>
    <p:extLst>
      <p:ext uri="{BB962C8B-B14F-4D97-AF65-F5344CB8AC3E}">
        <p14:creationId xmlns:p14="http://schemas.microsoft.com/office/powerpoint/2010/main" val="244371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B46BB-EDD2-450B-0F12-AB8DC3118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34FC4-AAAB-10F2-0885-56D5FC7AA785}"/>
              </a:ext>
            </a:extLst>
          </p:cNvPr>
          <p:cNvSpPr>
            <a:spLocks noGrp="1"/>
          </p:cNvSpPr>
          <p:nvPr>
            <p:ph type="title"/>
          </p:nvPr>
        </p:nvSpPr>
        <p:spPr/>
        <p:txBody>
          <a:bodyPr/>
          <a:lstStyle/>
          <a:p>
            <a:r>
              <a:rPr lang="en-GB"/>
              <a:t>Types of Machine Learning</a:t>
            </a:r>
            <a:endParaRPr lang="en-GB" dirty="0"/>
          </a:p>
        </p:txBody>
      </p:sp>
      <p:sp>
        <p:nvSpPr>
          <p:cNvPr id="3" name="Content Placeholder 2">
            <a:extLst>
              <a:ext uri="{FF2B5EF4-FFF2-40B4-BE49-F238E27FC236}">
                <a16:creationId xmlns:a16="http://schemas.microsoft.com/office/drawing/2014/main" id="{8CF3EBE5-A9E9-0851-B8C0-67BCBE468AB9}"/>
              </a:ext>
            </a:extLst>
          </p:cNvPr>
          <p:cNvSpPr>
            <a:spLocks noGrp="1"/>
          </p:cNvSpPr>
          <p:nvPr>
            <p:ph sz="half" idx="1"/>
          </p:nvPr>
        </p:nvSpPr>
        <p:spPr/>
        <p:txBody>
          <a:bodyPr/>
          <a:lstStyle/>
          <a:p>
            <a:r>
              <a:rPr lang="en-GB"/>
              <a:t>Supervised Learning</a:t>
            </a:r>
            <a:endParaRPr lang="en-GB" dirty="0"/>
          </a:p>
        </p:txBody>
      </p:sp>
      <p:sp>
        <p:nvSpPr>
          <p:cNvPr id="5" name="Slide Number Placeholder 4">
            <a:extLst>
              <a:ext uri="{FF2B5EF4-FFF2-40B4-BE49-F238E27FC236}">
                <a16:creationId xmlns:a16="http://schemas.microsoft.com/office/drawing/2014/main" id="{C1186A5C-39F8-DA59-B895-24A84D3DC6DE}"/>
              </a:ext>
            </a:extLst>
          </p:cNvPr>
          <p:cNvSpPr>
            <a:spLocks noGrp="1"/>
          </p:cNvSpPr>
          <p:nvPr>
            <p:ph type="sldNum" sz="quarter" idx="12"/>
          </p:nvPr>
        </p:nvSpPr>
        <p:spPr/>
        <p:txBody>
          <a:bodyPr/>
          <a:lstStyle/>
          <a:p>
            <a:fld id="{67D5DD6A-4F4B-48C0-931C-A060E8E98EED}" type="slidenum">
              <a:rPr lang="en-GB" smtClean="0"/>
              <a:t>7</a:t>
            </a:fld>
            <a:endParaRPr lang="en-GB"/>
          </a:p>
        </p:txBody>
      </p:sp>
      <p:sp>
        <p:nvSpPr>
          <p:cNvPr id="9" name="Text Placeholder 3">
            <a:extLst>
              <a:ext uri="{FF2B5EF4-FFF2-40B4-BE49-F238E27FC236}">
                <a16:creationId xmlns:a16="http://schemas.microsoft.com/office/drawing/2014/main" id="{7F735B02-60D1-4A7D-CDC6-97A005D1CFAF}"/>
              </a:ext>
            </a:extLst>
          </p:cNvPr>
          <p:cNvSpPr txBox="1">
            <a:spLocks/>
          </p:cNvSpPr>
          <p:nvPr/>
        </p:nvSpPr>
        <p:spPr>
          <a:xfrm>
            <a:off x="359532" y="1516627"/>
            <a:ext cx="8532948" cy="5066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Supervised learning makes use of </a:t>
            </a:r>
            <a:r>
              <a:rPr kumimoji="0" lang="en-GB" sz="20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labelled</a:t>
            </a:r>
            <a:r>
              <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 data – for each example used in learning, the value of the desired output is available. For example, if we want to use machine learning for medical diagnosis, examples are used where the actual diagnosis is known in order to train the model. </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GB" sz="20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Regression</a:t>
            </a:r>
          </a:p>
          <a:p>
            <a:pPr marL="685800" marR="0" lvl="1" indent="-228600" algn="l" defTabSz="914400" rtl="0" eaLnBrk="1" fontAlgn="auto" latinLnBrk="0" hangingPunct="1">
              <a:lnSpc>
                <a:spcPct val="11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the goal is to predict a real value</a:t>
            </a:r>
          </a:p>
          <a:p>
            <a:pPr marL="685800" marR="0" lvl="1" indent="-228600" algn="l" defTabSz="914400" rtl="0" eaLnBrk="1" fontAlgn="auto" latinLnBrk="0" hangingPunct="1">
              <a:lnSpc>
                <a:spcPct val="11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e.g. predict a company’s profit in £ based on various pieces of information about the company, an example will be considered later</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en-GB" sz="20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Classification</a:t>
            </a:r>
          </a:p>
          <a:p>
            <a:pPr marL="685800" marR="0" lvl="1" indent="-228600" algn="l" defTabSz="914400" rtl="0" eaLnBrk="1" fontAlgn="auto" latinLnBrk="0" hangingPunct="1">
              <a:lnSpc>
                <a:spcPct val="11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the goal is to predict a categorical value (binary or a number of classes)</a:t>
            </a:r>
          </a:p>
          <a:p>
            <a:pPr marL="685800" marR="0" lvl="1" indent="-228600" algn="l" defTabSz="914400" rtl="0" eaLnBrk="1" fontAlgn="auto" latinLnBrk="0" hangingPunct="1">
              <a:lnSpc>
                <a:spcPct val="110000"/>
              </a:lnSpc>
              <a:spcBef>
                <a:spcPts val="500"/>
              </a:spcBef>
              <a:spcAft>
                <a:spcPts val="0"/>
              </a:spcAft>
              <a:buClrTx/>
              <a:buSzTx/>
              <a:buFont typeface="Arial" panose="020B0604020202020204" pitchFamily="34" charset="0"/>
              <a:buChar char="–"/>
              <a:tabLst/>
              <a:defRPr/>
            </a:pPr>
            <a:r>
              <a:rPr kumimoji="0" lang="en-GB" sz="20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e.g. in medical diagnosis, predict whether a person has a particular disease based on symptoms presented</a:t>
            </a:r>
          </a:p>
        </p:txBody>
      </p:sp>
    </p:spTree>
    <p:extLst>
      <p:ext uri="{BB962C8B-B14F-4D97-AF65-F5344CB8AC3E}">
        <p14:creationId xmlns:p14="http://schemas.microsoft.com/office/powerpoint/2010/main" val="1290297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BCB0E-CAC1-75AB-2E2F-66BC35B29F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74368-99D7-F379-C11A-49B51E32AC23}"/>
              </a:ext>
            </a:extLst>
          </p:cNvPr>
          <p:cNvSpPr>
            <a:spLocks noGrp="1"/>
          </p:cNvSpPr>
          <p:nvPr>
            <p:ph type="title"/>
          </p:nvPr>
        </p:nvSpPr>
        <p:spPr/>
        <p:txBody>
          <a:bodyPr/>
          <a:lstStyle/>
          <a:p>
            <a:r>
              <a:rPr lang="en-GB"/>
              <a:t>Types of Machine Learning</a:t>
            </a:r>
            <a:endParaRPr lang="en-GB" dirty="0"/>
          </a:p>
        </p:txBody>
      </p:sp>
      <p:sp>
        <p:nvSpPr>
          <p:cNvPr id="3" name="Content Placeholder 2">
            <a:extLst>
              <a:ext uri="{FF2B5EF4-FFF2-40B4-BE49-F238E27FC236}">
                <a16:creationId xmlns:a16="http://schemas.microsoft.com/office/drawing/2014/main" id="{2842C4E4-3A81-6746-6C2D-B49BBAA19751}"/>
              </a:ext>
            </a:extLst>
          </p:cNvPr>
          <p:cNvSpPr>
            <a:spLocks noGrp="1"/>
          </p:cNvSpPr>
          <p:nvPr>
            <p:ph sz="half" idx="1"/>
          </p:nvPr>
        </p:nvSpPr>
        <p:spPr/>
        <p:txBody>
          <a:bodyPr/>
          <a:lstStyle/>
          <a:p>
            <a:r>
              <a:rPr lang="en-GB"/>
              <a:t>Unsupervised Learning</a:t>
            </a:r>
            <a:endParaRPr lang="en-GB" dirty="0"/>
          </a:p>
        </p:txBody>
      </p:sp>
      <p:sp>
        <p:nvSpPr>
          <p:cNvPr id="5" name="Slide Number Placeholder 4">
            <a:extLst>
              <a:ext uri="{FF2B5EF4-FFF2-40B4-BE49-F238E27FC236}">
                <a16:creationId xmlns:a16="http://schemas.microsoft.com/office/drawing/2014/main" id="{7F82EBF3-1429-A063-FD5E-C943C12D558F}"/>
              </a:ext>
            </a:extLst>
          </p:cNvPr>
          <p:cNvSpPr>
            <a:spLocks noGrp="1"/>
          </p:cNvSpPr>
          <p:nvPr>
            <p:ph type="sldNum" sz="quarter" idx="12"/>
          </p:nvPr>
        </p:nvSpPr>
        <p:spPr/>
        <p:txBody>
          <a:bodyPr/>
          <a:lstStyle/>
          <a:p>
            <a:fld id="{67D5DD6A-4F4B-48C0-931C-A060E8E98EED}" type="slidenum">
              <a:rPr lang="en-GB" smtClean="0"/>
              <a:t>8</a:t>
            </a:fld>
            <a:endParaRPr lang="en-GB"/>
          </a:p>
        </p:txBody>
      </p:sp>
      <p:sp>
        <p:nvSpPr>
          <p:cNvPr id="9" name="Text Placeholder 3">
            <a:extLst>
              <a:ext uri="{FF2B5EF4-FFF2-40B4-BE49-F238E27FC236}">
                <a16:creationId xmlns:a16="http://schemas.microsoft.com/office/drawing/2014/main" id="{7ADA7B02-5069-1579-FA92-88BB54D92698}"/>
              </a:ext>
            </a:extLst>
          </p:cNvPr>
          <p:cNvSpPr txBox="1">
            <a:spLocks/>
          </p:cNvSpPr>
          <p:nvPr/>
        </p:nvSpPr>
        <p:spPr>
          <a:xfrm>
            <a:off x="359532" y="1516627"/>
            <a:ext cx="8532948" cy="5066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GB" sz="2000"/>
              <a:t>Unsupervised learning only involves </a:t>
            </a:r>
            <a:r>
              <a:rPr lang="en-GB" sz="2000" b="1"/>
              <a:t>unlabelled</a:t>
            </a:r>
            <a:r>
              <a:rPr lang="en-GB" sz="2000"/>
              <a:t> data. Unlike supervised learning, the goal is not to predict the value of a target variable, but to learn patterns in the data.</a:t>
            </a:r>
          </a:p>
          <a:p>
            <a:pPr marL="0" indent="0">
              <a:buNone/>
            </a:pPr>
            <a:endParaRPr lang="en-GB" sz="2000"/>
          </a:p>
          <a:p>
            <a:r>
              <a:rPr lang="en-GB" sz="2000" b="1"/>
              <a:t>Clustering</a:t>
            </a:r>
          </a:p>
          <a:p>
            <a:pPr lvl="1">
              <a:lnSpc>
                <a:spcPct val="100000"/>
              </a:lnSpc>
              <a:buFont typeface="Arial" panose="020B0604020202020204" pitchFamily="34" charset="0"/>
              <a:buChar char="–"/>
            </a:pPr>
            <a:r>
              <a:rPr lang="en-GB" sz="2000"/>
              <a:t>the goal is to identify groups within the data</a:t>
            </a:r>
          </a:p>
          <a:p>
            <a:pPr lvl="1">
              <a:lnSpc>
                <a:spcPct val="100000"/>
              </a:lnSpc>
              <a:buFont typeface="Arial" panose="020B0604020202020204" pitchFamily="34" charset="0"/>
              <a:buChar char="–"/>
            </a:pPr>
            <a:r>
              <a:rPr lang="en-GB" sz="2000"/>
              <a:t>e.g. find groups of customers who have purchased similar items</a:t>
            </a:r>
          </a:p>
          <a:p>
            <a:endParaRPr lang="en-GB" sz="2000"/>
          </a:p>
          <a:p>
            <a:r>
              <a:rPr lang="en-GB" sz="2000" b="1"/>
              <a:t>Association</a:t>
            </a:r>
          </a:p>
          <a:p>
            <a:pPr lvl="1">
              <a:lnSpc>
                <a:spcPct val="100000"/>
              </a:lnSpc>
              <a:buFont typeface="Arial" panose="020B0604020202020204" pitchFamily="34" charset="0"/>
              <a:buChar char="–"/>
            </a:pPr>
            <a:r>
              <a:rPr lang="en-GB" sz="2000"/>
              <a:t>the goal is to find association rules within the data</a:t>
            </a:r>
          </a:p>
          <a:p>
            <a:pPr lvl="1">
              <a:lnSpc>
                <a:spcPct val="100000"/>
              </a:lnSpc>
              <a:buFont typeface="Arial" panose="020B0604020202020204" pitchFamily="34" charset="0"/>
              <a:buChar char="–"/>
            </a:pPr>
            <a:r>
              <a:rPr lang="en-GB" sz="2000"/>
              <a:t>e.g. customers who bought items A, B and C, also tended to buy item D.</a:t>
            </a:r>
            <a:endParaRPr lang="en-GB" sz="2000" dirty="0"/>
          </a:p>
        </p:txBody>
      </p:sp>
    </p:spTree>
    <p:extLst>
      <p:ext uri="{BB962C8B-B14F-4D97-AF65-F5344CB8AC3E}">
        <p14:creationId xmlns:p14="http://schemas.microsoft.com/office/powerpoint/2010/main" val="3752915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AB70B-CABE-8C86-B88C-23161671D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88868-F118-64B7-74CF-151F4111BA03}"/>
              </a:ext>
            </a:extLst>
          </p:cNvPr>
          <p:cNvSpPr>
            <a:spLocks noGrp="1"/>
          </p:cNvSpPr>
          <p:nvPr>
            <p:ph type="title"/>
          </p:nvPr>
        </p:nvSpPr>
        <p:spPr/>
        <p:txBody>
          <a:bodyPr/>
          <a:lstStyle/>
          <a:p>
            <a:r>
              <a:rPr lang="en-GB"/>
              <a:t>Types of Machine Learning</a:t>
            </a:r>
            <a:endParaRPr lang="en-GB" dirty="0"/>
          </a:p>
        </p:txBody>
      </p:sp>
      <p:sp>
        <p:nvSpPr>
          <p:cNvPr id="3" name="Content Placeholder 2">
            <a:extLst>
              <a:ext uri="{FF2B5EF4-FFF2-40B4-BE49-F238E27FC236}">
                <a16:creationId xmlns:a16="http://schemas.microsoft.com/office/drawing/2014/main" id="{14C92644-A5D8-5398-3346-C16F1EF740A3}"/>
              </a:ext>
            </a:extLst>
          </p:cNvPr>
          <p:cNvSpPr>
            <a:spLocks noGrp="1"/>
          </p:cNvSpPr>
          <p:nvPr>
            <p:ph sz="half" idx="1"/>
          </p:nvPr>
        </p:nvSpPr>
        <p:spPr/>
        <p:txBody>
          <a:bodyPr/>
          <a:lstStyle/>
          <a:p>
            <a:r>
              <a:rPr lang="en-GB"/>
              <a:t>Reinforcement Learning</a:t>
            </a:r>
          </a:p>
        </p:txBody>
      </p:sp>
      <p:sp>
        <p:nvSpPr>
          <p:cNvPr id="5" name="Slide Number Placeholder 4">
            <a:extLst>
              <a:ext uri="{FF2B5EF4-FFF2-40B4-BE49-F238E27FC236}">
                <a16:creationId xmlns:a16="http://schemas.microsoft.com/office/drawing/2014/main" id="{8949C28E-B128-1BA8-41E1-B65D3C132BF8}"/>
              </a:ext>
            </a:extLst>
          </p:cNvPr>
          <p:cNvSpPr>
            <a:spLocks noGrp="1"/>
          </p:cNvSpPr>
          <p:nvPr>
            <p:ph type="sldNum" sz="quarter" idx="12"/>
          </p:nvPr>
        </p:nvSpPr>
        <p:spPr/>
        <p:txBody>
          <a:bodyPr/>
          <a:lstStyle/>
          <a:p>
            <a:fld id="{67D5DD6A-4F4B-48C0-931C-A060E8E98EED}" type="slidenum">
              <a:rPr lang="en-GB" smtClean="0"/>
              <a:t>9</a:t>
            </a:fld>
            <a:endParaRPr lang="en-GB"/>
          </a:p>
        </p:txBody>
      </p:sp>
      <p:sp>
        <p:nvSpPr>
          <p:cNvPr id="9" name="Text Placeholder 3">
            <a:extLst>
              <a:ext uri="{FF2B5EF4-FFF2-40B4-BE49-F238E27FC236}">
                <a16:creationId xmlns:a16="http://schemas.microsoft.com/office/drawing/2014/main" id="{EBED73F2-E100-9A18-6F9C-124844A6C67E}"/>
              </a:ext>
            </a:extLst>
          </p:cNvPr>
          <p:cNvSpPr txBox="1">
            <a:spLocks/>
          </p:cNvSpPr>
          <p:nvPr/>
        </p:nvSpPr>
        <p:spPr>
          <a:xfrm>
            <a:off x="359532" y="1516627"/>
            <a:ext cx="8532948" cy="5066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2000"/>
              <a:t>Reinforcement learning involves an agent learning interactively in a complex environment rather than being programmed to act in a particular way. The agent employs trial and error along with rewards and punishments associated with the actions taken to learn how to achieve a specified goal. In effect, the agent acquires data for learning by acting in the environment and monitoring what happens.</a:t>
            </a:r>
          </a:p>
          <a:p>
            <a:pPr marL="0" indent="0">
              <a:lnSpc>
                <a:spcPct val="110000"/>
              </a:lnSpc>
              <a:buNone/>
            </a:pPr>
            <a:endParaRPr lang="en-US" sz="2000"/>
          </a:p>
          <a:p>
            <a:pPr>
              <a:lnSpc>
                <a:spcPct val="110000"/>
              </a:lnSpc>
            </a:pPr>
            <a:r>
              <a:rPr lang="en-US" sz="2000"/>
              <a:t>Involves </a:t>
            </a:r>
            <a:r>
              <a:rPr lang="en-US" sz="2000" b="1"/>
              <a:t>sequential decision making</a:t>
            </a:r>
            <a:r>
              <a:rPr lang="en-US" sz="2000"/>
              <a:t> because it is an interactive process where each action affects the environment</a:t>
            </a:r>
          </a:p>
          <a:p>
            <a:pPr>
              <a:lnSpc>
                <a:spcPct val="110000"/>
              </a:lnSpc>
            </a:pPr>
            <a:r>
              <a:rPr lang="en-US" sz="2000"/>
              <a:t>Often used in conjunction with </a:t>
            </a:r>
            <a:r>
              <a:rPr lang="en-US" sz="2000" b="1"/>
              <a:t>deep learning</a:t>
            </a:r>
          </a:p>
          <a:p>
            <a:pPr>
              <a:lnSpc>
                <a:spcPct val="110000"/>
              </a:lnSpc>
            </a:pPr>
            <a:r>
              <a:rPr lang="en-US" sz="2000"/>
              <a:t>Many applications including robotics and games, for example, Atari games and Go by DeepMind (AlphaGo Zero)</a:t>
            </a:r>
            <a:endParaRPr lang="en-GB" sz="2000" dirty="0"/>
          </a:p>
        </p:txBody>
      </p:sp>
    </p:spTree>
    <p:extLst>
      <p:ext uri="{BB962C8B-B14F-4D97-AF65-F5344CB8AC3E}">
        <p14:creationId xmlns:p14="http://schemas.microsoft.com/office/powerpoint/2010/main" val="1649957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278DBB94084D4C9A0679D531AC6B0E" ma:contentTypeVersion="38" ma:contentTypeDescription="Create a new document." ma:contentTypeScope="" ma:versionID="907eecb5fb54bb88d2c3807ddf78affb">
  <xsd:schema xmlns:xsd="http://www.w3.org/2001/XMLSchema" xmlns:xs="http://www.w3.org/2001/XMLSchema" xmlns:p="http://schemas.microsoft.com/office/2006/metadata/properties" xmlns:ns1="http://schemas.microsoft.com/sharepoint/v3" xmlns:ns2="569a2196-f28b-47b1-90cc-75ca6d18cdc2" xmlns:ns3="4ea519ee-6f44-4748-a798-571801b58cf0" targetNamespace="http://schemas.microsoft.com/office/2006/metadata/properties" ma:root="true" ma:fieldsID="6cbbc5bc5e753bb9f33f7c5c0c9b139e" ns1:_="" ns2:_="" ns3:_="">
    <xsd:import namespace="http://schemas.microsoft.com/sharepoint/v3"/>
    <xsd:import namespace="569a2196-f28b-47b1-90cc-75ca6d18cdc2"/>
    <xsd:import namespace="4ea519ee-6f44-4748-a798-571801b58cf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element ref="ns1:_ip_UnifiedCompliancePolicyProperties" minOccurs="0"/>
                <xsd:element ref="ns1:_ip_UnifiedCompliancePolicyUIAction" minOccurs="0"/>
                <xsd:element ref="ns3:lcf76f155ced4ddcb4097134ff3c332f" minOccurs="0"/>
                <xsd:element ref="ns2:TaxCatchAll" minOccurs="0"/>
                <xsd:element ref="ns3:noeleen" minOccurs="0"/>
                <xsd:element ref="ns3:MediaServiceObjectDetectorVersions" minOccurs="0"/>
                <xsd:element ref="ns3:MediaServiceSearchProperties" minOccurs="0"/>
                <xsd:element ref="ns3:Status" minOccurs="0"/>
                <xsd:element ref="ns3:Completed" minOccurs="0"/>
                <xsd:element ref="ns3:status0" minOccurs="0"/>
                <xsd:element ref="ns3:Contents"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a2196-f28b-47b1-90cc-75ca6d18cdc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2ce4adca-5a86-4266-87e9-32e1e34f0ec7}" ma:internalName="TaxCatchAll" ma:showField="CatchAllData" ma:web="569a2196-f28b-47b1-90cc-75ca6d18cd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ea519ee-6f44-4748-a798-571801b58cf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143269b3-1d89-4217-9ccd-9475142879ec" ma:termSetId="09814cd3-568e-fe90-9814-8d621ff8fb84" ma:anchorId="fba54fb3-c3e1-fe81-a776-ca4b69148c4d" ma:open="true" ma:isKeyword="false">
      <xsd:complexType>
        <xsd:sequence>
          <xsd:element ref="pc:Terms" minOccurs="0" maxOccurs="1"/>
        </xsd:sequence>
      </xsd:complexType>
    </xsd:element>
    <xsd:element name="noeleen" ma:index="26" nillable="true" ma:displayName="Noeleen / Sharon" ma:default="Not Started" ma:format="Dropdown" ma:internalName="noeleen">
      <xsd:simpleType>
        <xsd:restriction base="dms:Choice">
          <xsd:enumeration value="Not Started"/>
          <xsd:enumeration value="Marks Entered"/>
          <xsd:enumeration value="Awaiting Moderation"/>
          <xsd:enumeration value="Awaiting Final Sign-off"/>
          <xsd:enumeration value="Complete"/>
        </xsd:restriction>
      </xsd:simpleType>
    </xsd:element>
    <xsd:element name="MediaServiceObjectDetectorVersions" ma:index="27"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element name="Status" ma:index="29" nillable="true" ma:displayName="Status" ma:format="Dropdown" ma:indexed="true" ma:internalName="Status">
      <xsd:simpleType>
        <xsd:restriction base="dms:Choice">
          <xsd:enumeration value="Completed"/>
        </xsd:restriction>
      </xsd:simpleType>
    </xsd:element>
    <xsd:element name="Completed" ma:index="30" nillable="true" ma:displayName="Completed" ma:default="0" ma:description="Completed" ma:format="Dropdown" ma:internalName="Completed">
      <xsd:simpleType>
        <xsd:restriction base="dms:Boolean"/>
      </xsd:simpleType>
    </xsd:element>
    <xsd:element name="status0" ma:index="31" nillable="true" ma:displayName="status" ma:format="Dropdown" ma:internalName="status0">
      <xsd:simpleType>
        <xsd:restriction base="dms:Text">
          <xsd:maxLength value="255"/>
        </xsd:restriction>
      </xsd:simpleType>
    </xsd:element>
    <xsd:element name="Contents" ma:index="32" nillable="true" ma:displayName="Contents" ma:description="Description of folder contents and functions." ma:format="Dropdown" ma:internalName="Contents">
      <xsd:simpleType>
        <xsd:restriction base="dms:Note">
          <xsd:maxLength value="255"/>
        </xsd:restriction>
      </xsd:simpleType>
    </xsd:element>
    <xsd:element name="Comment" ma:index="33" nillable="true" ma:displayName="Comment" ma:description="Comments from Module Team" ma:format="Dropdown" ma:internalName="Comment">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569a2196-f28b-47b1-90cc-75ca6d18cdc2" xsi:nil="true"/>
    <lcf76f155ced4ddcb4097134ff3c332f xmlns="4ea519ee-6f44-4748-a798-571801b58cf0">
      <Terms xmlns="http://schemas.microsoft.com/office/infopath/2007/PartnerControls"/>
    </lcf76f155ced4ddcb4097134ff3c332f>
    <noeleen xmlns="4ea519ee-6f44-4748-a798-571801b58cf0">Not Started</noeleen>
    <status0 xmlns="4ea519ee-6f44-4748-a798-571801b58cf0" xsi:nil="true"/>
    <Completed xmlns="4ea519ee-6f44-4748-a798-571801b58cf0">false</Completed>
    <Status xmlns="4ea519ee-6f44-4748-a798-571801b58cf0" xsi:nil="true"/>
    <Contents xmlns="4ea519ee-6f44-4748-a798-571801b58cf0" xsi:nil="true"/>
    <Comment xmlns="4ea519ee-6f44-4748-a798-571801b58c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6BFEBF-9AF3-487F-BB2C-3704922CC9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a2196-f28b-47b1-90cc-75ca6d18cdc2"/>
    <ds:schemaRef ds:uri="4ea519ee-6f44-4748-a798-571801b58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5C69D7-CFF2-435F-96D3-EC091B735D37}">
  <ds:schemaRefs>
    <ds:schemaRef ds:uri="http://purl.org/dc/dcmitype/"/>
    <ds:schemaRef ds:uri="http://schemas.microsoft.com/sharepoint/v3"/>
    <ds:schemaRef ds:uri="http://schemas.microsoft.com/office/2006/documentManagement/types"/>
    <ds:schemaRef ds:uri="http://schemas.microsoft.com/office/2006/metadata/properties"/>
    <ds:schemaRef ds:uri="http://schemas.microsoft.com/office/infopath/2007/PartnerControls"/>
    <ds:schemaRef ds:uri="569a2196-f28b-47b1-90cc-75ca6d18cdc2"/>
    <ds:schemaRef ds:uri="http://purl.org/dc/terms/"/>
    <ds:schemaRef ds:uri="http://www.w3.org/XML/1998/namespace"/>
    <ds:schemaRef ds:uri="http://schemas.openxmlformats.org/package/2006/metadata/core-properties"/>
    <ds:schemaRef ds:uri="4ea519ee-6f44-4748-a798-571801b58cf0"/>
    <ds:schemaRef ds:uri="http://purl.org/dc/elements/1.1/"/>
  </ds:schemaRefs>
</ds:datastoreItem>
</file>

<file path=customXml/itemProps3.xml><?xml version="1.0" encoding="utf-8"?>
<ds:datastoreItem xmlns:ds="http://schemas.openxmlformats.org/officeDocument/2006/customXml" ds:itemID="{74EB9126-2E50-4C92-9E8B-808E56378D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2117</TotalTime>
  <Words>1885</Words>
  <Application>Microsoft Office PowerPoint</Application>
  <PresentationFormat>On-screen Show (4:3)</PresentationFormat>
  <Paragraphs>359</Paragraphs>
  <Slides>44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Aptos</vt:lpstr>
      <vt:lpstr>Aptos Display</vt:lpstr>
      <vt:lpstr>Arial</vt:lpstr>
      <vt:lpstr>Calibri</vt:lpstr>
      <vt:lpstr>Cambria</vt:lpstr>
      <vt:lpstr>Cambria Math</vt:lpstr>
      <vt:lpstr>Office Theme</vt:lpstr>
      <vt:lpstr>PowerPoint Presentation</vt:lpstr>
      <vt:lpstr>Week 6</vt:lpstr>
      <vt:lpstr>Data Governance</vt:lpstr>
      <vt:lpstr>Data Governance</vt:lpstr>
      <vt:lpstr>Data Governance</vt:lpstr>
      <vt:lpstr>Data Governance</vt:lpstr>
      <vt:lpstr>Types of Machine Learning</vt:lpstr>
      <vt:lpstr>Types of Machine Learning</vt:lpstr>
      <vt:lpstr>Types of Machine Learning</vt:lpstr>
      <vt:lpstr>Correlation / association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Logistic Regression for Classification</vt:lpstr>
      <vt:lpstr>Logistic Regression for Classification</vt:lpstr>
      <vt:lpstr>Logistic Regression for Classification</vt:lpstr>
      <vt:lpstr>Classification</vt:lpstr>
      <vt:lpstr>Classification</vt:lpstr>
      <vt:lpstr>Logistic Regression</vt:lpstr>
      <vt:lpstr>Logistic Regression</vt:lpstr>
      <vt:lpstr>Logistic Regression</vt:lpstr>
      <vt:lpstr>Logistic Regression</vt:lpstr>
      <vt:lpstr>Logistic Regression</vt:lpstr>
      <vt:lpstr>Odds and Odds Ratio</vt:lpstr>
      <vt:lpstr>Logistic Regression</vt:lpstr>
      <vt:lpstr>Logistic Regression</vt:lpstr>
      <vt:lpstr>Statistical Model vs. ML algorithm</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COM662  Data Analytics</dc:title>
  <dc:creator/>
  <cp:lastModifiedBy>Glass, David</cp:lastModifiedBy>
  <cp:revision>5</cp:revision>
  <dcterms:created xsi:type="dcterms:W3CDTF">2018-12-04T15:00:56Z</dcterms:created>
  <dcterms:modified xsi:type="dcterms:W3CDTF">2025-03-08T15:42:23Z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0x01010082278DBB94084D4C9A0679D531AC6B0E</vt:lpwstr>
  </property>
  <property fmtid="{D5CDD505-2E9C-101B-9397-08002B2CF9AE}" pid="3" name="MediaServiceImageTags">
    <vt:lpwstr/>
  </property>
</Properties>
</file>