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networking747640215.wordpress.com/2018/07/05/configuring-telnet-on-a-switch-and-a-router-in-packet-trac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Configuring Telnet on a switch and a router in Packet </a:t>
            </a:r>
            <a:r>
              <a:rPr lang="en-GB" dirty="0" smtClean="0"/>
              <a:t>Tracer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M. </a:t>
            </a:r>
            <a:r>
              <a:rPr lang="en-GB" dirty="0" err="1" smtClean="0"/>
              <a:t>Altaf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16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Test Telnet Connectivity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GB" dirty="0" smtClean="0"/>
              <a:t>Now </a:t>
            </a:r>
            <a:r>
              <a:rPr lang="en-GB" dirty="0"/>
              <a:t>provide the Telnet password that you set in step </a:t>
            </a:r>
            <a:r>
              <a:rPr lang="en-GB" dirty="0" smtClean="0"/>
              <a:t>3:</a:t>
            </a:r>
            <a:r>
              <a:rPr lang="en-GB" dirty="0"/>
              <a:t> </a:t>
            </a:r>
            <a:r>
              <a:rPr lang="en-GB" b="1" dirty="0"/>
              <a:t>cisco.</a:t>
            </a:r>
            <a:r>
              <a:rPr lang="en-GB" dirty="0"/>
              <a:t> </a:t>
            </a:r>
            <a:endParaRPr lang="en-GB" dirty="0" smtClean="0"/>
          </a:p>
          <a:p>
            <a:pPr algn="just"/>
            <a:r>
              <a:rPr lang="en-GB" dirty="0" smtClean="0"/>
              <a:t>Notice </a:t>
            </a:r>
            <a:r>
              <a:rPr lang="en-GB" dirty="0"/>
              <a:t>that password characters </a:t>
            </a:r>
            <a:r>
              <a:rPr lang="en-GB" b="1" dirty="0"/>
              <a:t>won’t show up(no echo) </a:t>
            </a:r>
            <a:r>
              <a:rPr lang="en-GB" dirty="0"/>
              <a:t> on the screen as you type them, but just type, then hit ENTER.</a:t>
            </a:r>
          </a:p>
          <a:p>
            <a:pPr algn="just"/>
            <a:r>
              <a:rPr lang="en-GB" dirty="0"/>
              <a:t>After you’re authenticated, you will see the </a:t>
            </a:r>
            <a:r>
              <a:rPr lang="en-GB" dirty="0" smtClean="0"/>
              <a:t>CLI </a:t>
            </a:r>
            <a:r>
              <a:rPr lang="en-GB" dirty="0"/>
              <a:t>of the remote switch appear.</a:t>
            </a:r>
          </a:p>
          <a:p>
            <a:pPr algn="just"/>
            <a:r>
              <a:rPr lang="en-GB" dirty="0"/>
              <a:t>Now provide the enable password </a:t>
            </a:r>
            <a:r>
              <a:rPr lang="en-GB" b="1" dirty="0"/>
              <a:t>admin </a:t>
            </a:r>
            <a:r>
              <a:rPr lang="en-GB" dirty="0"/>
              <a:t>(or yours which you set in step 1) to enter the </a:t>
            </a:r>
            <a:r>
              <a:rPr lang="en-GB" b="1" dirty="0"/>
              <a:t>privileged executive mode</a:t>
            </a:r>
            <a:r>
              <a:rPr lang="en-GB" dirty="0"/>
              <a:t> of the switch. </a:t>
            </a:r>
            <a:endParaRPr lang="en-GB" dirty="0" smtClean="0"/>
          </a:p>
          <a:p>
            <a:pPr algn="just"/>
            <a:r>
              <a:rPr lang="en-GB" dirty="0" smtClean="0"/>
              <a:t>You </a:t>
            </a:r>
            <a:r>
              <a:rPr lang="en-GB" dirty="0"/>
              <a:t>can then continue to configure your switch the way you desire( but now, </a:t>
            </a:r>
            <a:r>
              <a:rPr lang="en-GB" b="1" dirty="0"/>
              <a:t>remotely</a:t>
            </a:r>
            <a:r>
              <a:rPr lang="en-GB" dirty="0"/>
              <a:t>)</a:t>
            </a:r>
          </a:p>
          <a:p>
            <a:pPr algn="just"/>
            <a:r>
              <a:rPr lang="en-GB" dirty="0"/>
              <a:t>Note that Telnet and enable passwords are </a:t>
            </a:r>
            <a:r>
              <a:rPr lang="en-GB" dirty="0" smtClean="0"/>
              <a:t>different</a:t>
            </a:r>
            <a:r>
              <a:rPr lang="en-GB" dirty="0"/>
              <a:t>. </a:t>
            </a:r>
            <a:r>
              <a:rPr lang="en-GB" b="1" dirty="0"/>
              <a:t>Enable</a:t>
            </a:r>
            <a:r>
              <a:rPr lang="en-GB" dirty="0"/>
              <a:t> </a:t>
            </a:r>
            <a:r>
              <a:rPr lang="en-GB" b="1" dirty="0"/>
              <a:t>password</a:t>
            </a:r>
            <a:r>
              <a:rPr lang="en-GB" dirty="0"/>
              <a:t> authenticates you into privileged executive mode of the terminal device(switch, for example), but you’re using </a:t>
            </a:r>
            <a:r>
              <a:rPr lang="en-GB" b="1" dirty="0"/>
              <a:t>Telnet Password</a:t>
            </a:r>
            <a:r>
              <a:rPr lang="en-GB" dirty="0"/>
              <a:t> to allow you access the interface of the remote device after connecting to it. </a:t>
            </a:r>
            <a:endParaRPr lang="en-GB" dirty="0" smtClean="0"/>
          </a:p>
          <a:p>
            <a:pPr algn="just"/>
            <a:r>
              <a:rPr lang="en-GB" dirty="0" smtClean="0"/>
              <a:t>You </a:t>
            </a:r>
            <a:r>
              <a:rPr lang="en-GB" dirty="0"/>
              <a:t>can see that we used telnet  password to access the CLI of the remote switch.</a:t>
            </a:r>
          </a:p>
          <a:p>
            <a:pPr algn="just"/>
            <a:r>
              <a:rPr lang="en-GB" dirty="0"/>
              <a:t>Alright! That’s all for Telnet configuration on a switch.</a:t>
            </a:r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02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Telnet Configuration on Router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87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1. Build </a:t>
            </a:r>
            <a:r>
              <a:rPr lang="en-GB" dirty="0"/>
              <a:t>the network </a:t>
            </a:r>
            <a:r>
              <a:rPr lang="en-GB" dirty="0" smtClean="0"/>
              <a:t>topology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telnet router topolo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6" y="2590800"/>
            <a:ext cx="781030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80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2. Configure</a:t>
            </a:r>
            <a:r>
              <a:rPr lang="en-GB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Configure </a:t>
            </a:r>
            <a:r>
              <a:rPr lang="en-GB" b="1" dirty="0"/>
              <a:t>enable password</a:t>
            </a:r>
            <a:r>
              <a:rPr lang="en-GB" dirty="0"/>
              <a:t> or </a:t>
            </a:r>
            <a:r>
              <a:rPr lang="en-GB" b="1" dirty="0"/>
              <a:t>enable secret password</a:t>
            </a:r>
            <a:r>
              <a:rPr lang="en-GB" dirty="0"/>
              <a:t> on the router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0275" y="3048000"/>
            <a:ext cx="4269117" cy="11335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Router&gt;en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Router#config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term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)#enable password admin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7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</a:t>
            </a:r>
            <a:r>
              <a:rPr lang="en-GB" dirty="0"/>
              <a:t>Configure IP addresses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Router:</a:t>
            </a:r>
            <a:r>
              <a:rPr lang="en-GB" dirty="0" smtClean="0"/>
              <a:t> Configure </a:t>
            </a:r>
            <a:r>
              <a:rPr lang="en-GB" dirty="0"/>
              <a:t>IP addresses on the admin  PC and interface fa0/0 of the </a:t>
            </a:r>
            <a:r>
              <a:rPr lang="en-GB" dirty="0" smtClean="0"/>
              <a:t>router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Admin </a:t>
            </a:r>
            <a:r>
              <a:rPr lang="en-GB" dirty="0" smtClean="0">
                <a:solidFill>
                  <a:srgbClr val="C00000"/>
                </a:solidFill>
              </a:rPr>
              <a:t>PC: </a:t>
            </a:r>
            <a:r>
              <a:rPr lang="en-GB" dirty="0" smtClean="0"/>
              <a:t>IP </a:t>
            </a:r>
            <a:r>
              <a:rPr lang="en-GB" dirty="0"/>
              <a:t>address 10.0.0.10   Subnet mask  255.0.0.0  Default gateway 10.0.0.1</a:t>
            </a:r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2600" y="2743200"/>
            <a:ext cx="5019323" cy="11335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)#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fa0/0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-if)#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ip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address 10.0.0.1 255.0.0.0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-if)#no shut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4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Configure VLAN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 Configure VLAN interface on the router. This interface allows for remote access on a switch or router via protocols such as Telnet </a:t>
            </a:r>
            <a:r>
              <a:rPr lang="en-GB" dirty="0" smtClean="0"/>
              <a:t>or Secure Shell (SSH)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As you can see, we’ve not configured the VLAN interface with an IP address.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could do this but it unnecessary. </a:t>
            </a:r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/>
              <a:t>already have an interface fa0/0 of the router with an IP address through which we can Telnet the router from the PC.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38599" y="2788607"/>
            <a:ext cx="2970685" cy="79500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)#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VLAN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-if)#no shutdown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66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Configure Telnet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 Configure Telnet password </a:t>
            </a:r>
            <a:r>
              <a:rPr lang="en-GB" dirty="0"/>
              <a:t>on</a:t>
            </a:r>
            <a:r>
              <a:rPr lang="en-GB" b="1" dirty="0"/>
              <a:t> VTY lines </a:t>
            </a:r>
            <a:r>
              <a:rPr lang="en-GB" dirty="0"/>
              <a:t>and configure remote login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90800" y="2819400"/>
            <a:ext cx="3852337" cy="14105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)# Router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)#line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vty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0 15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-line)#password cisco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Router(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-line)#login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215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Telnet the 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We </a:t>
            </a:r>
            <a:r>
              <a:rPr lang="en-GB" dirty="0"/>
              <a:t>can now telnet the router using the IP address of fa0/0 interface. So, in the command prompt of the admin PC type </a:t>
            </a:r>
            <a:r>
              <a:rPr lang="en-GB" b="1" i="1" dirty="0"/>
              <a:t>telnet  10.0.0.1 </a:t>
            </a:r>
            <a:r>
              <a:rPr lang="en-GB" dirty="0"/>
              <a:t>then hit enter key.</a:t>
            </a:r>
          </a:p>
          <a:p>
            <a:r>
              <a:rPr lang="en-GB" dirty="0" smtClean="0"/>
              <a:t>Provide </a:t>
            </a:r>
            <a:r>
              <a:rPr lang="en-GB" dirty="0"/>
              <a:t>Telnet Password (that you set in step 4), then hit enter. Correct password allows you access the CLI of the router .</a:t>
            </a:r>
          </a:p>
          <a:p>
            <a:r>
              <a:rPr lang="en-GB" dirty="0" smtClean="0"/>
              <a:t>Now </a:t>
            </a:r>
            <a:r>
              <a:rPr lang="en-GB" dirty="0"/>
              <a:t>provide the enable password (that you set in step 2) to be allowed into </a:t>
            </a:r>
            <a:r>
              <a:rPr lang="en-GB" b="1" dirty="0"/>
              <a:t>privileged executive mode</a:t>
            </a:r>
            <a:r>
              <a:rPr lang="en-GB" dirty="0"/>
              <a:t> of the router.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53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https://computernetworking747640215.wordpress.com/2018/07/05/configuring-telnet-on-a-switch-and-a-router-in-packet-tracer</a:t>
            </a:r>
            <a:r>
              <a:rPr lang="en-GB" dirty="0" smtClean="0">
                <a:hlinkClick r:id="rId2"/>
              </a:rPr>
              <a:t>/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81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overview of Telnet</a:t>
            </a:r>
          </a:p>
          <a:p>
            <a:r>
              <a:rPr lang="en-GB" dirty="0"/>
              <a:t>Configuring Telnet on a switch in Packet Tracer</a:t>
            </a:r>
          </a:p>
          <a:p>
            <a:r>
              <a:rPr lang="en-GB" dirty="0"/>
              <a:t>Configuring Telnet on a router in Packet </a:t>
            </a:r>
            <a:r>
              <a:rPr lang="en-GB" dirty="0" smtClean="0"/>
              <a:t>Tracer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68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Telnet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 smtClean="0"/>
              <a:t>Telnet </a:t>
            </a:r>
            <a:r>
              <a:rPr lang="en-GB" dirty="0"/>
              <a:t>is an application layer protocol that allows a network administrator to access and manage remote devices . </a:t>
            </a:r>
            <a:endParaRPr lang="en-GB" dirty="0" smtClean="0"/>
          </a:p>
          <a:p>
            <a:pPr algn="just"/>
            <a:r>
              <a:rPr lang="en-GB" dirty="0" smtClean="0"/>
              <a:t>A </a:t>
            </a:r>
            <a:r>
              <a:rPr lang="en-GB" dirty="0"/>
              <a:t>user on a client machine can use a software (also known as a Telnet client) to access a command-line interface of another, remote machine that is running a Telnet server program.</a:t>
            </a:r>
          </a:p>
          <a:p>
            <a:pPr algn="just"/>
            <a:r>
              <a:rPr lang="en-GB" dirty="0"/>
              <a:t>A network administrator can access the device by </a:t>
            </a:r>
            <a:r>
              <a:rPr lang="en-GB" dirty="0" err="1"/>
              <a:t>telnetting</a:t>
            </a:r>
            <a:r>
              <a:rPr lang="en-GB" dirty="0"/>
              <a:t>  to the IP address or hostname of a remote device. </a:t>
            </a:r>
            <a:endParaRPr lang="en-GB" dirty="0" smtClean="0"/>
          </a:p>
          <a:p>
            <a:pPr algn="just"/>
            <a:r>
              <a:rPr lang="en-GB" dirty="0" smtClean="0"/>
              <a:t>The </a:t>
            </a:r>
            <a:r>
              <a:rPr lang="en-GB" dirty="0"/>
              <a:t>network administrator will then be presented with a virtual terminal </a:t>
            </a:r>
            <a:r>
              <a:rPr lang="en-GB" dirty="0" smtClean="0"/>
              <a:t>(VTY) that </a:t>
            </a:r>
            <a:r>
              <a:rPr lang="en-GB" dirty="0"/>
              <a:t>can interact with the remote host.</a:t>
            </a:r>
          </a:p>
          <a:p>
            <a:pPr algn="just"/>
            <a:r>
              <a:rPr lang="en-GB" dirty="0"/>
              <a:t>Now assume you’re the network admin. We’ll begin with: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8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Telnet: Configuring on a Switch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1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Create </a:t>
            </a:r>
            <a:r>
              <a:rPr lang="en-GB" dirty="0" err="1" smtClean="0"/>
              <a:t>Toplogy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Create the network topology below in Packet Tracer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Assign the laptop a static IP address of 10.0.0.10.</a:t>
            </a:r>
          </a:p>
          <a:p>
            <a:r>
              <a:rPr lang="en-GB" dirty="0"/>
              <a:t>The topology above consists of an </a:t>
            </a:r>
            <a:r>
              <a:rPr lang="en-GB" b="1" dirty="0"/>
              <a:t>ADMIN</a:t>
            </a:r>
            <a:r>
              <a:rPr lang="en-GB" dirty="0"/>
              <a:t> laptop and a remote switch. We’ll configure Telnet on the switch so that as the admin</a:t>
            </a:r>
            <a:r>
              <a:rPr lang="en-GB" dirty="0" smtClean="0"/>
              <a:t>, you’ll </a:t>
            </a:r>
            <a:r>
              <a:rPr lang="en-GB" dirty="0"/>
              <a:t>be able to access and manage the switch remotely.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026" name="Picture 2" descr="telnet switch topolo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6891867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Configure Password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Configure</a:t>
            </a:r>
            <a:r>
              <a:rPr lang="en-GB" b="1" dirty="0"/>
              <a:t> </a:t>
            </a:r>
            <a:r>
              <a:rPr lang="en-GB" b="1" dirty="0">
                <a:solidFill>
                  <a:srgbClr val="C00000"/>
                </a:solidFill>
              </a:rPr>
              <a:t>enable password</a:t>
            </a:r>
            <a:r>
              <a:rPr lang="en-GB" dirty="0"/>
              <a:t>  or </a:t>
            </a:r>
            <a:r>
              <a:rPr lang="en-GB" b="1" dirty="0">
                <a:solidFill>
                  <a:srgbClr val="C00000"/>
                </a:solidFill>
              </a:rPr>
              <a:t>enable secret password</a:t>
            </a:r>
            <a:r>
              <a:rPr lang="en-GB" b="1" dirty="0"/>
              <a:t> </a:t>
            </a:r>
            <a:r>
              <a:rPr lang="en-GB" dirty="0"/>
              <a:t>on the  switch. </a:t>
            </a:r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you fail to do this</a:t>
            </a:r>
            <a:r>
              <a:rPr lang="en-GB" dirty="0" smtClean="0"/>
              <a:t>, you </a:t>
            </a:r>
            <a:r>
              <a:rPr lang="en-GB" dirty="0"/>
              <a:t>won’t get past the executive mode of the switch even after you establish a telnet connection to the switch.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0" y="4717704"/>
            <a:ext cx="5486400" cy="122589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Switch&gt;enable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Switch#config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terminal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Switch(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)#enable password admin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6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Configure VLAN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Configure </a:t>
            </a:r>
            <a:r>
              <a:rPr lang="en-GB" dirty="0"/>
              <a:t>a VLAN interface on the </a:t>
            </a:r>
            <a:r>
              <a:rPr lang="en-GB" dirty="0" smtClean="0"/>
              <a:t>switch</a:t>
            </a:r>
          </a:p>
          <a:p>
            <a:r>
              <a:rPr lang="en-GB" dirty="0"/>
              <a:t>We assign an IP address to the </a:t>
            </a:r>
            <a:r>
              <a:rPr lang="en-GB" b="1" dirty="0"/>
              <a:t>VLAN</a:t>
            </a:r>
            <a:r>
              <a:rPr lang="en-GB" dirty="0"/>
              <a:t> interface of the switch so that we can Telnet the switch from the laptop using this address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400" y="4114800"/>
            <a:ext cx="5822428" cy="153367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Switch(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)#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VLAN 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Switch(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-if)#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ip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address 10.0.0.20   255.0.0.0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Switch(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-if)#no shut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Switch(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-if)#exit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Configure Telnet Password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GB" dirty="0"/>
              <a:t>Configure a  </a:t>
            </a:r>
            <a:r>
              <a:rPr lang="en-GB" b="1" dirty="0">
                <a:solidFill>
                  <a:srgbClr val="C00000"/>
                </a:solidFill>
              </a:rPr>
              <a:t>Telnet password</a:t>
            </a:r>
            <a:r>
              <a:rPr lang="en-GB" b="1" dirty="0"/>
              <a:t> </a:t>
            </a:r>
            <a:r>
              <a:rPr lang="en-GB" dirty="0"/>
              <a:t> for remote access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This password is configured on </a:t>
            </a:r>
            <a:r>
              <a:rPr lang="en-GB" b="1" dirty="0">
                <a:solidFill>
                  <a:srgbClr val="C00000"/>
                </a:solidFill>
              </a:rPr>
              <a:t>VTY</a:t>
            </a:r>
            <a:r>
              <a:rPr lang="en-GB" dirty="0"/>
              <a:t> lines. VTY means Virtual Terminal.  </a:t>
            </a:r>
            <a:endParaRPr lang="en-GB" dirty="0" smtClean="0"/>
          </a:p>
          <a:p>
            <a:pPr algn="just"/>
            <a:r>
              <a:rPr lang="en-GB" dirty="0" smtClean="0"/>
              <a:t>Before </a:t>
            </a:r>
            <a:r>
              <a:rPr lang="en-GB" dirty="0"/>
              <a:t>you can manage the switch remotely via Telnet, you’ll have to provide this password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Telnet access to the switch is allowed through VTY lines. </a:t>
            </a:r>
            <a:endParaRPr lang="en-GB" dirty="0" smtClean="0"/>
          </a:p>
          <a:p>
            <a:pPr algn="just"/>
            <a:r>
              <a:rPr lang="en-GB" dirty="0" smtClean="0"/>
              <a:t>We </a:t>
            </a:r>
            <a:r>
              <a:rPr lang="en-GB" dirty="0"/>
              <a:t>can establish up to 16 telnet connections </a:t>
            </a:r>
            <a:r>
              <a:rPr lang="en-GB" dirty="0" smtClean="0"/>
              <a:t>to </a:t>
            </a:r>
            <a:r>
              <a:rPr lang="en-GB" dirty="0"/>
              <a:t>the switch at the same time. </a:t>
            </a:r>
            <a:r>
              <a:rPr lang="en-GB" dirty="0" err="1" smtClean="0"/>
              <a:t>Thats</a:t>
            </a:r>
            <a:r>
              <a:rPr lang="en-GB" dirty="0" smtClean="0"/>
              <a:t> what</a:t>
            </a:r>
            <a:r>
              <a:rPr lang="en-GB" dirty="0"/>
              <a:t>  ‘0  15‘ means.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27784" y="5371238"/>
            <a:ext cx="5150769" cy="141056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Switch(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)#line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vty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0 15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 Switch(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-line)#password cisco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Switch(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config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Gentium Book Basic"/>
                <a:cs typeface="Arial" pitchFamily="34" charset="0"/>
              </a:rPr>
              <a:t>-line)#login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6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5. Test Telnet Connectivity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Go </a:t>
            </a:r>
            <a:r>
              <a:rPr lang="en-GB" dirty="0"/>
              <a:t>to command prompt of the laptop and type telnet  10.0.0.20</a:t>
            </a:r>
          </a:p>
          <a:p>
            <a:r>
              <a:rPr lang="en-GB" dirty="0"/>
              <a:t>Hope you remember that 10.0.0.20 is the VLAN address of the switch through which we can access it remotely.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97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259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Configuring Telnet on a switch and a router in Packet Tracer</vt:lpstr>
      <vt:lpstr>Contents</vt:lpstr>
      <vt:lpstr>Telnet</vt:lpstr>
      <vt:lpstr>Telnet: Configuring on a Switch</vt:lpstr>
      <vt:lpstr>1. Create Toplogy</vt:lpstr>
      <vt:lpstr>2. Configure Password</vt:lpstr>
      <vt:lpstr>3. Configure VLAN</vt:lpstr>
      <vt:lpstr>4. Configure Telnet Password</vt:lpstr>
      <vt:lpstr>5. Test Telnet Connectivity</vt:lpstr>
      <vt:lpstr>5. Test Telnet Connectivity.</vt:lpstr>
      <vt:lpstr>Telnet Configuration on Router</vt:lpstr>
      <vt:lpstr>1. Build the network topology</vt:lpstr>
      <vt:lpstr>2. Configure </vt:lpstr>
      <vt:lpstr>3. Configure IP addresses </vt:lpstr>
      <vt:lpstr>4. Configure VLAN</vt:lpstr>
      <vt:lpstr>5. Configure Telnet</vt:lpstr>
      <vt:lpstr>6. Telnet the Router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Telnet on a switch and a router in Packet Tracer</dc:title>
  <dc:creator>Windows 11</dc:creator>
  <cp:lastModifiedBy>Windows 11</cp:lastModifiedBy>
  <cp:revision>26</cp:revision>
  <dcterms:created xsi:type="dcterms:W3CDTF">2006-08-16T00:00:00Z</dcterms:created>
  <dcterms:modified xsi:type="dcterms:W3CDTF">2025-03-25T12:07:59Z</dcterms:modified>
</cp:coreProperties>
</file>