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  <p:sldMasterId id="2147483711" r:id="rId2"/>
  </p:sldMasterIdLst>
  <p:notesMasterIdLst>
    <p:notesMasterId r:id="rId8"/>
  </p:notesMasterIdLst>
  <p:sldIdLst>
    <p:sldId id="284" r:id="rId3"/>
    <p:sldId id="322" r:id="rId4"/>
    <p:sldId id="323" r:id="rId5"/>
    <p:sldId id="772" r:id="rId6"/>
    <p:sldId id="773" r:id="rId7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34" autoAdjust="0"/>
    <p:restoredTop sz="68796" autoAdjust="0"/>
  </p:normalViewPr>
  <p:slideViewPr>
    <p:cSldViewPr>
      <p:cViewPr varScale="1">
        <p:scale>
          <a:sx n="59" d="100"/>
          <a:sy n="59" d="100"/>
        </p:scale>
        <p:origin x="2026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8" d="100"/>
          <a:sy n="128" d="100"/>
        </p:scale>
        <p:origin x="-1144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fld id="{A35BB17F-92FD-3D4C-A740-854BEAB48CBE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E84305-015B-2648-A04D-F6EDB374C6A8}" type="slidenum">
              <a:rPr lang="en-AU">
                <a:latin typeface="Arial" pitchFamily="-84" charset="0"/>
              </a:rPr>
              <a:pPr/>
              <a:t>1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The pioneering paper by Diffie and Hellman [DIFF76b] introduced a new approach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to cryptography and, in effect, challenged cryptologists to come up with a cryptographic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algorithm that met the requirements for public-key systems. A number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algorithms have been proposed for public-key cryptography. Some of these, though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initially promising, turned out to be breakable.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One of the first successful responses to the challenge was developed in 1977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by Ron Rivest, Adi Shamir, and Len Adleman at MIT and first published in 1978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[RIVE78].  The Rivest-Shamir-Adleman (RSA) scheme has since that time reigned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supreme as the most widely accepted and implemented general-purpose approach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to public-key encryption.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The RSA  scheme is a cipher in which the plaintext and ciphertext are integers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between 0 and n -  1 for some n . A typical size for n  is 1024 bits, or 309 decimal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digits. That is, n  is less than 2</a:t>
            </a:r>
            <a:r>
              <a:rPr lang="en-US" sz="1200" kern="1200" baseline="3000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1024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. We examine RSA in this section in some detail,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beginning with an explanation of the algorithm. Then we examine some of the computational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and cryptanalytical implications of RSA.</a:t>
            </a:r>
            <a:endParaRPr lang="en-AU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BF5BBA7E-7608-47A9-8DA7-F787D2CCC9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E61A52-FCBD-4E1B-B184-A09925F6B33D}" type="slidenum">
              <a:rPr kumimoji="0" lang="en-AU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AU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11C11BA1-879E-4E0C-96A2-73931275ED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89AF7811-3A48-458D-9960-BE922FC325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GB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As we know </a:t>
            </a:r>
            <a:r>
              <a:rPr lang="en-GB" altLang="en-US" sz="12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GB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must have the property that there are no numbers that neatly divide into </a:t>
            </a:r>
            <a:r>
              <a:rPr lang="en-GB" altLang="en-US" sz="12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GB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and 12 except for 1. Let’s just try them all out:</a:t>
            </a:r>
          </a:p>
          <a:p>
            <a:pPr>
              <a:spcBef>
                <a:spcPct val="50000"/>
              </a:spcBef>
            </a:pPr>
            <a:r>
              <a:rPr lang="en-GB" altLang="en-US" sz="1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e=2</a:t>
            </a:r>
            <a:r>
              <a:rPr lang="en-GB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 this is no good, since 2 divides both </a:t>
            </a:r>
            <a:r>
              <a:rPr lang="en-GB" altLang="en-US" sz="12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GB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and 12. In fact this will be true for all multiples of 2 as well, so </a:t>
            </a:r>
            <a:r>
              <a:rPr lang="en-GB" altLang="en-US" sz="1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e=4</a:t>
            </a:r>
            <a:r>
              <a:rPr lang="en-GB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altLang="en-US" sz="1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e=6</a:t>
            </a:r>
            <a:r>
              <a:rPr lang="en-GB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altLang="en-US" sz="1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e=8</a:t>
            </a:r>
            <a:r>
              <a:rPr lang="en-GB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GB" altLang="en-US" sz="1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e=10</a:t>
            </a:r>
            <a:r>
              <a:rPr lang="en-GB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are also not possible.</a:t>
            </a:r>
          </a:p>
          <a:p>
            <a:pPr>
              <a:spcBef>
                <a:spcPct val="50000"/>
              </a:spcBef>
            </a:pPr>
            <a:endParaRPr lang="en-GB" altLang="en-US" sz="12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altLang="en-US" sz="1200" b="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Similarly</a:t>
            </a:r>
            <a:r>
              <a:rPr lang="en-GB" altLang="en-US" sz="1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e=3</a:t>
            </a:r>
            <a:r>
              <a:rPr lang="en-GB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 this is no good, since 3 divides both </a:t>
            </a:r>
            <a:r>
              <a:rPr lang="en-GB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GB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and 12. In fact this will be true for all multiples of 3 as well, so </a:t>
            </a:r>
            <a:r>
              <a:rPr lang="en-GB" altLang="en-US" sz="1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e=6</a:t>
            </a:r>
            <a:r>
              <a:rPr lang="en-GB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GB" altLang="en-US" sz="1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e=9</a:t>
            </a:r>
            <a:r>
              <a:rPr lang="en-GB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are also not possible.</a:t>
            </a:r>
            <a:r>
              <a:rPr lang="en-GB" altLang="en-US" sz="1200" dirty="0"/>
              <a:t> </a:t>
            </a:r>
          </a:p>
          <a:p>
            <a:pPr>
              <a:spcBef>
                <a:spcPct val="50000"/>
              </a:spcBef>
            </a:pPr>
            <a:endParaRPr lang="en-AU" altLang="en-US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Since in each case there is no number that divides into them and 12 other than 1, all these choices of e are possible.</a:t>
            </a:r>
            <a:endParaRPr lang="en-GB" altLang="en-US" sz="1200" dirty="0"/>
          </a:p>
          <a:p>
            <a:pPr>
              <a:spcBef>
                <a:spcPct val="50000"/>
              </a:spcBef>
            </a:pPr>
            <a:endParaRPr lang="en-AU" altLang="en-US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157≡17</a:t>
            </a:r>
            <a:r>
              <a:rPr lang="en-GB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−1 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(mod2668)</a:t>
            </a:r>
            <a:endParaRPr lang="en-AU" altLang="en-US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endParaRPr lang="en-AU" altLang="en-US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endParaRPr lang="en-AU" altLang="en-US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AU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Link for online inverse modulo calculation</a:t>
            </a:r>
          </a:p>
          <a:p>
            <a:pPr>
              <a:spcBef>
                <a:spcPct val="50000"/>
              </a:spcBef>
            </a:pPr>
            <a:r>
              <a:rPr lang="en-AU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https://www.dcode.fr/modular-inverse</a:t>
            </a:r>
          </a:p>
          <a:p>
            <a:pPr>
              <a:spcBef>
                <a:spcPct val="50000"/>
              </a:spcBef>
            </a:pPr>
            <a:endParaRPr lang="en-AU" altLang="en-US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509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BF5BBA7E-7608-47A9-8DA7-F787D2CCC9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E61A52-FCBD-4E1B-B184-A09925F6B33D}" type="slidenum">
              <a:rPr kumimoji="0" lang="en-AU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AU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11C11BA1-879E-4E0C-96A2-73931275ED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89AF7811-3A48-458D-9960-BE922FC325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The first job is to represent the plaintext as a series of numbers modulo n.</a:t>
            </a:r>
            <a:r>
              <a:rPr lang="en-GB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40717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/>
        </p:nvGrpSpPr>
        <p:grpSpPr bwMode="auto">
          <a:xfrm>
            <a:off x="3175" y="4267200"/>
            <a:ext cx="9140825" cy="2590800"/>
            <a:chOff x="2" y="2688"/>
            <a:chExt cx="5758" cy="1632"/>
          </a:xfrm>
        </p:grpSpPr>
        <p:sp>
          <p:nvSpPr>
            <p:cNvPr id="5" name="Freeform 1027"/>
            <p:cNvSpPr>
              <a:spLocks/>
            </p:cNvSpPr>
            <p:nvPr/>
          </p:nvSpPr>
          <p:spPr bwMode="hidden">
            <a:xfrm>
              <a:off x="2" y="2688"/>
              <a:ext cx="5758" cy="1632"/>
            </a:xfrm>
            <a:custGeom>
              <a:avLst/>
              <a:gdLst/>
              <a:ahLst/>
              <a:cxnLst>
                <a:cxn ang="0">
                  <a:pos x="5740" y="4316"/>
                </a:cxn>
                <a:cxn ang="0">
                  <a:pos x="0" y="4316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4316"/>
                </a:cxn>
                <a:cxn ang="0">
                  <a:pos x="5740" y="4316"/>
                </a:cxn>
              </a:cxnLst>
              <a:rect l="0" t="0" r="r" b="b"/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dirty="0">
                <a:latin typeface="Arial" pitchFamily="-107" charset="0"/>
              </a:endParaRPr>
            </a:p>
          </p:txBody>
        </p:sp>
        <p:grpSp>
          <p:nvGrpSpPr>
            <p:cNvPr id="6" name="Group 1028"/>
            <p:cNvGrpSpPr>
              <a:grpSpLocks/>
            </p:cNvGrpSpPr>
            <p:nvPr/>
          </p:nvGrpSpPr>
          <p:grpSpPr bwMode="auto">
            <a:xfrm>
              <a:off x="1776" y="3024"/>
              <a:ext cx="3929" cy="1290"/>
              <a:chOff x="1776" y="3024"/>
              <a:chExt cx="3929" cy="1290"/>
            </a:xfrm>
          </p:grpSpPr>
          <p:grpSp>
            <p:nvGrpSpPr>
              <p:cNvPr id="7" name="Group 1029"/>
              <p:cNvGrpSpPr>
                <a:grpSpLocks/>
              </p:cNvGrpSpPr>
              <p:nvPr/>
            </p:nvGrpSpPr>
            <p:grpSpPr bwMode="auto">
              <a:xfrm>
                <a:off x="2268" y="3934"/>
                <a:ext cx="638" cy="377"/>
                <a:chOff x="2268" y="3934"/>
                <a:chExt cx="638" cy="377"/>
              </a:xfrm>
            </p:grpSpPr>
            <p:sp>
              <p:nvSpPr>
                <p:cNvPr id="60" name="Oval 1030"/>
                <p:cNvSpPr>
                  <a:spLocks noChangeArrowheads="1"/>
                </p:cNvSpPr>
                <p:nvPr/>
              </p:nvSpPr>
              <p:spPr bwMode="hidden">
                <a:xfrm>
                  <a:off x="2268" y="3934"/>
                  <a:ext cx="638" cy="37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1" name="Oval 1031"/>
                <p:cNvSpPr>
                  <a:spLocks noChangeArrowheads="1"/>
                </p:cNvSpPr>
                <p:nvPr/>
              </p:nvSpPr>
              <p:spPr bwMode="hidden">
                <a:xfrm>
                  <a:off x="2314" y="3958"/>
                  <a:ext cx="543" cy="3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87843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2" name="Oval 1032"/>
                <p:cNvSpPr>
                  <a:spLocks noChangeArrowheads="1"/>
                </p:cNvSpPr>
                <p:nvPr/>
              </p:nvSpPr>
              <p:spPr bwMode="hidden">
                <a:xfrm>
                  <a:off x="2341" y="3979"/>
                  <a:ext cx="501" cy="29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0980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3" name="Oval 1033"/>
                <p:cNvSpPr>
                  <a:spLocks noChangeArrowheads="1"/>
                </p:cNvSpPr>
                <p:nvPr/>
              </p:nvSpPr>
              <p:spPr bwMode="hidden">
                <a:xfrm>
                  <a:off x="2368" y="3997"/>
                  <a:ext cx="444" cy="258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4" name="Oval 1034"/>
                <p:cNvSpPr>
                  <a:spLocks noChangeArrowheads="1"/>
                </p:cNvSpPr>
                <p:nvPr/>
              </p:nvSpPr>
              <p:spPr bwMode="hidden">
                <a:xfrm>
                  <a:off x="2385" y="4005"/>
                  <a:ext cx="413" cy="24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5" name="Oval 1035"/>
                <p:cNvSpPr>
                  <a:spLocks noChangeArrowheads="1"/>
                </p:cNvSpPr>
                <p:nvPr/>
              </p:nvSpPr>
              <p:spPr bwMode="hidden">
                <a:xfrm>
                  <a:off x="2437" y="4026"/>
                  <a:ext cx="306" cy="19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6" name="Oval 1036"/>
                <p:cNvSpPr>
                  <a:spLocks noChangeArrowheads="1"/>
                </p:cNvSpPr>
                <p:nvPr/>
              </p:nvSpPr>
              <p:spPr bwMode="hidden">
                <a:xfrm>
                  <a:off x="2476" y="4056"/>
                  <a:ext cx="227" cy="135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0980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7" name="Oval 1037"/>
                <p:cNvSpPr>
                  <a:spLocks noChangeArrowheads="1"/>
                </p:cNvSpPr>
                <p:nvPr/>
              </p:nvSpPr>
              <p:spPr bwMode="hidden">
                <a:xfrm>
                  <a:off x="2542" y="4097"/>
                  <a:ext cx="90" cy="6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0980"/>
                        <a:invGamma/>
                      </a:schemeClr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</p:grpSp>
          <p:sp>
            <p:nvSpPr>
              <p:cNvPr id="8" name="Oval 1038"/>
              <p:cNvSpPr>
                <a:spLocks noChangeArrowheads="1"/>
              </p:cNvSpPr>
              <p:nvPr/>
            </p:nvSpPr>
            <p:spPr bwMode="hidden">
              <a:xfrm>
                <a:off x="3686" y="3810"/>
                <a:ext cx="532" cy="32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9" name="Oval 1039"/>
              <p:cNvSpPr>
                <a:spLocks noChangeArrowheads="1"/>
              </p:cNvSpPr>
              <p:nvPr/>
            </p:nvSpPr>
            <p:spPr bwMode="hidden">
              <a:xfrm>
                <a:off x="3726" y="3840"/>
                <a:ext cx="452" cy="275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0980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0" name="Oval 1040"/>
              <p:cNvSpPr>
                <a:spLocks noChangeArrowheads="1"/>
              </p:cNvSpPr>
              <p:nvPr/>
            </p:nvSpPr>
            <p:spPr bwMode="hidden">
              <a:xfrm>
                <a:off x="3782" y="3872"/>
                <a:ext cx="344" cy="20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1" name="Oval 1041"/>
              <p:cNvSpPr>
                <a:spLocks noChangeArrowheads="1"/>
              </p:cNvSpPr>
              <p:nvPr/>
            </p:nvSpPr>
            <p:spPr bwMode="hidden">
              <a:xfrm>
                <a:off x="3822" y="3896"/>
                <a:ext cx="262" cy="159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2" name="Oval 1042"/>
              <p:cNvSpPr>
                <a:spLocks noChangeArrowheads="1"/>
              </p:cNvSpPr>
              <p:nvPr/>
            </p:nvSpPr>
            <p:spPr bwMode="hidden">
              <a:xfrm>
                <a:off x="3856" y="3922"/>
                <a:ext cx="192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3" name="Freeform 1043"/>
              <p:cNvSpPr>
                <a:spLocks/>
              </p:cNvSpPr>
              <p:nvPr/>
            </p:nvSpPr>
            <p:spPr bwMode="hidden">
              <a:xfrm>
                <a:off x="3575" y="3715"/>
                <a:ext cx="383" cy="161"/>
              </a:xfrm>
              <a:custGeom>
                <a:avLst/>
                <a:gdLst/>
                <a:ahLst/>
                <a:cxnLst>
                  <a:cxn ang="0">
                    <a:pos x="376" y="12"/>
                  </a:cxn>
                  <a:cxn ang="0">
                    <a:pos x="257" y="24"/>
                  </a:cxn>
                  <a:cxn ang="0">
                    <a:pos x="149" y="54"/>
                  </a:cxn>
                  <a:cxn ang="0">
                    <a:pos x="101" y="77"/>
                  </a:cxn>
                  <a:cxn ang="0">
                    <a:pos x="59" y="101"/>
                  </a:cxn>
                  <a:cxn ang="0">
                    <a:pos x="24" y="131"/>
                  </a:cxn>
                  <a:cxn ang="0">
                    <a:pos x="0" y="161"/>
                  </a:cxn>
                  <a:cxn ang="0">
                    <a:pos x="0" y="137"/>
                  </a:cxn>
                  <a:cxn ang="0">
                    <a:pos x="29" y="107"/>
                  </a:cxn>
                  <a:cxn ang="0">
                    <a:pos x="65" y="83"/>
                  </a:cxn>
                  <a:cxn ang="0">
                    <a:pos x="155" y="36"/>
                  </a:cxn>
                  <a:cxn ang="0">
                    <a:pos x="257" y="12"/>
                  </a:cxn>
                  <a:cxn ang="0">
                    <a:pos x="376" y="0"/>
                  </a:cxn>
                  <a:cxn ang="0">
                    <a:pos x="376" y="0"/>
                  </a:cxn>
                  <a:cxn ang="0">
                    <a:pos x="382" y="0"/>
                  </a:cxn>
                  <a:cxn ang="0">
                    <a:pos x="382" y="12"/>
                  </a:cxn>
                  <a:cxn ang="0">
                    <a:pos x="376" y="12"/>
                  </a:cxn>
                  <a:cxn ang="0">
                    <a:pos x="376" y="12"/>
                  </a:cxn>
                  <a:cxn ang="0">
                    <a:pos x="376" y="12"/>
                  </a:cxn>
                </a:cxnLst>
                <a:rect l="0" t="0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4" name="Freeform 1044"/>
              <p:cNvSpPr>
                <a:spLocks/>
              </p:cNvSpPr>
              <p:nvPr/>
            </p:nvSpPr>
            <p:spPr bwMode="hidden">
              <a:xfrm>
                <a:off x="3695" y="4170"/>
                <a:ext cx="444" cy="66"/>
              </a:xfrm>
              <a:custGeom>
                <a:avLst/>
                <a:gdLst/>
                <a:ahLst/>
                <a:cxnLst>
                  <a:cxn ang="0">
                    <a:pos x="257" y="54"/>
                  </a:cxn>
                  <a:cxn ang="0">
                    <a:pos x="353" y="48"/>
                  </a:cxn>
                  <a:cxn ang="0">
                    <a:pos x="443" y="24"/>
                  </a:cxn>
                  <a:cxn ang="0">
                    <a:pos x="443" y="36"/>
                  </a:cxn>
                  <a:cxn ang="0">
                    <a:pos x="353" y="60"/>
                  </a:cxn>
                  <a:cxn ang="0">
                    <a:pos x="257" y="66"/>
                  </a:cxn>
                  <a:cxn ang="0">
                    <a:pos x="186" y="60"/>
                  </a:cxn>
                  <a:cxn ang="0">
                    <a:pos x="120" y="48"/>
                  </a:cxn>
                  <a:cxn ang="0">
                    <a:pos x="60" y="36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54" y="24"/>
                  </a:cxn>
                  <a:cxn ang="0">
                    <a:pos x="120" y="36"/>
                  </a:cxn>
                  <a:cxn ang="0">
                    <a:pos x="186" y="48"/>
                  </a:cxn>
                  <a:cxn ang="0">
                    <a:pos x="257" y="54"/>
                  </a:cxn>
                  <a:cxn ang="0">
                    <a:pos x="257" y="54"/>
                  </a:cxn>
                </a:cxnLst>
                <a:rect l="0" t="0" r="r" b="b"/>
                <a:pathLst>
                  <a:path w="443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84706"/>
                      <a:invGamma/>
                    </a:schemeClr>
                  </a:gs>
                  <a:gs pos="100000">
                    <a:schemeClr val="accent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5" name="Freeform 1045"/>
              <p:cNvSpPr>
                <a:spLocks/>
              </p:cNvSpPr>
              <p:nvPr/>
            </p:nvSpPr>
            <p:spPr bwMode="hidden">
              <a:xfrm>
                <a:off x="3527" y="3906"/>
                <a:ext cx="89" cy="216"/>
              </a:xfrm>
              <a:custGeom>
                <a:avLst/>
                <a:gdLst/>
                <a:ahLst/>
                <a:cxnLst>
                  <a:cxn ang="0">
                    <a:pos x="12" y="66"/>
                  </a:cxn>
                  <a:cxn ang="0">
                    <a:pos x="18" y="108"/>
                  </a:cxn>
                  <a:cxn ang="0">
                    <a:pos x="36" y="144"/>
                  </a:cxn>
                  <a:cxn ang="0">
                    <a:pos x="60" y="180"/>
                  </a:cxn>
                  <a:cxn ang="0">
                    <a:pos x="89" y="216"/>
                  </a:cxn>
                  <a:cxn ang="0">
                    <a:pos x="72" y="216"/>
                  </a:cxn>
                  <a:cxn ang="0">
                    <a:pos x="42" y="180"/>
                  </a:cxn>
                  <a:cxn ang="0">
                    <a:pos x="18" y="144"/>
                  </a:cxn>
                  <a:cxn ang="0">
                    <a:pos x="6" y="108"/>
                  </a:cxn>
                  <a:cxn ang="0">
                    <a:pos x="0" y="66"/>
                  </a:cxn>
                  <a:cxn ang="0">
                    <a:pos x="0" y="30"/>
                  </a:cxn>
                  <a:cxn ang="0">
                    <a:pos x="12" y="0"/>
                  </a:cxn>
                  <a:cxn ang="0">
                    <a:pos x="30" y="0"/>
                  </a:cxn>
                  <a:cxn ang="0">
                    <a:pos x="18" y="30"/>
                  </a:cxn>
                  <a:cxn ang="0">
                    <a:pos x="12" y="66"/>
                  </a:cxn>
                  <a:cxn ang="0">
                    <a:pos x="12" y="66"/>
                  </a:cxn>
                </a:cxnLst>
                <a:rect l="0" t="0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6" name="Freeform 1046"/>
              <p:cNvSpPr>
                <a:spLocks/>
              </p:cNvSpPr>
              <p:nvPr/>
            </p:nvSpPr>
            <p:spPr bwMode="hidden">
              <a:xfrm>
                <a:off x="3569" y="3745"/>
                <a:ext cx="750" cy="461"/>
              </a:xfrm>
              <a:custGeom>
                <a:avLst/>
                <a:gdLst/>
                <a:ahLst/>
                <a:cxnLst>
                  <a:cxn ang="0">
                    <a:pos x="382" y="443"/>
                  </a:cxn>
                  <a:cxn ang="0">
                    <a:pos x="311" y="437"/>
                  </a:cxn>
                  <a:cxn ang="0">
                    <a:pos x="245" y="425"/>
                  </a:cxn>
                  <a:cxn ang="0">
                    <a:pos x="185" y="407"/>
                  </a:cxn>
                  <a:cxn ang="0">
                    <a:pos x="131" y="383"/>
                  </a:cxn>
                  <a:cxn ang="0">
                    <a:pos x="83" y="347"/>
                  </a:cxn>
                  <a:cxn ang="0">
                    <a:pos x="53" y="311"/>
                  </a:cxn>
                  <a:cxn ang="0">
                    <a:pos x="30" y="269"/>
                  </a:cxn>
                  <a:cxn ang="0">
                    <a:pos x="24" y="227"/>
                  </a:cxn>
                  <a:cxn ang="0">
                    <a:pos x="30" y="185"/>
                  </a:cxn>
                  <a:cxn ang="0">
                    <a:pos x="53" y="143"/>
                  </a:cxn>
                  <a:cxn ang="0">
                    <a:pos x="83" y="107"/>
                  </a:cxn>
                  <a:cxn ang="0">
                    <a:pos x="131" y="77"/>
                  </a:cxn>
                  <a:cxn ang="0">
                    <a:pos x="185" y="47"/>
                  </a:cxn>
                  <a:cxn ang="0">
                    <a:pos x="245" y="30"/>
                  </a:cxn>
                  <a:cxn ang="0">
                    <a:pos x="311" y="18"/>
                  </a:cxn>
                  <a:cxn ang="0">
                    <a:pos x="382" y="12"/>
                  </a:cxn>
                  <a:cxn ang="0">
                    <a:pos x="478" y="18"/>
                  </a:cxn>
                  <a:cxn ang="0">
                    <a:pos x="562" y="41"/>
                  </a:cxn>
                  <a:cxn ang="0">
                    <a:pos x="562" y="36"/>
                  </a:cxn>
                  <a:cxn ang="0">
                    <a:pos x="562" y="30"/>
                  </a:cxn>
                  <a:cxn ang="0">
                    <a:pos x="478" y="6"/>
                  </a:cxn>
                  <a:cxn ang="0">
                    <a:pos x="382" y="0"/>
                  </a:cxn>
                  <a:cxn ang="0">
                    <a:pos x="305" y="6"/>
                  </a:cxn>
                  <a:cxn ang="0">
                    <a:pos x="233" y="18"/>
                  </a:cxn>
                  <a:cxn ang="0">
                    <a:pos x="167" y="41"/>
                  </a:cxn>
                  <a:cxn ang="0">
                    <a:pos x="113" y="65"/>
                  </a:cxn>
                  <a:cxn ang="0">
                    <a:pos x="65" y="101"/>
                  </a:cxn>
                  <a:cxn ang="0">
                    <a:pos x="30" y="137"/>
                  </a:cxn>
                  <a:cxn ang="0">
                    <a:pos x="6" y="179"/>
                  </a:cxn>
                  <a:cxn ang="0">
                    <a:pos x="0" y="227"/>
                  </a:cxn>
                  <a:cxn ang="0">
                    <a:pos x="6" y="275"/>
                  </a:cxn>
                  <a:cxn ang="0">
                    <a:pos x="30" y="317"/>
                  </a:cxn>
                  <a:cxn ang="0">
                    <a:pos x="65" y="359"/>
                  </a:cxn>
                  <a:cxn ang="0">
                    <a:pos x="113" y="395"/>
                  </a:cxn>
                  <a:cxn ang="0">
                    <a:pos x="167" y="419"/>
                  </a:cxn>
                  <a:cxn ang="0">
                    <a:pos x="233" y="443"/>
                  </a:cxn>
                  <a:cxn ang="0">
                    <a:pos x="305" y="455"/>
                  </a:cxn>
                  <a:cxn ang="0">
                    <a:pos x="382" y="461"/>
                  </a:cxn>
                  <a:cxn ang="0">
                    <a:pos x="448" y="455"/>
                  </a:cxn>
                  <a:cxn ang="0">
                    <a:pos x="508" y="449"/>
                  </a:cxn>
                  <a:cxn ang="0">
                    <a:pos x="609" y="413"/>
                  </a:cxn>
                  <a:cxn ang="0">
                    <a:pos x="657" y="389"/>
                  </a:cxn>
                  <a:cxn ang="0">
                    <a:pos x="693" y="359"/>
                  </a:cxn>
                  <a:cxn ang="0">
                    <a:pos x="723" y="329"/>
                  </a:cxn>
                  <a:cxn ang="0">
                    <a:pos x="747" y="293"/>
                  </a:cxn>
                  <a:cxn ang="0">
                    <a:pos x="741" y="287"/>
                  </a:cxn>
                  <a:cxn ang="0">
                    <a:pos x="729" y="281"/>
                  </a:cxn>
                  <a:cxn ang="0">
                    <a:pos x="711" y="317"/>
                  </a:cxn>
                  <a:cxn ang="0">
                    <a:pos x="681" y="347"/>
                  </a:cxn>
                  <a:cxn ang="0">
                    <a:pos x="645" y="377"/>
                  </a:cxn>
                  <a:cxn ang="0">
                    <a:pos x="604" y="401"/>
                  </a:cxn>
                  <a:cxn ang="0">
                    <a:pos x="502" y="431"/>
                  </a:cxn>
                  <a:cxn ang="0">
                    <a:pos x="442" y="443"/>
                  </a:cxn>
                  <a:cxn ang="0">
                    <a:pos x="382" y="443"/>
                  </a:cxn>
                  <a:cxn ang="0">
                    <a:pos x="382" y="443"/>
                  </a:cxn>
                </a:cxnLst>
                <a:rect l="0" t="0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7" name="Freeform 1047"/>
              <p:cNvSpPr>
                <a:spLocks/>
              </p:cNvSpPr>
              <p:nvPr/>
            </p:nvSpPr>
            <p:spPr bwMode="hidden">
              <a:xfrm>
                <a:off x="4037" y="3721"/>
                <a:ext cx="96" cy="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8" y="18"/>
                  </a:cxn>
                  <a:cxn ang="0">
                    <a:pos x="96" y="30"/>
                  </a:cxn>
                  <a:cxn ang="0">
                    <a:pos x="96" y="24"/>
                  </a:cxn>
                  <a:cxn ang="0">
                    <a:pos x="96" y="18"/>
                  </a:cxn>
                  <a:cxn ang="0">
                    <a:pos x="48" y="1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8" name="Freeform 1048"/>
              <p:cNvSpPr>
                <a:spLocks/>
              </p:cNvSpPr>
              <p:nvPr/>
            </p:nvSpPr>
            <p:spPr bwMode="hidden">
              <a:xfrm>
                <a:off x="4175" y="4050"/>
                <a:ext cx="180" cy="132"/>
              </a:xfrm>
              <a:custGeom>
                <a:avLst/>
                <a:gdLst/>
                <a:ahLst/>
                <a:cxnLst>
                  <a:cxn ang="0">
                    <a:pos x="0" y="132"/>
                  </a:cxn>
                  <a:cxn ang="0">
                    <a:pos x="29" y="132"/>
                  </a:cxn>
                  <a:cxn ang="0">
                    <a:pos x="77" y="108"/>
                  </a:cxn>
                  <a:cxn ang="0">
                    <a:pos x="119" y="78"/>
                  </a:cxn>
                  <a:cxn ang="0">
                    <a:pos x="155" y="48"/>
                  </a:cxn>
                  <a:cxn ang="0">
                    <a:pos x="179" y="12"/>
                  </a:cxn>
                  <a:cxn ang="0">
                    <a:pos x="173" y="6"/>
                  </a:cxn>
                  <a:cxn ang="0">
                    <a:pos x="167" y="0"/>
                  </a:cxn>
                  <a:cxn ang="0">
                    <a:pos x="137" y="42"/>
                  </a:cxn>
                  <a:cxn ang="0">
                    <a:pos x="101" y="78"/>
                  </a:cxn>
                  <a:cxn ang="0">
                    <a:pos x="53" y="108"/>
                  </a:cxn>
                  <a:cxn ang="0">
                    <a:pos x="0" y="132"/>
                  </a:cxn>
                  <a:cxn ang="0">
                    <a:pos x="0" y="132"/>
                  </a:cxn>
                </a:cxnLst>
                <a:rect l="0" t="0" r="r" b="b"/>
                <a:pathLst>
                  <a:path w="179" h="132">
                    <a:moveTo>
                      <a:pt x="0" y="132"/>
                    </a:moveTo>
                    <a:lnTo>
                      <a:pt x="29" y="132"/>
                    </a:lnTo>
                    <a:lnTo>
                      <a:pt x="77" y="108"/>
                    </a:lnTo>
                    <a:lnTo>
                      <a:pt x="119" y="78"/>
                    </a:lnTo>
                    <a:lnTo>
                      <a:pt x="155" y="48"/>
                    </a:lnTo>
                    <a:lnTo>
                      <a:pt x="179" y="12"/>
                    </a:lnTo>
                    <a:lnTo>
                      <a:pt x="173" y="6"/>
                    </a:lnTo>
                    <a:lnTo>
                      <a:pt x="167" y="0"/>
                    </a:lnTo>
                    <a:lnTo>
                      <a:pt x="137" y="42"/>
                    </a:lnTo>
                    <a:lnTo>
                      <a:pt x="101" y="78"/>
                    </a:lnTo>
                    <a:lnTo>
                      <a:pt x="53" y="108"/>
                    </a:lnTo>
                    <a:lnTo>
                      <a:pt x="0" y="132"/>
                    </a:lnTo>
                    <a:lnTo>
                      <a:pt x="0" y="1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9" name="Freeform 1049"/>
              <p:cNvSpPr>
                <a:spLocks/>
              </p:cNvSpPr>
              <p:nvPr/>
            </p:nvSpPr>
            <p:spPr bwMode="hidden">
              <a:xfrm>
                <a:off x="2585" y="3822"/>
                <a:ext cx="449" cy="18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78" y="12"/>
                  </a:cxn>
                  <a:cxn ang="0">
                    <a:pos x="150" y="18"/>
                  </a:cxn>
                  <a:cxn ang="0">
                    <a:pos x="215" y="36"/>
                  </a:cxn>
                  <a:cxn ang="0">
                    <a:pos x="275" y="60"/>
                  </a:cxn>
                  <a:cxn ang="0">
                    <a:pos x="329" y="84"/>
                  </a:cxn>
                  <a:cxn ang="0">
                    <a:pos x="377" y="114"/>
                  </a:cxn>
                  <a:cxn ang="0">
                    <a:pos x="419" y="150"/>
                  </a:cxn>
                  <a:cxn ang="0">
                    <a:pos x="448" y="186"/>
                  </a:cxn>
                  <a:cxn ang="0">
                    <a:pos x="448" y="162"/>
                  </a:cxn>
                  <a:cxn ang="0">
                    <a:pos x="413" y="126"/>
                  </a:cxn>
                  <a:cxn ang="0">
                    <a:pos x="371" y="96"/>
                  </a:cxn>
                  <a:cxn ang="0">
                    <a:pos x="323" y="66"/>
                  </a:cxn>
                  <a:cxn ang="0">
                    <a:pos x="269" y="48"/>
                  </a:cxn>
                  <a:cxn ang="0">
                    <a:pos x="144" y="12"/>
                  </a:cxn>
                  <a:cxn ang="0">
                    <a:pos x="78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6" y="6"/>
                  </a:cxn>
                </a:cxnLst>
                <a:rect l="0" t="0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90980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0" name="Freeform 1050"/>
              <p:cNvSpPr>
                <a:spLocks/>
              </p:cNvSpPr>
              <p:nvPr/>
            </p:nvSpPr>
            <p:spPr bwMode="hidden">
              <a:xfrm>
                <a:off x="2142" y="3852"/>
                <a:ext cx="892" cy="462"/>
              </a:xfrm>
              <a:custGeom>
                <a:avLst/>
                <a:gdLst/>
                <a:ahLst/>
                <a:cxnLst>
                  <a:cxn ang="0">
                    <a:pos x="23" y="276"/>
                  </a:cxn>
                  <a:cxn ang="0">
                    <a:pos x="29" y="222"/>
                  </a:cxn>
                  <a:cxn ang="0">
                    <a:pos x="59" y="174"/>
                  </a:cxn>
                  <a:cxn ang="0">
                    <a:pos x="95" y="132"/>
                  </a:cxn>
                  <a:cxn ang="0">
                    <a:pos x="149" y="96"/>
                  </a:cxn>
                  <a:cxn ang="0">
                    <a:pos x="209" y="60"/>
                  </a:cxn>
                  <a:cxn ang="0">
                    <a:pos x="281" y="36"/>
                  </a:cxn>
                  <a:cxn ang="0">
                    <a:pos x="364" y="24"/>
                  </a:cxn>
                  <a:cxn ang="0">
                    <a:pos x="448" y="18"/>
                  </a:cxn>
                  <a:cxn ang="0">
                    <a:pos x="532" y="24"/>
                  </a:cxn>
                  <a:cxn ang="0">
                    <a:pos x="609" y="36"/>
                  </a:cxn>
                  <a:cxn ang="0">
                    <a:pos x="681" y="60"/>
                  </a:cxn>
                  <a:cxn ang="0">
                    <a:pos x="741" y="96"/>
                  </a:cxn>
                  <a:cxn ang="0">
                    <a:pos x="795" y="132"/>
                  </a:cxn>
                  <a:cxn ang="0">
                    <a:pos x="831" y="174"/>
                  </a:cxn>
                  <a:cxn ang="0">
                    <a:pos x="861" y="222"/>
                  </a:cxn>
                  <a:cxn ang="0">
                    <a:pos x="867" y="276"/>
                  </a:cxn>
                  <a:cxn ang="0">
                    <a:pos x="855" y="330"/>
                  </a:cxn>
                  <a:cxn ang="0">
                    <a:pos x="831" y="378"/>
                  </a:cxn>
                  <a:cxn ang="0">
                    <a:pos x="783" y="426"/>
                  </a:cxn>
                  <a:cxn ang="0">
                    <a:pos x="723" y="462"/>
                  </a:cxn>
                  <a:cxn ang="0">
                    <a:pos x="765" y="462"/>
                  </a:cxn>
                  <a:cxn ang="0">
                    <a:pos x="819" y="426"/>
                  </a:cxn>
                  <a:cxn ang="0">
                    <a:pos x="855" y="378"/>
                  </a:cxn>
                  <a:cxn ang="0">
                    <a:pos x="884" y="330"/>
                  </a:cxn>
                  <a:cxn ang="0">
                    <a:pos x="890" y="276"/>
                  </a:cxn>
                  <a:cxn ang="0">
                    <a:pos x="884" y="222"/>
                  </a:cxn>
                  <a:cxn ang="0">
                    <a:pos x="855" y="168"/>
                  </a:cxn>
                  <a:cxn ang="0">
                    <a:pos x="813" y="120"/>
                  </a:cxn>
                  <a:cxn ang="0">
                    <a:pos x="759" y="84"/>
                  </a:cxn>
                  <a:cxn ang="0">
                    <a:pos x="693" y="48"/>
                  </a:cxn>
                  <a:cxn ang="0">
                    <a:pos x="621" y="24"/>
                  </a:cxn>
                  <a:cxn ang="0">
                    <a:pos x="538" y="6"/>
                  </a:cxn>
                  <a:cxn ang="0">
                    <a:pos x="448" y="0"/>
                  </a:cxn>
                  <a:cxn ang="0">
                    <a:pos x="358" y="6"/>
                  </a:cxn>
                  <a:cxn ang="0">
                    <a:pos x="275" y="24"/>
                  </a:cxn>
                  <a:cxn ang="0">
                    <a:pos x="197" y="48"/>
                  </a:cxn>
                  <a:cxn ang="0">
                    <a:pos x="131" y="84"/>
                  </a:cxn>
                  <a:cxn ang="0">
                    <a:pos x="77" y="120"/>
                  </a:cxn>
                  <a:cxn ang="0">
                    <a:pos x="35" y="168"/>
                  </a:cxn>
                  <a:cxn ang="0">
                    <a:pos x="12" y="222"/>
                  </a:cxn>
                  <a:cxn ang="0">
                    <a:pos x="0" y="276"/>
                  </a:cxn>
                  <a:cxn ang="0">
                    <a:pos x="6" y="330"/>
                  </a:cxn>
                  <a:cxn ang="0">
                    <a:pos x="35" y="378"/>
                  </a:cxn>
                  <a:cxn ang="0">
                    <a:pos x="71" y="426"/>
                  </a:cxn>
                  <a:cxn ang="0">
                    <a:pos x="125" y="462"/>
                  </a:cxn>
                  <a:cxn ang="0">
                    <a:pos x="167" y="462"/>
                  </a:cxn>
                  <a:cxn ang="0">
                    <a:pos x="107" y="426"/>
                  </a:cxn>
                  <a:cxn ang="0">
                    <a:pos x="59" y="378"/>
                  </a:cxn>
                  <a:cxn ang="0">
                    <a:pos x="35" y="330"/>
                  </a:cxn>
                  <a:cxn ang="0">
                    <a:pos x="23" y="276"/>
                  </a:cxn>
                  <a:cxn ang="0">
                    <a:pos x="23" y="276"/>
                  </a:cxn>
                </a:cxnLst>
                <a:rect l="0" t="0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4706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1" name="Freeform 1051"/>
              <p:cNvSpPr>
                <a:spLocks/>
              </p:cNvSpPr>
              <p:nvPr/>
            </p:nvSpPr>
            <p:spPr bwMode="hidden">
              <a:xfrm>
                <a:off x="2082" y="3828"/>
                <a:ext cx="407" cy="486"/>
              </a:xfrm>
              <a:custGeom>
                <a:avLst/>
                <a:gdLst/>
                <a:ahLst/>
                <a:cxnLst>
                  <a:cxn ang="0">
                    <a:pos x="18" y="300"/>
                  </a:cxn>
                  <a:cxn ang="0">
                    <a:pos x="24" y="246"/>
                  </a:cxn>
                  <a:cxn ang="0">
                    <a:pos x="48" y="198"/>
                  </a:cxn>
                  <a:cxn ang="0">
                    <a:pos x="83" y="150"/>
                  </a:cxn>
                  <a:cxn ang="0">
                    <a:pos x="131" y="108"/>
                  </a:cxn>
                  <a:cxn ang="0">
                    <a:pos x="185" y="72"/>
                  </a:cxn>
                  <a:cxn ang="0">
                    <a:pos x="251" y="42"/>
                  </a:cxn>
                  <a:cxn ang="0">
                    <a:pos x="329" y="24"/>
                  </a:cxn>
                  <a:cxn ang="0">
                    <a:pos x="406" y="6"/>
                  </a:cxn>
                  <a:cxn ang="0">
                    <a:pos x="406" y="0"/>
                  </a:cxn>
                  <a:cxn ang="0">
                    <a:pos x="323" y="12"/>
                  </a:cxn>
                  <a:cxn ang="0">
                    <a:pos x="245" y="36"/>
                  </a:cxn>
                  <a:cxn ang="0">
                    <a:pos x="179" y="66"/>
                  </a:cxn>
                  <a:cxn ang="0">
                    <a:pos x="119" y="102"/>
                  </a:cxn>
                  <a:cxn ang="0">
                    <a:pos x="72" y="144"/>
                  </a:cxn>
                  <a:cxn ang="0">
                    <a:pos x="30" y="192"/>
                  </a:cxn>
                  <a:cxn ang="0">
                    <a:pos x="6" y="246"/>
                  </a:cxn>
                  <a:cxn ang="0">
                    <a:pos x="0" y="300"/>
                  </a:cxn>
                  <a:cxn ang="0">
                    <a:pos x="6" y="348"/>
                  </a:cxn>
                  <a:cxn ang="0">
                    <a:pos x="30" y="396"/>
                  </a:cxn>
                  <a:cxn ang="0">
                    <a:pos x="66" y="444"/>
                  </a:cxn>
                  <a:cxn ang="0">
                    <a:pos x="107" y="486"/>
                  </a:cxn>
                  <a:cxn ang="0">
                    <a:pos x="131" y="486"/>
                  </a:cxn>
                  <a:cxn ang="0">
                    <a:pos x="83" y="450"/>
                  </a:cxn>
                  <a:cxn ang="0">
                    <a:pos x="48" y="402"/>
                  </a:cxn>
                  <a:cxn ang="0">
                    <a:pos x="24" y="354"/>
                  </a:cxn>
                  <a:cxn ang="0">
                    <a:pos x="18" y="300"/>
                  </a:cxn>
                  <a:cxn ang="0">
                    <a:pos x="18" y="300"/>
                  </a:cxn>
                </a:cxnLst>
                <a:rect l="0" t="0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2" name="Freeform 1052"/>
              <p:cNvSpPr>
                <a:spLocks/>
              </p:cNvSpPr>
              <p:nvPr/>
            </p:nvSpPr>
            <p:spPr bwMode="hidden">
              <a:xfrm>
                <a:off x="2987" y="4044"/>
                <a:ext cx="108" cy="252"/>
              </a:xfrm>
              <a:custGeom>
                <a:avLst/>
                <a:gdLst/>
                <a:ahLst/>
                <a:cxnLst>
                  <a:cxn ang="0">
                    <a:pos x="89" y="84"/>
                  </a:cxn>
                  <a:cxn ang="0">
                    <a:pos x="83" y="132"/>
                  </a:cxn>
                  <a:cxn ang="0">
                    <a:pos x="65" y="174"/>
                  </a:cxn>
                  <a:cxn ang="0">
                    <a:pos x="36" y="216"/>
                  </a:cxn>
                  <a:cxn ang="0">
                    <a:pos x="0" y="252"/>
                  </a:cxn>
                  <a:cxn ang="0">
                    <a:pos x="18" y="252"/>
                  </a:cxn>
                  <a:cxn ang="0">
                    <a:pos x="53" y="216"/>
                  </a:cxn>
                  <a:cxn ang="0">
                    <a:pos x="83" y="174"/>
                  </a:cxn>
                  <a:cxn ang="0">
                    <a:pos x="101" y="132"/>
                  </a:cxn>
                  <a:cxn ang="0">
                    <a:pos x="107" y="84"/>
                  </a:cxn>
                  <a:cxn ang="0">
                    <a:pos x="101" y="42"/>
                  </a:cxn>
                  <a:cxn ang="0">
                    <a:pos x="89" y="0"/>
                  </a:cxn>
                  <a:cxn ang="0">
                    <a:pos x="65" y="0"/>
                  </a:cxn>
                  <a:cxn ang="0">
                    <a:pos x="83" y="42"/>
                  </a:cxn>
                  <a:cxn ang="0">
                    <a:pos x="89" y="84"/>
                  </a:cxn>
                  <a:cxn ang="0">
                    <a:pos x="89" y="84"/>
                  </a:cxn>
                </a:cxnLst>
                <a:rect l="0" t="0" r="r" b="b"/>
                <a:pathLst>
                  <a:path w="107" h="252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1961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3" name="Freeform 1053"/>
              <p:cNvSpPr>
                <a:spLocks/>
              </p:cNvSpPr>
              <p:nvPr/>
            </p:nvSpPr>
            <p:spPr bwMode="hidden">
              <a:xfrm>
                <a:off x="2068" y="3685"/>
                <a:ext cx="835" cy="150"/>
              </a:xfrm>
              <a:custGeom>
                <a:avLst/>
                <a:gdLst/>
                <a:ahLst/>
                <a:cxnLst>
                  <a:cxn ang="0">
                    <a:pos x="518" y="18"/>
                  </a:cxn>
                  <a:cxn ang="0">
                    <a:pos x="597" y="24"/>
                  </a:cxn>
                  <a:cxn ang="0">
                    <a:pos x="682" y="30"/>
                  </a:cxn>
                  <a:cxn ang="0">
                    <a:pos x="755" y="42"/>
                  </a:cxn>
                  <a:cxn ang="0">
                    <a:pos x="828" y="60"/>
                  </a:cxn>
                  <a:cxn ang="0">
                    <a:pos x="835" y="42"/>
                  </a:cxn>
                  <a:cxn ang="0">
                    <a:pos x="761" y="24"/>
                  </a:cxn>
                  <a:cxn ang="0">
                    <a:pos x="688" y="12"/>
                  </a:cxn>
                  <a:cxn ang="0">
                    <a:pos x="603" y="6"/>
                  </a:cxn>
                  <a:cxn ang="0">
                    <a:pos x="518" y="0"/>
                  </a:cxn>
                  <a:cxn ang="0">
                    <a:pos x="372" y="12"/>
                  </a:cxn>
                  <a:cxn ang="0">
                    <a:pos x="232" y="36"/>
                  </a:cxn>
                  <a:cxn ang="0">
                    <a:pos x="110" y="78"/>
                  </a:cxn>
                  <a:cxn ang="0">
                    <a:pos x="0" y="132"/>
                  </a:cxn>
                  <a:cxn ang="0">
                    <a:pos x="19" y="150"/>
                  </a:cxn>
                  <a:cxn ang="0">
                    <a:pos x="122" y="96"/>
                  </a:cxn>
                  <a:cxn ang="0">
                    <a:pos x="244" y="54"/>
                  </a:cxn>
                  <a:cxn ang="0">
                    <a:pos x="378" y="30"/>
                  </a:cxn>
                  <a:cxn ang="0">
                    <a:pos x="518" y="18"/>
                  </a:cxn>
                  <a:cxn ang="0">
                    <a:pos x="518" y="18"/>
                  </a:cxn>
                </a:cxnLst>
                <a:rect l="0" t="0" r="r" b="b"/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4" name="Freeform 1054"/>
              <p:cNvSpPr>
                <a:spLocks/>
              </p:cNvSpPr>
              <p:nvPr/>
            </p:nvSpPr>
            <p:spPr bwMode="hidden">
              <a:xfrm>
                <a:off x="1867" y="3853"/>
                <a:ext cx="171" cy="461"/>
              </a:xfrm>
              <a:custGeom>
                <a:avLst/>
                <a:gdLst/>
                <a:ahLst/>
                <a:cxnLst>
                  <a:cxn ang="0">
                    <a:pos x="31" y="263"/>
                  </a:cxn>
                  <a:cxn ang="0">
                    <a:pos x="43" y="191"/>
                  </a:cxn>
                  <a:cxn ang="0">
                    <a:pos x="67" y="131"/>
                  </a:cxn>
                  <a:cxn ang="0">
                    <a:pos x="116" y="72"/>
                  </a:cxn>
                  <a:cxn ang="0">
                    <a:pos x="171" y="18"/>
                  </a:cxn>
                  <a:cxn ang="0">
                    <a:pos x="153" y="0"/>
                  </a:cxn>
                  <a:cxn ang="0">
                    <a:pos x="86" y="60"/>
                  </a:cxn>
                  <a:cxn ang="0">
                    <a:pos x="43" y="120"/>
                  </a:cxn>
                  <a:cxn ang="0">
                    <a:pos x="13" y="191"/>
                  </a:cxn>
                  <a:cxn ang="0">
                    <a:pos x="0" y="263"/>
                  </a:cxn>
                  <a:cxn ang="0">
                    <a:pos x="6" y="317"/>
                  </a:cxn>
                  <a:cxn ang="0">
                    <a:pos x="25" y="365"/>
                  </a:cxn>
                  <a:cxn ang="0">
                    <a:pos x="49" y="413"/>
                  </a:cxn>
                  <a:cxn ang="0">
                    <a:pos x="86" y="461"/>
                  </a:cxn>
                  <a:cxn ang="0">
                    <a:pos x="122" y="461"/>
                  </a:cxn>
                  <a:cxn ang="0">
                    <a:pos x="86" y="413"/>
                  </a:cxn>
                  <a:cxn ang="0">
                    <a:pos x="55" y="365"/>
                  </a:cxn>
                  <a:cxn ang="0">
                    <a:pos x="37" y="317"/>
                  </a:cxn>
                  <a:cxn ang="0">
                    <a:pos x="31" y="263"/>
                  </a:cxn>
                  <a:cxn ang="0">
                    <a:pos x="31" y="263"/>
                  </a:cxn>
                </a:cxnLst>
                <a:rect l="0" t="0" r="r" b="b"/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5" name="Freeform 1055"/>
              <p:cNvSpPr>
                <a:spLocks/>
              </p:cNvSpPr>
              <p:nvPr/>
            </p:nvSpPr>
            <p:spPr bwMode="hidden">
              <a:xfrm>
                <a:off x="2951" y="3751"/>
                <a:ext cx="360" cy="563"/>
              </a:xfrm>
              <a:custGeom>
                <a:avLst/>
                <a:gdLst/>
                <a:ahLst/>
                <a:cxnLst>
                  <a:cxn ang="0">
                    <a:pos x="360" y="365"/>
                  </a:cxn>
                  <a:cxn ang="0">
                    <a:pos x="353" y="305"/>
                  </a:cxn>
                  <a:cxn ang="0">
                    <a:pos x="335" y="251"/>
                  </a:cxn>
                  <a:cxn ang="0">
                    <a:pos x="305" y="204"/>
                  </a:cxn>
                  <a:cxn ang="0">
                    <a:pos x="262" y="156"/>
                  </a:cxn>
                  <a:cxn ang="0">
                    <a:pos x="213" y="108"/>
                  </a:cxn>
                  <a:cxn ang="0">
                    <a:pos x="159" y="66"/>
                  </a:cxn>
                  <a:cxn ang="0">
                    <a:pos x="92" y="30"/>
                  </a:cxn>
                  <a:cxn ang="0">
                    <a:pos x="19" y="0"/>
                  </a:cxn>
                  <a:cxn ang="0">
                    <a:pos x="0" y="12"/>
                  </a:cxn>
                  <a:cxn ang="0">
                    <a:pos x="67" y="42"/>
                  </a:cxn>
                  <a:cxn ang="0">
                    <a:pos x="134" y="78"/>
                  </a:cxn>
                  <a:cxn ang="0">
                    <a:pos x="189" y="114"/>
                  </a:cxn>
                  <a:cxn ang="0">
                    <a:pos x="238" y="162"/>
                  </a:cxn>
                  <a:cxn ang="0">
                    <a:pos x="274" y="210"/>
                  </a:cxn>
                  <a:cxn ang="0">
                    <a:pos x="299" y="257"/>
                  </a:cxn>
                  <a:cxn ang="0">
                    <a:pos x="317" y="311"/>
                  </a:cxn>
                  <a:cxn ang="0">
                    <a:pos x="323" y="365"/>
                  </a:cxn>
                  <a:cxn ang="0">
                    <a:pos x="317" y="419"/>
                  </a:cxn>
                  <a:cxn ang="0">
                    <a:pos x="299" y="467"/>
                  </a:cxn>
                  <a:cxn ang="0">
                    <a:pos x="274" y="515"/>
                  </a:cxn>
                  <a:cxn ang="0">
                    <a:pos x="238" y="563"/>
                  </a:cxn>
                  <a:cxn ang="0">
                    <a:pos x="268" y="563"/>
                  </a:cxn>
                  <a:cxn ang="0">
                    <a:pos x="311" y="515"/>
                  </a:cxn>
                  <a:cxn ang="0">
                    <a:pos x="335" y="467"/>
                  </a:cxn>
                  <a:cxn ang="0">
                    <a:pos x="353" y="419"/>
                  </a:cxn>
                  <a:cxn ang="0">
                    <a:pos x="360" y="365"/>
                  </a:cxn>
                  <a:cxn ang="0">
                    <a:pos x="360" y="365"/>
                  </a:cxn>
                </a:cxnLst>
                <a:rect l="0" t="0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6" name="Freeform 1056"/>
              <p:cNvSpPr>
                <a:spLocks/>
              </p:cNvSpPr>
              <p:nvPr/>
            </p:nvSpPr>
            <p:spPr bwMode="hidden">
              <a:xfrm>
                <a:off x="2318" y="3631"/>
                <a:ext cx="1078" cy="425"/>
              </a:xfrm>
              <a:custGeom>
                <a:avLst/>
                <a:gdLst/>
                <a:ahLst/>
                <a:cxnLst>
                  <a:cxn ang="0">
                    <a:pos x="1053" y="425"/>
                  </a:cxn>
                  <a:cxn ang="0">
                    <a:pos x="1078" y="419"/>
                  </a:cxn>
                  <a:cxn ang="0">
                    <a:pos x="1066" y="377"/>
                  </a:cxn>
                  <a:cxn ang="0">
                    <a:pos x="1047" y="336"/>
                  </a:cxn>
                  <a:cxn ang="0">
                    <a:pos x="986" y="252"/>
                  </a:cxn>
                  <a:cxn ang="0">
                    <a:pos x="907" y="180"/>
                  </a:cxn>
                  <a:cxn ang="0">
                    <a:pos x="810" y="120"/>
                  </a:cxn>
                  <a:cxn ang="0">
                    <a:pos x="694" y="72"/>
                  </a:cxn>
                  <a:cxn ang="0">
                    <a:pos x="560" y="30"/>
                  </a:cxn>
                  <a:cxn ang="0">
                    <a:pos x="420" y="6"/>
                  </a:cxn>
                  <a:cxn ang="0">
                    <a:pos x="268" y="0"/>
                  </a:cxn>
                  <a:cxn ang="0">
                    <a:pos x="134" y="6"/>
                  </a:cxn>
                  <a:cxn ang="0">
                    <a:pos x="0" y="24"/>
                  </a:cxn>
                  <a:cxn ang="0">
                    <a:pos x="12" y="36"/>
                  </a:cxn>
                  <a:cxn ang="0">
                    <a:pos x="134" y="18"/>
                  </a:cxn>
                  <a:cxn ang="0">
                    <a:pos x="268" y="12"/>
                  </a:cxn>
                  <a:cxn ang="0">
                    <a:pos x="420" y="18"/>
                  </a:cxn>
                  <a:cxn ang="0">
                    <a:pos x="554" y="42"/>
                  </a:cxn>
                  <a:cxn ang="0">
                    <a:pos x="682" y="84"/>
                  </a:cxn>
                  <a:cxn ang="0">
                    <a:pos x="798" y="132"/>
                  </a:cxn>
                  <a:cxn ang="0">
                    <a:pos x="895" y="192"/>
                  </a:cxn>
                  <a:cxn ang="0">
                    <a:pos x="968" y="264"/>
                  </a:cxn>
                  <a:cxn ang="0">
                    <a:pos x="999" y="300"/>
                  </a:cxn>
                  <a:cxn ang="0">
                    <a:pos x="1023" y="342"/>
                  </a:cxn>
                  <a:cxn ang="0">
                    <a:pos x="1041" y="383"/>
                  </a:cxn>
                  <a:cxn ang="0">
                    <a:pos x="1053" y="425"/>
                  </a:cxn>
                  <a:cxn ang="0">
                    <a:pos x="1053" y="425"/>
                  </a:cxn>
                </a:cxnLst>
                <a:rect l="0" t="0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7" name="Freeform 1057"/>
              <p:cNvSpPr>
                <a:spLocks/>
              </p:cNvSpPr>
              <p:nvPr/>
            </p:nvSpPr>
            <p:spPr bwMode="hidden">
              <a:xfrm>
                <a:off x="3304" y="4080"/>
                <a:ext cx="98" cy="234"/>
              </a:xfrm>
              <a:custGeom>
                <a:avLst/>
                <a:gdLst/>
                <a:ahLst/>
                <a:cxnLst>
                  <a:cxn ang="0">
                    <a:pos x="0" y="234"/>
                  </a:cxn>
                  <a:cxn ang="0">
                    <a:pos x="25" y="234"/>
                  </a:cxn>
                  <a:cxn ang="0">
                    <a:pos x="55" y="186"/>
                  </a:cxn>
                  <a:cxn ang="0">
                    <a:pos x="80" y="138"/>
                  </a:cxn>
                  <a:cxn ang="0">
                    <a:pos x="92" y="90"/>
                  </a:cxn>
                  <a:cxn ang="0">
                    <a:pos x="98" y="36"/>
                  </a:cxn>
                  <a:cxn ang="0">
                    <a:pos x="98" y="0"/>
                  </a:cxn>
                  <a:cxn ang="0">
                    <a:pos x="74" y="0"/>
                  </a:cxn>
                  <a:cxn ang="0">
                    <a:pos x="74" y="36"/>
                  </a:cxn>
                  <a:cxn ang="0">
                    <a:pos x="67" y="90"/>
                  </a:cxn>
                  <a:cxn ang="0">
                    <a:pos x="55" y="138"/>
                  </a:cxn>
                  <a:cxn ang="0">
                    <a:pos x="31" y="186"/>
                  </a:cxn>
                  <a:cxn ang="0">
                    <a:pos x="0" y="234"/>
                  </a:cxn>
                  <a:cxn ang="0">
                    <a:pos x="0" y="234"/>
                  </a:cxn>
                </a:cxnLst>
                <a:rect l="0" t="0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8" name="Freeform 1058"/>
              <p:cNvSpPr>
                <a:spLocks/>
              </p:cNvSpPr>
              <p:nvPr/>
            </p:nvSpPr>
            <p:spPr bwMode="hidden">
              <a:xfrm>
                <a:off x="1776" y="3673"/>
                <a:ext cx="481" cy="641"/>
              </a:xfrm>
              <a:custGeom>
                <a:avLst/>
                <a:gdLst/>
                <a:ahLst/>
                <a:cxnLst>
                  <a:cxn ang="0">
                    <a:pos x="18" y="443"/>
                  </a:cxn>
                  <a:cxn ang="0">
                    <a:pos x="24" y="371"/>
                  </a:cxn>
                  <a:cxn ang="0">
                    <a:pos x="55" y="305"/>
                  </a:cxn>
                  <a:cxn ang="0">
                    <a:pos x="91" y="246"/>
                  </a:cxn>
                  <a:cxn ang="0">
                    <a:pos x="146" y="186"/>
                  </a:cxn>
                  <a:cxn ang="0">
                    <a:pos x="213" y="132"/>
                  </a:cxn>
                  <a:cxn ang="0">
                    <a:pos x="292" y="84"/>
                  </a:cxn>
                  <a:cxn ang="0">
                    <a:pos x="384" y="48"/>
                  </a:cxn>
                  <a:cxn ang="0">
                    <a:pos x="481" y="12"/>
                  </a:cxn>
                  <a:cxn ang="0">
                    <a:pos x="457" y="0"/>
                  </a:cxn>
                  <a:cxn ang="0">
                    <a:pos x="359" y="36"/>
                  </a:cxn>
                  <a:cxn ang="0">
                    <a:pos x="274" y="78"/>
                  </a:cxn>
                  <a:cxn ang="0">
                    <a:pos x="195" y="126"/>
                  </a:cxn>
                  <a:cxn ang="0">
                    <a:pos x="128" y="180"/>
                  </a:cxn>
                  <a:cxn ang="0">
                    <a:pos x="73" y="240"/>
                  </a:cxn>
                  <a:cxn ang="0">
                    <a:pos x="37" y="305"/>
                  </a:cxn>
                  <a:cxn ang="0">
                    <a:pos x="6" y="371"/>
                  </a:cxn>
                  <a:cxn ang="0">
                    <a:pos x="0" y="443"/>
                  </a:cxn>
                  <a:cxn ang="0">
                    <a:pos x="6" y="497"/>
                  </a:cxn>
                  <a:cxn ang="0">
                    <a:pos x="18" y="545"/>
                  </a:cxn>
                  <a:cxn ang="0">
                    <a:pos x="43" y="593"/>
                  </a:cxn>
                  <a:cxn ang="0">
                    <a:pos x="73" y="641"/>
                  </a:cxn>
                  <a:cxn ang="0">
                    <a:pos x="97" y="641"/>
                  </a:cxn>
                  <a:cxn ang="0">
                    <a:pos x="67" y="593"/>
                  </a:cxn>
                  <a:cxn ang="0">
                    <a:pos x="43" y="545"/>
                  </a:cxn>
                  <a:cxn ang="0">
                    <a:pos x="24" y="497"/>
                  </a:cxn>
                  <a:cxn ang="0">
                    <a:pos x="18" y="443"/>
                  </a:cxn>
                  <a:cxn ang="0">
                    <a:pos x="18" y="443"/>
                  </a:cxn>
                </a:cxnLst>
                <a:rect l="0" t="0" r="r" b="b"/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9" name="Freeform 1059"/>
              <p:cNvSpPr>
                <a:spLocks noEditPoints="1"/>
              </p:cNvSpPr>
              <p:nvPr/>
            </p:nvSpPr>
            <p:spPr bwMode="hidden">
              <a:xfrm>
                <a:off x="4200" y="3402"/>
                <a:ext cx="1201" cy="731"/>
              </a:xfrm>
              <a:custGeom>
                <a:avLst/>
                <a:gdLst/>
                <a:ahLst/>
                <a:cxnLst>
                  <a:cxn ang="0">
                    <a:pos x="484" y="6"/>
                  </a:cxn>
                  <a:cxn ang="0">
                    <a:pos x="263" y="60"/>
                  </a:cxn>
                  <a:cxn ang="0">
                    <a:pos x="101" y="162"/>
                  </a:cxn>
                  <a:cxn ang="0">
                    <a:pos x="12" y="294"/>
                  </a:cxn>
                  <a:cxn ang="0">
                    <a:pos x="0" y="366"/>
                  </a:cxn>
                  <a:cxn ang="0">
                    <a:pos x="12" y="437"/>
                  </a:cxn>
                  <a:cxn ang="0">
                    <a:pos x="101" y="569"/>
                  </a:cxn>
                  <a:cxn ang="0">
                    <a:pos x="263" y="671"/>
                  </a:cxn>
                  <a:cxn ang="0">
                    <a:pos x="484" y="725"/>
                  </a:cxn>
                  <a:cxn ang="0">
                    <a:pos x="723" y="725"/>
                  </a:cxn>
                  <a:cxn ang="0">
                    <a:pos x="938" y="671"/>
                  </a:cxn>
                  <a:cxn ang="0">
                    <a:pos x="1100" y="569"/>
                  </a:cxn>
                  <a:cxn ang="0">
                    <a:pos x="1189" y="437"/>
                  </a:cxn>
                  <a:cxn ang="0">
                    <a:pos x="1201" y="366"/>
                  </a:cxn>
                  <a:cxn ang="0">
                    <a:pos x="1189" y="294"/>
                  </a:cxn>
                  <a:cxn ang="0">
                    <a:pos x="1100" y="162"/>
                  </a:cxn>
                  <a:cxn ang="0">
                    <a:pos x="938" y="60"/>
                  </a:cxn>
                  <a:cxn ang="0">
                    <a:pos x="723" y="6"/>
                  </a:cxn>
                  <a:cxn ang="0">
                    <a:pos x="604" y="0"/>
                  </a:cxn>
                  <a:cxn ang="0">
                    <a:pos x="490" y="701"/>
                  </a:cxn>
                  <a:cxn ang="0">
                    <a:pos x="287" y="647"/>
                  </a:cxn>
                  <a:cxn ang="0">
                    <a:pos x="131" y="557"/>
                  </a:cxn>
                  <a:cxn ang="0">
                    <a:pos x="48" y="437"/>
                  </a:cxn>
                  <a:cxn ang="0">
                    <a:pos x="36" y="366"/>
                  </a:cxn>
                  <a:cxn ang="0">
                    <a:pos x="48" y="300"/>
                  </a:cxn>
                  <a:cxn ang="0">
                    <a:pos x="131" y="174"/>
                  </a:cxn>
                  <a:cxn ang="0">
                    <a:pos x="287" y="84"/>
                  </a:cxn>
                  <a:cxn ang="0">
                    <a:pos x="490" y="30"/>
                  </a:cxn>
                  <a:cxn ang="0">
                    <a:pos x="717" y="30"/>
                  </a:cxn>
                  <a:cxn ang="0">
                    <a:pos x="920" y="84"/>
                  </a:cxn>
                  <a:cxn ang="0">
                    <a:pos x="1070" y="174"/>
                  </a:cxn>
                  <a:cxn ang="0">
                    <a:pos x="1153" y="300"/>
                  </a:cxn>
                  <a:cxn ang="0">
                    <a:pos x="1153" y="437"/>
                  </a:cxn>
                  <a:cxn ang="0">
                    <a:pos x="1070" y="557"/>
                  </a:cxn>
                  <a:cxn ang="0">
                    <a:pos x="920" y="647"/>
                  </a:cxn>
                  <a:cxn ang="0">
                    <a:pos x="717" y="701"/>
                  </a:cxn>
                  <a:cxn ang="0">
                    <a:pos x="604" y="707"/>
                  </a:cxn>
                </a:cxnLst>
                <a:rect l="0" t="0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0" name="Freeform 1060"/>
              <p:cNvSpPr>
                <a:spLocks/>
              </p:cNvSpPr>
              <p:nvPr/>
            </p:nvSpPr>
            <p:spPr bwMode="hidden">
              <a:xfrm>
                <a:off x="4128" y="3366"/>
                <a:ext cx="544" cy="737"/>
              </a:xfrm>
              <a:custGeom>
                <a:avLst/>
                <a:gdLst/>
                <a:ahLst/>
                <a:cxnLst>
                  <a:cxn ang="0">
                    <a:pos x="24" y="402"/>
                  </a:cxn>
                  <a:cxn ang="0">
                    <a:pos x="36" y="330"/>
                  </a:cxn>
                  <a:cxn ang="0">
                    <a:pos x="66" y="264"/>
                  </a:cxn>
                  <a:cxn ang="0">
                    <a:pos x="108" y="204"/>
                  </a:cxn>
                  <a:cxn ang="0">
                    <a:pos x="173" y="150"/>
                  </a:cxn>
                  <a:cxn ang="0">
                    <a:pos x="251" y="102"/>
                  </a:cxn>
                  <a:cxn ang="0">
                    <a:pos x="335" y="60"/>
                  </a:cxn>
                  <a:cxn ang="0">
                    <a:pos x="436" y="30"/>
                  </a:cxn>
                  <a:cxn ang="0">
                    <a:pos x="544" y="12"/>
                  </a:cxn>
                  <a:cxn ang="0">
                    <a:pos x="544" y="0"/>
                  </a:cxn>
                  <a:cxn ang="0">
                    <a:pos x="430" y="18"/>
                  </a:cxn>
                  <a:cxn ang="0">
                    <a:pos x="329" y="48"/>
                  </a:cxn>
                  <a:cxn ang="0">
                    <a:pos x="233" y="90"/>
                  </a:cxn>
                  <a:cxn ang="0">
                    <a:pos x="155" y="138"/>
                  </a:cxn>
                  <a:cxn ang="0">
                    <a:pos x="90" y="198"/>
                  </a:cxn>
                  <a:cxn ang="0">
                    <a:pos x="42" y="258"/>
                  </a:cxn>
                  <a:cxn ang="0">
                    <a:pos x="12" y="330"/>
                  </a:cxn>
                  <a:cxn ang="0">
                    <a:pos x="0" y="402"/>
                  </a:cxn>
                  <a:cxn ang="0">
                    <a:pos x="6" y="455"/>
                  </a:cxn>
                  <a:cxn ang="0">
                    <a:pos x="18" y="503"/>
                  </a:cxn>
                  <a:cxn ang="0">
                    <a:pos x="42" y="545"/>
                  </a:cxn>
                  <a:cxn ang="0">
                    <a:pos x="78" y="593"/>
                  </a:cxn>
                  <a:cxn ang="0">
                    <a:pos x="114" y="635"/>
                  </a:cxn>
                  <a:cxn ang="0">
                    <a:pos x="161" y="671"/>
                  </a:cxn>
                  <a:cxn ang="0">
                    <a:pos x="221" y="707"/>
                  </a:cxn>
                  <a:cxn ang="0">
                    <a:pos x="281" y="737"/>
                  </a:cxn>
                  <a:cxn ang="0">
                    <a:pos x="323" y="737"/>
                  </a:cxn>
                  <a:cxn ang="0">
                    <a:pos x="257" y="707"/>
                  </a:cxn>
                  <a:cxn ang="0">
                    <a:pos x="203" y="671"/>
                  </a:cxn>
                  <a:cxn ang="0">
                    <a:pos x="149" y="635"/>
                  </a:cxn>
                  <a:cxn ang="0">
                    <a:pos x="108" y="593"/>
                  </a:cxn>
                  <a:cxn ang="0">
                    <a:pos x="72" y="551"/>
                  </a:cxn>
                  <a:cxn ang="0">
                    <a:pos x="48" y="503"/>
                  </a:cxn>
                  <a:cxn ang="0">
                    <a:pos x="30" y="455"/>
                  </a:cxn>
                  <a:cxn ang="0">
                    <a:pos x="24" y="402"/>
                  </a:cxn>
                  <a:cxn ang="0">
                    <a:pos x="24" y="402"/>
                  </a:cxn>
                </a:cxnLst>
                <a:rect l="0" t="0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1" name="Freeform 1061"/>
              <p:cNvSpPr>
                <a:spLocks/>
              </p:cNvSpPr>
              <p:nvPr/>
            </p:nvSpPr>
            <p:spPr bwMode="hidden">
              <a:xfrm>
                <a:off x="4792" y="3360"/>
                <a:ext cx="609" cy="252"/>
              </a:xfrm>
              <a:custGeom>
                <a:avLst/>
                <a:gdLst/>
                <a:ahLst/>
                <a:cxnLst>
                  <a:cxn ang="0">
                    <a:pos x="12" y="12"/>
                  </a:cxn>
                  <a:cxn ang="0">
                    <a:pos x="113" y="18"/>
                  </a:cxn>
                  <a:cxn ang="0">
                    <a:pos x="203" y="30"/>
                  </a:cxn>
                  <a:cxn ang="0">
                    <a:pos x="292" y="48"/>
                  </a:cxn>
                  <a:cxn ang="0">
                    <a:pos x="376" y="78"/>
                  </a:cxn>
                  <a:cxn ang="0">
                    <a:pos x="448" y="114"/>
                  </a:cxn>
                  <a:cxn ang="0">
                    <a:pos x="514" y="156"/>
                  </a:cxn>
                  <a:cxn ang="0">
                    <a:pos x="567" y="198"/>
                  </a:cxn>
                  <a:cxn ang="0">
                    <a:pos x="609" y="252"/>
                  </a:cxn>
                  <a:cxn ang="0">
                    <a:pos x="609" y="216"/>
                  </a:cxn>
                  <a:cxn ang="0">
                    <a:pos x="561" y="168"/>
                  </a:cxn>
                  <a:cxn ang="0">
                    <a:pos x="502" y="126"/>
                  </a:cxn>
                  <a:cxn ang="0">
                    <a:pos x="436" y="90"/>
                  </a:cxn>
                  <a:cxn ang="0">
                    <a:pos x="364" y="60"/>
                  </a:cxn>
                  <a:cxn ang="0">
                    <a:pos x="286" y="36"/>
                  </a:cxn>
                  <a:cxn ang="0">
                    <a:pos x="197" y="18"/>
                  </a:cxn>
                  <a:cxn ang="0">
                    <a:pos x="10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2" y="12"/>
                  </a:cxn>
                </a:cxnLst>
                <a:rect l="0" t="0" r="r" b="b"/>
                <a:pathLst>
                  <a:path w="609" h="252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2" name="Freeform 1062"/>
              <p:cNvSpPr>
                <a:spLocks/>
              </p:cNvSpPr>
              <p:nvPr/>
            </p:nvSpPr>
            <p:spPr bwMode="hidden">
              <a:xfrm>
                <a:off x="5246" y="4007"/>
                <a:ext cx="72" cy="54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36" y="30"/>
                  </a:cxn>
                  <a:cxn ang="0">
                    <a:pos x="0" y="54"/>
                  </a:cxn>
                  <a:cxn ang="0">
                    <a:pos x="36" y="54"/>
                  </a:cxn>
                  <a:cxn ang="0">
                    <a:pos x="54" y="42"/>
                  </a:cxn>
                  <a:cxn ang="0">
                    <a:pos x="72" y="24"/>
                  </a:cxn>
                  <a:cxn ang="0">
                    <a:pos x="72" y="24"/>
                  </a:cxn>
                  <a:cxn ang="0">
                    <a:pos x="72" y="0"/>
                  </a:cxn>
                  <a:cxn ang="0">
                    <a:pos x="72" y="0"/>
                  </a:cxn>
                </a:cxnLst>
                <a:rect l="0" t="0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3" name="Freeform 1063"/>
              <p:cNvSpPr>
                <a:spLocks/>
              </p:cNvSpPr>
              <p:nvPr/>
            </p:nvSpPr>
            <p:spPr bwMode="hidden">
              <a:xfrm>
                <a:off x="4505" y="4073"/>
                <a:ext cx="705" cy="108"/>
              </a:xfrm>
              <a:custGeom>
                <a:avLst/>
                <a:gdLst/>
                <a:ahLst/>
                <a:cxnLst>
                  <a:cxn ang="0">
                    <a:pos x="299" y="90"/>
                  </a:cxn>
                  <a:cxn ang="0">
                    <a:pos x="221" y="90"/>
                  </a:cxn>
                  <a:cxn ang="0">
                    <a:pos x="143" y="78"/>
                  </a:cxn>
                  <a:cxn ang="0">
                    <a:pos x="0" y="48"/>
                  </a:cxn>
                  <a:cxn ang="0">
                    <a:pos x="0" y="66"/>
                  </a:cxn>
                  <a:cxn ang="0">
                    <a:pos x="143" y="96"/>
                  </a:cxn>
                  <a:cxn ang="0">
                    <a:pos x="221" y="108"/>
                  </a:cxn>
                  <a:cxn ang="0">
                    <a:pos x="299" y="108"/>
                  </a:cxn>
                  <a:cxn ang="0">
                    <a:pos x="412" y="102"/>
                  </a:cxn>
                  <a:cxn ang="0">
                    <a:pos x="520" y="84"/>
                  </a:cxn>
                  <a:cxn ang="0">
                    <a:pos x="615" y="60"/>
                  </a:cxn>
                  <a:cxn ang="0">
                    <a:pos x="705" y="24"/>
                  </a:cxn>
                  <a:cxn ang="0">
                    <a:pos x="705" y="0"/>
                  </a:cxn>
                  <a:cxn ang="0">
                    <a:pos x="615" y="42"/>
                  </a:cxn>
                  <a:cxn ang="0">
                    <a:pos x="520" y="66"/>
                  </a:cxn>
                  <a:cxn ang="0">
                    <a:pos x="412" y="84"/>
                  </a:cxn>
                  <a:cxn ang="0">
                    <a:pos x="299" y="90"/>
                  </a:cxn>
                  <a:cxn ang="0">
                    <a:pos x="299" y="90"/>
                  </a:cxn>
                </a:cxnLst>
                <a:rect l="0" t="0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4" name="Freeform 1064"/>
              <p:cNvSpPr>
                <a:spLocks/>
              </p:cNvSpPr>
              <p:nvPr/>
            </p:nvSpPr>
            <p:spPr bwMode="hidden">
              <a:xfrm>
                <a:off x="5336" y="3654"/>
                <a:ext cx="143" cy="341"/>
              </a:xfrm>
              <a:custGeom>
                <a:avLst/>
                <a:gdLst/>
                <a:ahLst/>
                <a:cxnLst>
                  <a:cxn ang="0">
                    <a:pos x="119" y="114"/>
                  </a:cxn>
                  <a:cxn ang="0">
                    <a:pos x="113" y="173"/>
                  </a:cxn>
                  <a:cxn ang="0">
                    <a:pos x="89" y="239"/>
                  </a:cxn>
                  <a:cxn ang="0">
                    <a:pos x="47" y="293"/>
                  </a:cxn>
                  <a:cxn ang="0">
                    <a:pos x="0" y="341"/>
                  </a:cxn>
                  <a:cxn ang="0">
                    <a:pos x="29" y="341"/>
                  </a:cxn>
                  <a:cxn ang="0">
                    <a:pos x="77" y="287"/>
                  </a:cxn>
                  <a:cxn ang="0">
                    <a:pos x="113" y="233"/>
                  </a:cxn>
                  <a:cxn ang="0">
                    <a:pos x="137" y="173"/>
                  </a:cxn>
                  <a:cxn ang="0">
                    <a:pos x="143" y="114"/>
                  </a:cxn>
                  <a:cxn ang="0">
                    <a:pos x="137" y="60"/>
                  </a:cxn>
                  <a:cxn ang="0">
                    <a:pos x="119" y="0"/>
                  </a:cxn>
                  <a:cxn ang="0">
                    <a:pos x="89" y="0"/>
                  </a:cxn>
                  <a:cxn ang="0">
                    <a:pos x="113" y="60"/>
                  </a:cxn>
                  <a:cxn ang="0">
                    <a:pos x="119" y="114"/>
                  </a:cxn>
                  <a:cxn ang="0">
                    <a:pos x="119" y="114"/>
                  </a:cxn>
                </a:cxnLst>
                <a:rect l="0" t="0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5" name="Freeform 1065"/>
              <p:cNvSpPr>
                <a:spLocks/>
              </p:cNvSpPr>
              <p:nvPr/>
            </p:nvSpPr>
            <p:spPr bwMode="hidden">
              <a:xfrm>
                <a:off x="5061" y="3624"/>
                <a:ext cx="83" cy="90"/>
              </a:xfrm>
              <a:custGeom>
                <a:avLst/>
                <a:gdLst/>
                <a:ahLst/>
                <a:cxnLst>
                  <a:cxn ang="0">
                    <a:pos x="59" y="90"/>
                  </a:cxn>
                  <a:cxn ang="0">
                    <a:pos x="83" y="84"/>
                  </a:cxn>
                  <a:cxn ang="0">
                    <a:pos x="71" y="60"/>
                  </a:cxn>
                  <a:cxn ang="0">
                    <a:pos x="53" y="42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35" y="48"/>
                  </a:cxn>
                  <a:cxn ang="0">
                    <a:pos x="59" y="90"/>
                  </a:cxn>
                  <a:cxn ang="0">
                    <a:pos x="59" y="90"/>
                  </a:cxn>
                </a:cxnLst>
                <a:rect l="0" t="0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6" name="Freeform 1066"/>
              <p:cNvSpPr>
                <a:spLocks/>
              </p:cNvSpPr>
              <p:nvPr/>
            </p:nvSpPr>
            <p:spPr bwMode="hidden">
              <a:xfrm>
                <a:off x="4445" y="3552"/>
                <a:ext cx="717" cy="431"/>
              </a:xfrm>
              <a:custGeom>
                <a:avLst/>
                <a:gdLst/>
                <a:ahLst/>
                <a:cxnLst>
                  <a:cxn ang="0">
                    <a:pos x="693" y="216"/>
                  </a:cxn>
                  <a:cxn ang="0">
                    <a:pos x="687" y="257"/>
                  </a:cxn>
                  <a:cxn ang="0">
                    <a:pos x="669" y="293"/>
                  </a:cxn>
                  <a:cxn ang="0">
                    <a:pos x="633" y="329"/>
                  </a:cxn>
                  <a:cxn ang="0">
                    <a:pos x="598" y="359"/>
                  </a:cxn>
                  <a:cxn ang="0">
                    <a:pos x="544" y="383"/>
                  </a:cxn>
                  <a:cxn ang="0">
                    <a:pos x="490" y="401"/>
                  </a:cxn>
                  <a:cxn ang="0">
                    <a:pos x="424" y="413"/>
                  </a:cxn>
                  <a:cxn ang="0">
                    <a:pos x="359" y="419"/>
                  </a:cxn>
                  <a:cxn ang="0">
                    <a:pos x="293" y="413"/>
                  </a:cxn>
                  <a:cxn ang="0">
                    <a:pos x="227" y="401"/>
                  </a:cxn>
                  <a:cxn ang="0">
                    <a:pos x="173" y="383"/>
                  </a:cxn>
                  <a:cxn ang="0">
                    <a:pos x="119" y="359"/>
                  </a:cxn>
                  <a:cxn ang="0">
                    <a:pos x="84" y="329"/>
                  </a:cxn>
                  <a:cxn ang="0">
                    <a:pos x="48" y="293"/>
                  </a:cxn>
                  <a:cxn ang="0">
                    <a:pos x="30" y="257"/>
                  </a:cxn>
                  <a:cxn ang="0">
                    <a:pos x="24" y="216"/>
                  </a:cxn>
                  <a:cxn ang="0">
                    <a:pos x="30" y="174"/>
                  </a:cxn>
                  <a:cxn ang="0">
                    <a:pos x="48" y="138"/>
                  </a:cxn>
                  <a:cxn ang="0">
                    <a:pos x="84" y="102"/>
                  </a:cxn>
                  <a:cxn ang="0">
                    <a:pos x="119" y="72"/>
                  </a:cxn>
                  <a:cxn ang="0">
                    <a:pos x="173" y="48"/>
                  </a:cxn>
                  <a:cxn ang="0">
                    <a:pos x="227" y="30"/>
                  </a:cxn>
                  <a:cxn ang="0">
                    <a:pos x="293" y="18"/>
                  </a:cxn>
                  <a:cxn ang="0">
                    <a:pos x="359" y="12"/>
                  </a:cxn>
                  <a:cxn ang="0">
                    <a:pos x="418" y="18"/>
                  </a:cxn>
                  <a:cxn ang="0">
                    <a:pos x="478" y="30"/>
                  </a:cxn>
                  <a:cxn ang="0">
                    <a:pos x="532" y="48"/>
                  </a:cxn>
                  <a:cxn ang="0">
                    <a:pos x="580" y="66"/>
                  </a:cxn>
                  <a:cxn ang="0">
                    <a:pos x="586" y="48"/>
                  </a:cxn>
                  <a:cxn ang="0">
                    <a:pos x="478" y="12"/>
                  </a:cxn>
                  <a:cxn ang="0">
                    <a:pos x="418" y="6"/>
                  </a:cxn>
                  <a:cxn ang="0">
                    <a:pos x="359" y="0"/>
                  </a:cxn>
                  <a:cxn ang="0">
                    <a:pos x="287" y="6"/>
                  </a:cxn>
                  <a:cxn ang="0">
                    <a:pos x="221" y="18"/>
                  </a:cxn>
                  <a:cxn ang="0">
                    <a:pos x="161" y="36"/>
                  </a:cxn>
                  <a:cxn ang="0">
                    <a:pos x="107" y="66"/>
                  </a:cxn>
                  <a:cxn ang="0">
                    <a:pos x="60" y="96"/>
                  </a:cxn>
                  <a:cxn ang="0">
                    <a:pos x="30" y="132"/>
                  </a:cxn>
                  <a:cxn ang="0">
                    <a:pos x="6" y="174"/>
                  </a:cxn>
                  <a:cxn ang="0">
                    <a:pos x="0" y="216"/>
                  </a:cxn>
                  <a:cxn ang="0">
                    <a:pos x="6" y="257"/>
                  </a:cxn>
                  <a:cxn ang="0">
                    <a:pos x="30" y="299"/>
                  </a:cxn>
                  <a:cxn ang="0">
                    <a:pos x="60" y="335"/>
                  </a:cxn>
                  <a:cxn ang="0">
                    <a:pos x="107" y="371"/>
                  </a:cxn>
                  <a:cxn ang="0">
                    <a:pos x="161" y="395"/>
                  </a:cxn>
                  <a:cxn ang="0">
                    <a:pos x="221" y="413"/>
                  </a:cxn>
                  <a:cxn ang="0">
                    <a:pos x="287" y="425"/>
                  </a:cxn>
                  <a:cxn ang="0">
                    <a:pos x="359" y="431"/>
                  </a:cxn>
                  <a:cxn ang="0">
                    <a:pos x="430" y="425"/>
                  </a:cxn>
                  <a:cxn ang="0">
                    <a:pos x="496" y="413"/>
                  </a:cxn>
                  <a:cxn ang="0">
                    <a:pos x="562" y="395"/>
                  </a:cxn>
                  <a:cxn ang="0">
                    <a:pos x="610" y="371"/>
                  </a:cxn>
                  <a:cxn ang="0">
                    <a:pos x="657" y="335"/>
                  </a:cxn>
                  <a:cxn ang="0">
                    <a:pos x="687" y="299"/>
                  </a:cxn>
                  <a:cxn ang="0">
                    <a:pos x="711" y="257"/>
                  </a:cxn>
                  <a:cxn ang="0">
                    <a:pos x="717" y="216"/>
                  </a:cxn>
                  <a:cxn ang="0">
                    <a:pos x="717" y="204"/>
                  </a:cxn>
                  <a:cxn ang="0">
                    <a:pos x="711" y="192"/>
                  </a:cxn>
                  <a:cxn ang="0">
                    <a:pos x="687" y="198"/>
                  </a:cxn>
                  <a:cxn ang="0">
                    <a:pos x="693" y="210"/>
                  </a:cxn>
                  <a:cxn ang="0">
                    <a:pos x="693" y="216"/>
                  </a:cxn>
                  <a:cxn ang="0">
                    <a:pos x="693" y="216"/>
                  </a:cxn>
                </a:cxnLst>
                <a:rect l="0" t="0" r="r" b="b"/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lnTo>
                      <a:pt x="693" y="21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686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7" name="Freeform 1067"/>
              <p:cNvSpPr>
                <a:spLocks/>
              </p:cNvSpPr>
              <p:nvPr/>
            </p:nvSpPr>
            <p:spPr bwMode="hidden">
              <a:xfrm>
                <a:off x="4349" y="3510"/>
                <a:ext cx="909" cy="533"/>
              </a:xfrm>
              <a:custGeom>
                <a:avLst/>
                <a:gdLst/>
                <a:ahLst/>
                <a:cxnLst>
                  <a:cxn ang="0">
                    <a:pos x="616" y="0"/>
                  </a:cxn>
                  <a:cxn ang="0">
                    <a:pos x="616" y="18"/>
                  </a:cxn>
                  <a:cxn ang="0">
                    <a:pos x="724" y="60"/>
                  </a:cxn>
                  <a:cxn ang="0">
                    <a:pos x="765" y="84"/>
                  </a:cxn>
                  <a:cxn ang="0">
                    <a:pos x="807" y="114"/>
                  </a:cxn>
                  <a:cxn ang="0">
                    <a:pos x="837" y="144"/>
                  </a:cxn>
                  <a:cxn ang="0">
                    <a:pos x="861" y="180"/>
                  </a:cxn>
                  <a:cxn ang="0">
                    <a:pos x="873" y="216"/>
                  </a:cxn>
                  <a:cxn ang="0">
                    <a:pos x="879" y="258"/>
                  </a:cxn>
                  <a:cxn ang="0">
                    <a:pos x="873" y="311"/>
                  </a:cxn>
                  <a:cxn ang="0">
                    <a:pos x="843" y="359"/>
                  </a:cxn>
                  <a:cxn ang="0">
                    <a:pos x="807" y="401"/>
                  </a:cxn>
                  <a:cxn ang="0">
                    <a:pos x="753" y="443"/>
                  </a:cxn>
                  <a:cxn ang="0">
                    <a:pos x="694" y="473"/>
                  </a:cxn>
                  <a:cxn ang="0">
                    <a:pos x="622" y="497"/>
                  </a:cxn>
                  <a:cxn ang="0">
                    <a:pos x="538" y="509"/>
                  </a:cxn>
                  <a:cxn ang="0">
                    <a:pos x="455" y="515"/>
                  </a:cxn>
                  <a:cxn ang="0">
                    <a:pos x="371" y="509"/>
                  </a:cxn>
                  <a:cxn ang="0">
                    <a:pos x="287" y="497"/>
                  </a:cxn>
                  <a:cxn ang="0">
                    <a:pos x="215" y="473"/>
                  </a:cxn>
                  <a:cxn ang="0">
                    <a:pos x="156" y="443"/>
                  </a:cxn>
                  <a:cxn ang="0">
                    <a:pos x="102" y="401"/>
                  </a:cxn>
                  <a:cxn ang="0">
                    <a:pos x="66" y="359"/>
                  </a:cxn>
                  <a:cxn ang="0">
                    <a:pos x="36" y="311"/>
                  </a:cxn>
                  <a:cxn ang="0">
                    <a:pos x="30" y="258"/>
                  </a:cxn>
                  <a:cxn ang="0">
                    <a:pos x="36" y="222"/>
                  </a:cxn>
                  <a:cxn ang="0">
                    <a:pos x="48" y="186"/>
                  </a:cxn>
                  <a:cxn ang="0">
                    <a:pos x="66" y="156"/>
                  </a:cxn>
                  <a:cxn ang="0">
                    <a:pos x="90" y="126"/>
                  </a:cxn>
                  <a:cxn ang="0">
                    <a:pos x="66" y="114"/>
                  </a:cxn>
                  <a:cxn ang="0">
                    <a:pos x="36" y="144"/>
                  </a:cxn>
                  <a:cxn ang="0">
                    <a:pos x="18" y="180"/>
                  </a:cxn>
                  <a:cxn ang="0">
                    <a:pos x="6" y="216"/>
                  </a:cxn>
                  <a:cxn ang="0">
                    <a:pos x="0" y="258"/>
                  </a:cxn>
                  <a:cxn ang="0">
                    <a:pos x="12" y="311"/>
                  </a:cxn>
                  <a:cxn ang="0">
                    <a:pos x="36" y="365"/>
                  </a:cxn>
                  <a:cxn ang="0">
                    <a:pos x="78" y="413"/>
                  </a:cxn>
                  <a:cxn ang="0">
                    <a:pos x="132" y="449"/>
                  </a:cxn>
                  <a:cxn ang="0">
                    <a:pos x="203" y="485"/>
                  </a:cxn>
                  <a:cxn ang="0">
                    <a:pos x="275" y="509"/>
                  </a:cxn>
                  <a:cxn ang="0">
                    <a:pos x="365" y="527"/>
                  </a:cxn>
                  <a:cxn ang="0">
                    <a:pos x="455" y="533"/>
                  </a:cxn>
                  <a:cxn ang="0">
                    <a:pos x="544" y="527"/>
                  </a:cxn>
                  <a:cxn ang="0">
                    <a:pos x="634" y="509"/>
                  </a:cxn>
                  <a:cxn ang="0">
                    <a:pos x="712" y="485"/>
                  </a:cxn>
                  <a:cxn ang="0">
                    <a:pos x="777" y="449"/>
                  </a:cxn>
                  <a:cxn ang="0">
                    <a:pos x="831" y="413"/>
                  </a:cxn>
                  <a:cxn ang="0">
                    <a:pos x="873" y="365"/>
                  </a:cxn>
                  <a:cxn ang="0">
                    <a:pos x="897" y="311"/>
                  </a:cxn>
                  <a:cxn ang="0">
                    <a:pos x="909" y="258"/>
                  </a:cxn>
                  <a:cxn ang="0">
                    <a:pos x="903" y="216"/>
                  </a:cxn>
                  <a:cxn ang="0">
                    <a:pos x="885" y="174"/>
                  </a:cxn>
                  <a:cxn ang="0">
                    <a:pos x="861" y="132"/>
                  </a:cxn>
                  <a:cxn ang="0">
                    <a:pos x="825" y="102"/>
                  </a:cxn>
                  <a:cxn ang="0">
                    <a:pos x="783" y="66"/>
                  </a:cxn>
                  <a:cxn ang="0">
                    <a:pos x="735" y="42"/>
                  </a:cxn>
                  <a:cxn ang="0">
                    <a:pos x="616" y="0"/>
                  </a:cxn>
                  <a:cxn ang="0">
                    <a:pos x="616" y="0"/>
                  </a:cxn>
                </a:cxnLst>
                <a:rect l="0" t="0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8" name="Freeform 1068"/>
              <p:cNvSpPr>
                <a:spLocks/>
              </p:cNvSpPr>
              <p:nvPr/>
            </p:nvSpPr>
            <p:spPr bwMode="hidden">
              <a:xfrm>
                <a:off x="4564" y="3492"/>
                <a:ext cx="365" cy="66"/>
              </a:xfrm>
              <a:custGeom>
                <a:avLst/>
                <a:gdLst/>
                <a:ahLst/>
                <a:cxnLst>
                  <a:cxn ang="0">
                    <a:pos x="240" y="18"/>
                  </a:cxn>
                  <a:cxn ang="0">
                    <a:pos x="299" y="24"/>
                  </a:cxn>
                  <a:cxn ang="0">
                    <a:pos x="359" y="30"/>
                  </a:cxn>
                  <a:cxn ang="0">
                    <a:pos x="365" y="12"/>
                  </a:cxn>
                  <a:cxn ang="0">
                    <a:pos x="305" y="6"/>
                  </a:cxn>
                  <a:cxn ang="0">
                    <a:pos x="240" y="0"/>
                  </a:cxn>
                  <a:cxn ang="0">
                    <a:pos x="174" y="6"/>
                  </a:cxn>
                  <a:cxn ang="0">
                    <a:pos x="114" y="12"/>
                  </a:cxn>
                  <a:cxn ang="0">
                    <a:pos x="0" y="42"/>
                  </a:cxn>
                  <a:cxn ang="0">
                    <a:pos x="0" y="66"/>
                  </a:cxn>
                  <a:cxn ang="0">
                    <a:pos x="54" y="48"/>
                  </a:cxn>
                  <a:cxn ang="0">
                    <a:pos x="114" y="30"/>
                  </a:cxn>
                  <a:cxn ang="0">
                    <a:pos x="174" y="24"/>
                  </a:cxn>
                  <a:cxn ang="0">
                    <a:pos x="240" y="18"/>
                  </a:cxn>
                  <a:cxn ang="0">
                    <a:pos x="240" y="18"/>
                  </a:cxn>
                </a:cxnLst>
                <a:rect l="0" t="0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9" name="Freeform 1069"/>
              <p:cNvSpPr>
                <a:spLocks/>
              </p:cNvSpPr>
              <p:nvPr/>
            </p:nvSpPr>
            <p:spPr bwMode="hidden">
              <a:xfrm>
                <a:off x="4463" y="3558"/>
                <a:ext cx="66" cy="48"/>
              </a:xfrm>
              <a:custGeom>
                <a:avLst/>
                <a:gdLst/>
                <a:ahLst/>
                <a:cxnLst>
                  <a:cxn ang="0">
                    <a:pos x="66" y="18"/>
                  </a:cxn>
                  <a:cxn ang="0">
                    <a:pos x="48" y="0"/>
                  </a:cxn>
                  <a:cxn ang="0">
                    <a:pos x="24" y="12"/>
                  </a:cxn>
                  <a:cxn ang="0">
                    <a:pos x="0" y="30"/>
                  </a:cxn>
                  <a:cxn ang="0">
                    <a:pos x="12" y="48"/>
                  </a:cxn>
                  <a:cxn ang="0">
                    <a:pos x="42" y="30"/>
                  </a:cxn>
                  <a:cxn ang="0">
                    <a:pos x="66" y="18"/>
                  </a:cxn>
                  <a:cxn ang="0">
                    <a:pos x="66" y="18"/>
                  </a:cxn>
                </a:cxnLst>
                <a:rect l="0" t="0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0" name="Freeform 1070"/>
              <p:cNvSpPr>
                <a:spLocks/>
              </p:cNvSpPr>
              <p:nvPr/>
            </p:nvSpPr>
            <p:spPr bwMode="hidden">
              <a:xfrm>
                <a:off x="5280" y="3186"/>
                <a:ext cx="383" cy="96"/>
              </a:xfrm>
              <a:custGeom>
                <a:avLst/>
                <a:gdLst/>
                <a:ahLst/>
                <a:cxnLst>
                  <a:cxn ang="0">
                    <a:pos x="209" y="96"/>
                  </a:cxn>
                  <a:cxn ang="0">
                    <a:pos x="143" y="90"/>
                  </a:cxn>
                  <a:cxn ang="0">
                    <a:pos x="83" y="66"/>
                  </a:cxn>
                  <a:cxn ang="0">
                    <a:pos x="35" y="36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9" y="42"/>
                  </a:cxn>
                  <a:cxn ang="0">
                    <a:pos x="77" y="72"/>
                  </a:cxn>
                  <a:cxn ang="0">
                    <a:pos x="137" y="90"/>
                  </a:cxn>
                  <a:cxn ang="0">
                    <a:pos x="209" y="96"/>
                  </a:cxn>
                  <a:cxn ang="0">
                    <a:pos x="263" y="90"/>
                  </a:cxn>
                  <a:cxn ang="0">
                    <a:pos x="311" y="84"/>
                  </a:cxn>
                  <a:cxn ang="0">
                    <a:pos x="352" y="66"/>
                  </a:cxn>
                  <a:cxn ang="0">
                    <a:pos x="382" y="42"/>
                  </a:cxn>
                  <a:cxn ang="0">
                    <a:pos x="376" y="42"/>
                  </a:cxn>
                  <a:cxn ang="0">
                    <a:pos x="346" y="66"/>
                  </a:cxn>
                  <a:cxn ang="0">
                    <a:pos x="305" y="78"/>
                  </a:cxn>
                  <a:cxn ang="0">
                    <a:pos x="263" y="90"/>
                  </a:cxn>
                  <a:cxn ang="0">
                    <a:pos x="209" y="96"/>
                  </a:cxn>
                  <a:cxn ang="0">
                    <a:pos x="209" y="96"/>
                  </a:cxn>
                </a:cxnLst>
                <a:rect l="0" t="0" r="r" b="b"/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1" name="Freeform 1071"/>
              <p:cNvSpPr>
                <a:spLocks/>
              </p:cNvSpPr>
              <p:nvPr/>
            </p:nvSpPr>
            <p:spPr bwMode="hidden">
              <a:xfrm>
                <a:off x="5315" y="3024"/>
                <a:ext cx="258" cy="54"/>
              </a:xfrm>
              <a:custGeom>
                <a:avLst/>
                <a:gdLst/>
                <a:ahLst/>
                <a:cxnLst>
                  <a:cxn ang="0">
                    <a:pos x="174" y="0"/>
                  </a:cxn>
                  <a:cxn ang="0">
                    <a:pos x="216" y="6"/>
                  </a:cxn>
                  <a:cxn ang="0">
                    <a:pos x="258" y="12"/>
                  </a:cxn>
                  <a:cxn ang="0">
                    <a:pos x="252" y="6"/>
                  </a:cxn>
                  <a:cxn ang="0">
                    <a:pos x="216" y="0"/>
                  </a:cxn>
                  <a:cxn ang="0">
                    <a:pos x="174" y="0"/>
                  </a:cxn>
                  <a:cxn ang="0">
                    <a:pos x="120" y="6"/>
                  </a:cxn>
                  <a:cxn ang="0">
                    <a:pos x="78" y="12"/>
                  </a:cxn>
                  <a:cxn ang="0">
                    <a:pos x="36" y="30"/>
                  </a:cxn>
                  <a:cxn ang="0">
                    <a:pos x="0" y="48"/>
                  </a:cxn>
                  <a:cxn ang="0">
                    <a:pos x="6" y="54"/>
                  </a:cxn>
                  <a:cxn ang="0">
                    <a:pos x="36" y="36"/>
                  </a:cxn>
                  <a:cxn ang="0">
                    <a:pos x="78" y="18"/>
                  </a:cxn>
                  <a:cxn ang="0">
                    <a:pos x="120" y="6"/>
                  </a:cxn>
                  <a:cxn ang="0">
                    <a:pos x="174" y="0"/>
                  </a:cxn>
                  <a:cxn ang="0">
                    <a:pos x="174" y="0"/>
                  </a:cxn>
                </a:cxnLst>
                <a:rect l="0" t="0" r="r" b="b"/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2" name="Freeform 1072"/>
              <p:cNvSpPr>
                <a:spLocks/>
              </p:cNvSpPr>
              <p:nvPr/>
            </p:nvSpPr>
            <p:spPr bwMode="hidden">
              <a:xfrm>
                <a:off x="5645" y="3066"/>
                <a:ext cx="60" cy="156"/>
              </a:xfrm>
              <a:custGeom>
                <a:avLst/>
                <a:gdLst/>
                <a:ahLst/>
                <a:cxnLst>
                  <a:cxn ang="0">
                    <a:pos x="54" y="90"/>
                  </a:cxn>
                  <a:cxn ang="0">
                    <a:pos x="48" y="126"/>
                  </a:cxn>
                  <a:cxn ang="0">
                    <a:pos x="24" y="156"/>
                  </a:cxn>
                  <a:cxn ang="0">
                    <a:pos x="30" y="156"/>
                  </a:cxn>
                  <a:cxn ang="0">
                    <a:pos x="54" y="126"/>
                  </a:cxn>
                  <a:cxn ang="0">
                    <a:pos x="60" y="90"/>
                  </a:cxn>
                  <a:cxn ang="0">
                    <a:pos x="54" y="66"/>
                  </a:cxn>
                  <a:cxn ang="0">
                    <a:pos x="48" y="42"/>
                  </a:cxn>
                  <a:cxn ang="0">
                    <a:pos x="30" y="18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4" y="24"/>
                  </a:cxn>
                  <a:cxn ang="0">
                    <a:pos x="42" y="42"/>
                  </a:cxn>
                  <a:cxn ang="0">
                    <a:pos x="48" y="66"/>
                  </a:cxn>
                  <a:cxn ang="0">
                    <a:pos x="54" y="90"/>
                  </a:cxn>
                  <a:cxn ang="0">
                    <a:pos x="54" y="90"/>
                  </a:cxn>
                </a:cxnLst>
                <a:rect l="0" t="0" r="r" b="b"/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3" name="Freeform 1073"/>
              <p:cNvSpPr>
                <a:spLocks/>
              </p:cNvSpPr>
              <p:nvPr/>
            </p:nvSpPr>
            <p:spPr bwMode="hidden">
              <a:xfrm>
                <a:off x="5375" y="3246"/>
                <a:ext cx="192" cy="18"/>
              </a:xfrm>
              <a:custGeom>
                <a:avLst/>
                <a:gdLst/>
                <a:ahLst/>
                <a:cxnLst>
                  <a:cxn ang="0">
                    <a:pos x="114" y="12"/>
                  </a:cxn>
                  <a:cxn ang="0">
                    <a:pos x="72" y="6"/>
                  </a:cxn>
                  <a:cxn ang="0">
                    <a:pos x="30" y="0"/>
                  </a:cxn>
                  <a:cxn ang="0">
                    <a:pos x="0" y="0"/>
                  </a:cxn>
                  <a:cxn ang="0">
                    <a:pos x="54" y="12"/>
                  </a:cxn>
                  <a:cxn ang="0">
                    <a:pos x="114" y="18"/>
                  </a:cxn>
                  <a:cxn ang="0">
                    <a:pos x="156" y="18"/>
                  </a:cxn>
                  <a:cxn ang="0">
                    <a:pos x="192" y="12"/>
                  </a:cxn>
                  <a:cxn ang="0">
                    <a:pos x="186" y="0"/>
                  </a:cxn>
                  <a:cxn ang="0">
                    <a:pos x="150" y="6"/>
                  </a:cxn>
                  <a:cxn ang="0">
                    <a:pos x="114" y="12"/>
                  </a:cxn>
                  <a:cxn ang="0">
                    <a:pos x="114" y="12"/>
                  </a:cxn>
                </a:cxnLst>
                <a:rect l="0" t="0" r="r" b="b"/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4" name="Freeform 1074"/>
              <p:cNvSpPr>
                <a:spLocks/>
              </p:cNvSpPr>
              <p:nvPr/>
            </p:nvSpPr>
            <p:spPr bwMode="hidden">
              <a:xfrm>
                <a:off x="5304" y="3042"/>
                <a:ext cx="161" cy="186"/>
              </a:xfrm>
              <a:custGeom>
                <a:avLst/>
                <a:gdLst/>
                <a:ahLst/>
                <a:cxnLst>
                  <a:cxn ang="0">
                    <a:pos x="11" y="114"/>
                  </a:cxn>
                  <a:cxn ang="0">
                    <a:pos x="17" y="96"/>
                  </a:cxn>
                  <a:cxn ang="0">
                    <a:pos x="23" y="78"/>
                  </a:cxn>
                  <a:cxn ang="0">
                    <a:pos x="53" y="42"/>
                  </a:cxn>
                  <a:cxn ang="0">
                    <a:pos x="101" y="18"/>
                  </a:cxn>
                  <a:cxn ang="0">
                    <a:pos x="155" y="6"/>
                  </a:cxn>
                  <a:cxn ang="0">
                    <a:pos x="161" y="0"/>
                  </a:cxn>
                  <a:cxn ang="0">
                    <a:pos x="95" y="12"/>
                  </a:cxn>
                  <a:cxn ang="0">
                    <a:pos x="47" y="36"/>
                  </a:cxn>
                  <a:cxn ang="0">
                    <a:pos x="11" y="72"/>
                  </a:cxn>
                  <a:cxn ang="0">
                    <a:pos x="5" y="90"/>
                  </a:cxn>
                  <a:cxn ang="0">
                    <a:pos x="0" y="114"/>
                  </a:cxn>
                  <a:cxn ang="0">
                    <a:pos x="11" y="150"/>
                  </a:cxn>
                  <a:cxn ang="0">
                    <a:pos x="23" y="168"/>
                  </a:cxn>
                  <a:cxn ang="0">
                    <a:pos x="41" y="186"/>
                  </a:cxn>
                  <a:cxn ang="0">
                    <a:pos x="65" y="186"/>
                  </a:cxn>
                  <a:cxn ang="0">
                    <a:pos x="41" y="168"/>
                  </a:cxn>
                  <a:cxn ang="0">
                    <a:pos x="23" y="150"/>
                  </a:cxn>
                  <a:cxn ang="0">
                    <a:pos x="17" y="132"/>
                  </a:cxn>
                  <a:cxn ang="0">
                    <a:pos x="11" y="114"/>
                  </a:cxn>
                  <a:cxn ang="0">
                    <a:pos x="11" y="114"/>
                  </a:cxn>
                </a:cxnLst>
                <a:rect l="0" t="0" r="r" b="b"/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5" name="Freeform 1075"/>
              <p:cNvSpPr>
                <a:spLocks/>
              </p:cNvSpPr>
              <p:nvPr/>
            </p:nvSpPr>
            <p:spPr bwMode="hidden">
              <a:xfrm>
                <a:off x="5489" y="3042"/>
                <a:ext cx="186" cy="210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66" y="12"/>
                  </a:cxn>
                  <a:cxn ang="0">
                    <a:pos x="119" y="36"/>
                  </a:cxn>
                  <a:cxn ang="0">
                    <a:pos x="155" y="72"/>
                  </a:cxn>
                  <a:cxn ang="0">
                    <a:pos x="161" y="90"/>
                  </a:cxn>
                  <a:cxn ang="0">
                    <a:pos x="167" y="114"/>
                  </a:cxn>
                  <a:cxn ang="0">
                    <a:pos x="161" y="138"/>
                  </a:cxn>
                  <a:cxn ang="0">
                    <a:pos x="149" y="162"/>
                  </a:cxn>
                  <a:cxn ang="0">
                    <a:pos x="119" y="180"/>
                  </a:cxn>
                  <a:cxn ang="0">
                    <a:pos x="90" y="198"/>
                  </a:cxn>
                  <a:cxn ang="0">
                    <a:pos x="96" y="210"/>
                  </a:cxn>
                  <a:cxn ang="0">
                    <a:pos x="131" y="192"/>
                  </a:cxn>
                  <a:cxn ang="0">
                    <a:pos x="161" y="168"/>
                  </a:cxn>
                  <a:cxn ang="0">
                    <a:pos x="179" y="144"/>
                  </a:cxn>
                  <a:cxn ang="0">
                    <a:pos x="185" y="114"/>
                  </a:cxn>
                  <a:cxn ang="0">
                    <a:pos x="179" y="90"/>
                  </a:cxn>
                  <a:cxn ang="0">
                    <a:pos x="173" y="66"/>
                  </a:cxn>
                  <a:cxn ang="0">
                    <a:pos x="155" y="48"/>
                  </a:cxn>
                  <a:cxn ang="0">
                    <a:pos x="131" y="30"/>
                  </a:cxn>
                  <a:cxn ang="0">
                    <a:pos x="72" y="6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6" name="Freeform 1076"/>
              <p:cNvSpPr>
                <a:spLocks noEditPoints="1"/>
              </p:cNvSpPr>
              <p:nvPr/>
            </p:nvSpPr>
            <p:spPr bwMode="hidden">
              <a:xfrm>
                <a:off x="5345" y="3058"/>
                <a:ext cx="299" cy="186"/>
              </a:xfrm>
              <a:custGeom>
                <a:avLst/>
                <a:gdLst/>
                <a:ahLst/>
                <a:cxnLst>
                  <a:cxn ang="0">
                    <a:pos x="150" y="0"/>
                  </a:cxn>
                  <a:cxn ang="0">
                    <a:pos x="90" y="6"/>
                  </a:cxn>
                  <a:cxn ang="0">
                    <a:pos x="42" y="30"/>
                  </a:cxn>
                  <a:cxn ang="0">
                    <a:pos x="12" y="54"/>
                  </a:cxn>
                  <a:cxn ang="0">
                    <a:pos x="6" y="72"/>
                  </a:cxn>
                  <a:cxn ang="0">
                    <a:pos x="0" y="90"/>
                  </a:cxn>
                  <a:cxn ang="0">
                    <a:pos x="6" y="108"/>
                  </a:cxn>
                  <a:cxn ang="0">
                    <a:pos x="12" y="126"/>
                  </a:cxn>
                  <a:cxn ang="0">
                    <a:pos x="42" y="156"/>
                  </a:cxn>
                  <a:cxn ang="0">
                    <a:pos x="90" y="180"/>
                  </a:cxn>
                  <a:cxn ang="0">
                    <a:pos x="150" y="186"/>
                  </a:cxn>
                  <a:cxn ang="0">
                    <a:pos x="209" y="180"/>
                  </a:cxn>
                  <a:cxn ang="0">
                    <a:pos x="257" y="156"/>
                  </a:cxn>
                  <a:cxn ang="0">
                    <a:pos x="287" y="126"/>
                  </a:cxn>
                  <a:cxn ang="0">
                    <a:pos x="299" y="108"/>
                  </a:cxn>
                  <a:cxn ang="0">
                    <a:pos x="299" y="90"/>
                  </a:cxn>
                  <a:cxn ang="0">
                    <a:pos x="299" y="72"/>
                  </a:cxn>
                  <a:cxn ang="0">
                    <a:pos x="287" y="54"/>
                  </a:cxn>
                  <a:cxn ang="0">
                    <a:pos x="257" y="30"/>
                  </a:cxn>
                  <a:cxn ang="0">
                    <a:pos x="209" y="6"/>
                  </a:cxn>
                  <a:cxn ang="0">
                    <a:pos x="150" y="0"/>
                  </a:cxn>
                  <a:cxn ang="0">
                    <a:pos x="150" y="0"/>
                  </a:cxn>
                  <a:cxn ang="0">
                    <a:pos x="150" y="180"/>
                  </a:cxn>
                  <a:cxn ang="0">
                    <a:pos x="96" y="174"/>
                  </a:cxn>
                  <a:cxn ang="0">
                    <a:pos x="48" y="156"/>
                  </a:cxn>
                  <a:cxn ang="0">
                    <a:pos x="18" y="126"/>
                  </a:cxn>
                  <a:cxn ang="0">
                    <a:pos x="12" y="108"/>
                  </a:cxn>
                  <a:cxn ang="0">
                    <a:pos x="6" y="90"/>
                  </a:cxn>
                  <a:cxn ang="0">
                    <a:pos x="12" y="72"/>
                  </a:cxn>
                  <a:cxn ang="0">
                    <a:pos x="18" y="54"/>
                  </a:cxn>
                  <a:cxn ang="0">
                    <a:pos x="48" y="30"/>
                  </a:cxn>
                  <a:cxn ang="0">
                    <a:pos x="96" y="12"/>
                  </a:cxn>
                  <a:cxn ang="0">
                    <a:pos x="150" y="6"/>
                  </a:cxn>
                  <a:cxn ang="0">
                    <a:pos x="203" y="12"/>
                  </a:cxn>
                  <a:cxn ang="0">
                    <a:pos x="251" y="30"/>
                  </a:cxn>
                  <a:cxn ang="0">
                    <a:pos x="281" y="54"/>
                  </a:cxn>
                  <a:cxn ang="0">
                    <a:pos x="293" y="72"/>
                  </a:cxn>
                  <a:cxn ang="0">
                    <a:pos x="293" y="90"/>
                  </a:cxn>
                  <a:cxn ang="0">
                    <a:pos x="293" y="108"/>
                  </a:cxn>
                  <a:cxn ang="0">
                    <a:pos x="281" y="126"/>
                  </a:cxn>
                  <a:cxn ang="0">
                    <a:pos x="251" y="156"/>
                  </a:cxn>
                  <a:cxn ang="0">
                    <a:pos x="203" y="174"/>
                  </a:cxn>
                  <a:cxn ang="0">
                    <a:pos x="150" y="180"/>
                  </a:cxn>
                  <a:cxn ang="0">
                    <a:pos x="150" y="180"/>
                  </a:cxn>
                </a:cxnLst>
                <a:rect l="0" t="0" r="r" b="b"/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7" name="Oval 1077"/>
              <p:cNvSpPr>
                <a:spLocks noChangeArrowheads="1"/>
              </p:cNvSpPr>
              <p:nvPr/>
            </p:nvSpPr>
            <p:spPr bwMode="hidden">
              <a:xfrm>
                <a:off x="3910" y="3948"/>
                <a:ext cx="84" cy="53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grpSp>
            <p:nvGrpSpPr>
              <p:cNvPr id="48" name="Group 1078"/>
              <p:cNvGrpSpPr>
                <a:grpSpLocks/>
              </p:cNvGrpSpPr>
              <p:nvPr/>
            </p:nvGrpSpPr>
            <p:grpSpPr bwMode="auto">
              <a:xfrm>
                <a:off x="4546" y="3608"/>
                <a:ext cx="518" cy="319"/>
                <a:chOff x="4546" y="3608"/>
                <a:chExt cx="518" cy="319"/>
              </a:xfrm>
            </p:grpSpPr>
            <p:sp>
              <p:nvSpPr>
                <p:cNvPr id="54" name="Oval 1079"/>
                <p:cNvSpPr>
                  <a:spLocks noChangeArrowheads="1"/>
                </p:cNvSpPr>
                <p:nvPr/>
              </p:nvSpPr>
              <p:spPr bwMode="hidden">
                <a:xfrm>
                  <a:off x="4546" y="3608"/>
                  <a:ext cx="518" cy="31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5" name="Oval 1080"/>
                <p:cNvSpPr>
                  <a:spLocks noChangeArrowheads="1"/>
                </p:cNvSpPr>
                <p:nvPr/>
              </p:nvSpPr>
              <p:spPr bwMode="hidden">
                <a:xfrm>
                  <a:off x="4578" y="3630"/>
                  <a:ext cx="446" cy="27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tint val="9686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6" name="Oval 1081"/>
                <p:cNvSpPr>
                  <a:spLocks noChangeArrowheads="1"/>
                </p:cNvSpPr>
                <p:nvPr/>
              </p:nvSpPr>
              <p:spPr bwMode="hidden">
                <a:xfrm>
                  <a:off x="4610" y="3650"/>
                  <a:ext cx="386" cy="233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4118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7" name="Oval 1082"/>
                <p:cNvSpPr>
                  <a:spLocks noChangeArrowheads="1"/>
                </p:cNvSpPr>
                <p:nvPr/>
              </p:nvSpPr>
              <p:spPr bwMode="hidden">
                <a:xfrm>
                  <a:off x="4654" y="3678"/>
                  <a:ext cx="298" cy="17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8" name="Oval 1083"/>
                <p:cNvSpPr>
                  <a:spLocks noChangeArrowheads="1"/>
                </p:cNvSpPr>
                <p:nvPr/>
              </p:nvSpPr>
              <p:spPr bwMode="hidden">
                <a:xfrm>
                  <a:off x="4690" y="3698"/>
                  <a:ext cx="222" cy="13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4118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9" name="Oval 1084"/>
                <p:cNvSpPr>
                  <a:spLocks noChangeArrowheads="1"/>
                </p:cNvSpPr>
                <p:nvPr/>
              </p:nvSpPr>
              <p:spPr bwMode="hidden">
                <a:xfrm>
                  <a:off x="4738" y="3728"/>
                  <a:ext cx="126" cy="8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686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</p:grpSp>
          <p:grpSp>
            <p:nvGrpSpPr>
              <p:cNvPr id="49" name="Group 1085"/>
              <p:cNvGrpSpPr>
                <a:grpSpLocks/>
              </p:cNvGrpSpPr>
              <p:nvPr/>
            </p:nvGrpSpPr>
            <p:grpSpPr bwMode="auto"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50" name="Oval 1086"/>
                <p:cNvSpPr>
                  <a:spLocks noChangeArrowheads="1"/>
                </p:cNvSpPr>
                <p:nvPr/>
              </p:nvSpPr>
              <p:spPr bwMode="hidden">
                <a:xfrm>
                  <a:off x="5381" y="3085"/>
                  <a:ext cx="227" cy="1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1" name="Oval 1087"/>
                <p:cNvSpPr>
                  <a:spLocks noChangeArrowheads="1"/>
                </p:cNvSpPr>
                <p:nvPr/>
              </p:nvSpPr>
              <p:spPr bwMode="hidden">
                <a:xfrm>
                  <a:off x="5403" y="3099"/>
                  <a:ext cx="182" cy="10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2" name="Oval 1088"/>
                <p:cNvSpPr>
                  <a:spLocks noChangeArrowheads="1"/>
                </p:cNvSpPr>
                <p:nvPr/>
              </p:nvSpPr>
              <p:spPr bwMode="hidden">
                <a:xfrm>
                  <a:off x="5431" y="3109"/>
                  <a:ext cx="125" cy="8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3" name="Oval 1089"/>
                <p:cNvSpPr>
                  <a:spLocks noChangeArrowheads="1"/>
                </p:cNvSpPr>
                <p:nvPr/>
              </p:nvSpPr>
              <p:spPr bwMode="hidden">
                <a:xfrm>
                  <a:off x="5458" y="3125"/>
                  <a:ext cx="73" cy="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</p:grpSp>
        </p:grpSp>
      </p:grpSp>
      <p:sp>
        <p:nvSpPr>
          <p:cNvPr id="84034" name="Rectangle 109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92275"/>
            <a:ext cx="7772400" cy="17367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4035" name="Rectangle 109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8" name="Rectangle 1092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9" name="Rectangle 109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0" name="Rectangle 109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71CDF8-9B0D-234B-8151-C4C3ADAF252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11FE2B-9267-0C4E-9B2E-414E3AEDA87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32255B-3A37-C34E-8FBD-7770ECE7FB7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303CB-6CDE-4947-9055-71D7E1638B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F92278-4C9E-4763-83CB-628D974D04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9D93F-1AB2-4410-BF71-2596520C6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D8652-590F-4BEA-BF39-5497ECD1C4F3}" type="datetimeFigureOut">
              <a:rPr lang="en-GB" smtClean="0"/>
              <a:t>21/01/2021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6CAAC-0B9F-4507-9159-A45AC2CBF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5CACA-F89C-4DCC-9B9B-F27F49768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9B84-8CE5-43C1-99AE-F5CB9A2C8F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6962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6CD19-DE17-449A-9E5B-98AF8B197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DD9B7-B177-41AA-872B-D18482391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60CA9-C41A-467E-87CA-A9FD0304E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D0920-A139-41B7-8DF6-45320D2CC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B9C4F-7B67-455B-8F46-F3BEACA53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988C-0D51-4D6A-B919-C104D8245D8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7737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3A794-BC57-4E88-93B3-A45E96A83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BC8120-FFF8-4DC6-B415-D0841D342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FA379-DB08-404A-9978-392AF2E57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D8652-590F-4BEA-BF39-5497ECD1C4F3}" type="datetimeFigureOut">
              <a:rPr lang="en-GB" smtClean="0"/>
              <a:t>21/01/2021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9E651-FAE3-4023-81FB-F44217E4C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2B39D-ADEB-45D0-950E-D46643F40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9B84-8CE5-43C1-99AE-F5CB9A2C8F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0587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6D21A-FC2C-4B13-8CA3-E7EFBAA89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0B02D-8ED7-4496-BDBF-7FDA1CEEBF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20B824-74DF-4E27-9384-7CA31E21D9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41A564-F498-4A99-A3CC-5F75F21E7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D8652-590F-4BEA-BF39-5497ECD1C4F3}" type="datetimeFigureOut">
              <a:rPr lang="en-GB" smtClean="0"/>
              <a:t>21/01/2021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5CBB4-B16F-4ADE-8CD3-0EBFD1380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6487F-6CBE-47CC-8EFD-0B2BB009A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9B84-8CE5-43C1-99AE-F5CB9A2C8F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4662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52B0E-A70D-4D0E-BA3D-06F782BD1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D4534-5D80-4A4D-8BD0-2AC04B328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0D905-F4BC-4BEB-9EBD-F21F43C3A6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280F18-7B91-4399-B458-4526DF2523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B73B3E-13C4-4E52-8646-30D46AD494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9E8EFB-0482-4442-85B1-A4DAD9D1D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D8652-590F-4BEA-BF39-5497ECD1C4F3}" type="datetimeFigureOut">
              <a:rPr lang="en-GB" smtClean="0"/>
              <a:t>21/01/2021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928AAD-AE1C-4ED5-8AA4-B1A8A8A8C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B4BB0D-D31C-4376-A6FC-EBD4400A0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9B84-8CE5-43C1-99AE-F5CB9A2C8F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47708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3CF15-1AFF-474B-8702-63E8C034D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0B2E3-8091-4894-97EE-12A3C6723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D8652-590F-4BEA-BF39-5497ECD1C4F3}" type="datetimeFigureOut">
              <a:rPr lang="en-GB" smtClean="0"/>
              <a:t>21/01/2021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3A4760-476B-4276-9846-B468FCEB9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35701-2274-4115-80A4-3F61BCC12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9B84-8CE5-43C1-99AE-F5CB9A2C8F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2214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92155D-44E4-401E-8464-DC07ADE7A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D8652-590F-4BEA-BF39-5497ECD1C4F3}" type="datetimeFigureOut">
              <a:rPr lang="en-GB" smtClean="0"/>
              <a:t>21/01/2021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E031CC-747C-4591-9804-579CE0F85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46340C-C104-44B9-9C41-22A777FF1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9B84-8CE5-43C1-99AE-F5CB9A2C8F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6983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CACAF-5330-4E80-B1BC-09F64EADA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27A43-6496-44BA-8A62-17B082D44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032D6C-0B23-4C17-AB06-08D2CDC4F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75F59-758B-4B2E-B257-C2FD82312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D8652-590F-4BEA-BF39-5497ECD1C4F3}" type="datetimeFigureOut">
              <a:rPr lang="en-GB" smtClean="0"/>
              <a:t>21/01/2021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6091EA-CFF1-4406-98CB-46628ED3F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3C693D-6C23-4E82-AB03-9125149CC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9B84-8CE5-43C1-99AE-F5CB9A2C8F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9718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5F28F0-E9AE-924E-B885-191ED0146B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FEA33-4F3D-480D-BCDB-F254DEBFC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76B8B5-492F-473C-8186-49639C207B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D2EDF1-E080-44B2-9609-E28EF3BFE3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140D8F-2943-44DA-80DB-1AD1063E6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D8652-590F-4BEA-BF39-5497ECD1C4F3}" type="datetimeFigureOut">
              <a:rPr lang="en-GB" smtClean="0"/>
              <a:t>21/01/2021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94A079-A9AF-4C4D-A5EA-744164937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8BC4C-30FA-40D2-8D99-47370D9BE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9B84-8CE5-43C1-99AE-F5CB9A2C8F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23279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962D-53EE-4A46-AC91-A9BF280B9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A72037-A062-4CDB-B9D2-F1D580D734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018FA-2116-4029-9B92-AA2E3805A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D8652-590F-4BEA-BF39-5497ECD1C4F3}" type="datetimeFigureOut">
              <a:rPr lang="en-GB" smtClean="0"/>
              <a:t>21/01/2021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1F69A-0221-4323-910C-E2D2B15B7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DEFC7-4B11-4FF1-A459-C9AF55B16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9B84-8CE5-43C1-99AE-F5CB9A2C8F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1232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3CB1D6-225C-4EBC-85B6-E14201888B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65759-3018-4C09-B5BF-68AFAB79F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1CC19-FCA6-4188-8E0C-FA8DF2584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D8652-590F-4BEA-BF39-5497ECD1C4F3}" type="datetimeFigureOut">
              <a:rPr lang="en-GB" smtClean="0"/>
              <a:t>21/01/2021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40908-511B-4A86-8A90-3A723F08F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C4DB1-BFE8-43A2-9462-EE3559332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9B84-8CE5-43C1-99AE-F5CB9A2C8F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7423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- with image righ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>
          <a:xfrm flipH="1">
            <a:off x="5156679" y="-3176"/>
            <a:ext cx="2708729" cy="1440827"/>
          </a:xfrm>
          <a:custGeom>
            <a:avLst/>
            <a:gdLst>
              <a:gd name="connsiteX0" fmla="*/ 0 w 2661104"/>
              <a:gd name="connsiteY0" fmla="*/ 0 h 1418602"/>
              <a:gd name="connsiteX1" fmla="*/ 833275 w 2661104"/>
              <a:gd name="connsiteY1" fmla="*/ 0 h 1418602"/>
              <a:gd name="connsiteX2" fmla="*/ 2450968 w 2661104"/>
              <a:gd name="connsiteY2" fmla="*/ 1212297 h 1418602"/>
              <a:gd name="connsiteX3" fmla="*/ 2661104 w 2661104"/>
              <a:gd name="connsiteY3" fmla="*/ 1418602 h 1418602"/>
              <a:gd name="connsiteX4" fmla="*/ 2605866 w 2661104"/>
              <a:gd name="connsiteY4" fmla="*/ 1382644 h 1418602"/>
              <a:gd name="connsiteX5" fmla="*/ 445260 w 2661104"/>
              <a:gd name="connsiteY5" fmla="*/ 207296 h 1418602"/>
              <a:gd name="connsiteX6" fmla="*/ 0 w 2661104"/>
              <a:gd name="connsiteY6" fmla="*/ 0 h 1418602"/>
              <a:gd name="connsiteX0" fmla="*/ 0 w 2661104"/>
              <a:gd name="connsiteY0" fmla="*/ 22225 h 1440827"/>
              <a:gd name="connsiteX1" fmla="*/ 823750 w 2661104"/>
              <a:gd name="connsiteY1" fmla="*/ 0 h 1440827"/>
              <a:gd name="connsiteX2" fmla="*/ 2450968 w 2661104"/>
              <a:gd name="connsiteY2" fmla="*/ 1234522 h 1440827"/>
              <a:gd name="connsiteX3" fmla="*/ 2661104 w 2661104"/>
              <a:gd name="connsiteY3" fmla="*/ 1440827 h 1440827"/>
              <a:gd name="connsiteX4" fmla="*/ 2605866 w 2661104"/>
              <a:gd name="connsiteY4" fmla="*/ 1404869 h 1440827"/>
              <a:gd name="connsiteX5" fmla="*/ 445260 w 2661104"/>
              <a:gd name="connsiteY5" fmla="*/ 229521 h 1440827"/>
              <a:gd name="connsiteX6" fmla="*/ 0 w 2661104"/>
              <a:gd name="connsiteY6" fmla="*/ 22225 h 1440827"/>
              <a:gd name="connsiteX0" fmla="*/ 0 w 2692854"/>
              <a:gd name="connsiteY0" fmla="*/ 3175 h 1440827"/>
              <a:gd name="connsiteX1" fmla="*/ 855500 w 2692854"/>
              <a:gd name="connsiteY1" fmla="*/ 0 h 1440827"/>
              <a:gd name="connsiteX2" fmla="*/ 2482718 w 2692854"/>
              <a:gd name="connsiteY2" fmla="*/ 1234522 h 1440827"/>
              <a:gd name="connsiteX3" fmla="*/ 2692854 w 2692854"/>
              <a:gd name="connsiteY3" fmla="*/ 1440827 h 1440827"/>
              <a:gd name="connsiteX4" fmla="*/ 2637616 w 2692854"/>
              <a:gd name="connsiteY4" fmla="*/ 1404869 h 1440827"/>
              <a:gd name="connsiteX5" fmla="*/ 477010 w 2692854"/>
              <a:gd name="connsiteY5" fmla="*/ 229521 h 1440827"/>
              <a:gd name="connsiteX6" fmla="*/ 0 w 2692854"/>
              <a:gd name="connsiteY6" fmla="*/ 3175 h 1440827"/>
              <a:gd name="connsiteX0" fmla="*/ 0 w 2692854"/>
              <a:gd name="connsiteY0" fmla="*/ 6350 h 1440827"/>
              <a:gd name="connsiteX1" fmla="*/ 855500 w 2692854"/>
              <a:gd name="connsiteY1" fmla="*/ 0 h 1440827"/>
              <a:gd name="connsiteX2" fmla="*/ 2482718 w 2692854"/>
              <a:gd name="connsiteY2" fmla="*/ 1234522 h 1440827"/>
              <a:gd name="connsiteX3" fmla="*/ 2692854 w 2692854"/>
              <a:gd name="connsiteY3" fmla="*/ 1440827 h 1440827"/>
              <a:gd name="connsiteX4" fmla="*/ 2637616 w 2692854"/>
              <a:gd name="connsiteY4" fmla="*/ 1404869 h 1440827"/>
              <a:gd name="connsiteX5" fmla="*/ 477010 w 2692854"/>
              <a:gd name="connsiteY5" fmla="*/ 229521 h 1440827"/>
              <a:gd name="connsiteX6" fmla="*/ 0 w 2692854"/>
              <a:gd name="connsiteY6" fmla="*/ 6350 h 1440827"/>
              <a:gd name="connsiteX0" fmla="*/ 0 w 2696029"/>
              <a:gd name="connsiteY0" fmla="*/ 0 h 1440827"/>
              <a:gd name="connsiteX1" fmla="*/ 858675 w 2696029"/>
              <a:gd name="connsiteY1" fmla="*/ 0 h 1440827"/>
              <a:gd name="connsiteX2" fmla="*/ 2485893 w 2696029"/>
              <a:gd name="connsiteY2" fmla="*/ 1234522 h 1440827"/>
              <a:gd name="connsiteX3" fmla="*/ 2696029 w 2696029"/>
              <a:gd name="connsiteY3" fmla="*/ 1440827 h 1440827"/>
              <a:gd name="connsiteX4" fmla="*/ 2640791 w 2696029"/>
              <a:gd name="connsiteY4" fmla="*/ 1404869 h 1440827"/>
              <a:gd name="connsiteX5" fmla="*/ 480185 w 2696029"/>
              <a:gd name="connsiteY5" fmla="*/ 229521 h 1440827"/>
              <a:gd name="connsiteX6" fmla="*/ 0 w 2696029"/>
              <a:gd name="connsiteY6" fmla="*/ 0 h 1440827"/>
              <a:gd name="connsiteX0" fmla="*/ 0 w 2708729"/>
              <a:gd name="connsiteY0" fmla="*/ 0 h 1440827"/>
              <a:gd name="connsiteX1" fmla="*/ 871375 w 2708729"/>
              <a:gd name="connsiteY1" fmla="*/ 0 h 1440827"/>
              <a:gd name="connsiteX2" fmla="*/ 2498593 w 2708729"/>
              <a:gd name="connsiteY2" fmla="*/ 1234522 h 1440827"/>
              <a:gd name="connsiteX3" fmla="*/ 2708729 w 2708729"/>
              <a:gd name="connsiteY3" fmla="*/ 1440827 h 1440827"/>
              <a:gd name="connsiteX4" fmla="*/ 2653491 w 2708729"/>
              <a:gd name="connsiteY4" fmla="*/ 1404869 h 1440827"/>
              <a:gd name="connsiteX5" fmla="*/ 492885 w 2708729"/>
              <a:gd name="connsiteY5" fmla="*/ 229521 h 1440827"/>
              <a:gd name="connsiteX6" fmla="*/ 0 w 2708729"/>
              <a:gd name="connsiteY6" fmla="*/ 0 h 1440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8729" h="1440827">
                <a:moveTo>
                  <a:pt x="0" y="0"/>
                </a:moveTo>
                <a:lnTo>
                  <a:pt x="871375" y="0"/>
                </a:lnTo>
                <a:cubicBezTo>
                  <a:pt x="1347100" y="320234"/>
                  <a:pt x="1983063" y="755066"/>
                  <a:pt x="2498593" y="1234522"/>
                </a:cubicBezTo>
                <a:lnTo>
                  <a:pt x="2708729" y="1440827"/>
                </a:lnTo>
                <a:lnTo>
                  <a:pt x="2653491" y="1404869"/>
                </a:lnTo>
                <a:cubicBezTo>
                  <a:pt x="2354584" y="1214301"/>
                  <a:pt x="1486222" y="706715"/>
                  <a:pt x="492885" y="229521"/>
                </a:cubicBezTo>
                <a:lnTo>
                  <a:pt x="0" y="0"/>
                </a:lnTo>
                <a:close/>
              </a:path>
            </a:pathLst>
          </a:custGeom>
          <a:solidFill>
            <a:srgbClr val="BAA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4" hasCustomPrompt="1"/>
          </p:nvPr>
        </p:nvSpPr>
        <p:spPr>
          <a:xfrm flipH="1">
            <a:off x="5164299" y="2"/>
            <a:ext cx="3983784" cy="6874330"/>
          </a:xfrm>
          <a:custGeom>
            <a:avLst/>
            <a:gdLst>
              <a:gd name="connsiteX0" fmla="*/ 0 w 3209925"/>
              <a:gd name="connsiteY0" fmla="*/ 0 h 6858000"/>
              <a:gd name="connsiteX1" fmla="*/ 1760515 w 3209925"/>
              <a:gd name="connsiteY1" fmla="*/ 0 h 6858000"/>
              <a:gd name="connsiteX2" fmla="*/ 3209925 w 3209925"/>
              <a:gd name="connsiteY2" fmla="*/ 1449410 h 6858000"/>
              <a:gd name="connsiteX3" fmla="*/ 3209925 w 3209925"/>
              <a:gd name="connsiteY3" fmla="*/ 6858000 h 6858000"/>
              <a:gd name="connsiteX4" fmla="*/ 0 w 3209925"/>
              <a:gd name="connsiteY4" fmla="*/ 6858000 h 6858000"/>
              <a:gd name="connsiteX5" fmla="*/ 0 w 3209925"/>
              <a:gd name="connsiteY5" fmla="*/ 0 h 6858000"/>
              <a:gd name="connsiteX0" fmla="*/ 0 w 4416933"/>
              <a:gd name="connsiteY0" fmla="*/ 0 h 6858000"/>
              <a:gd name="connsiteX1" fmla="*/ 1760515 w 4416933"/>
              <a:gd name="connsiteY1" fmla="*/ 0 h 6858000"/>
              <a:gd name="connsiteX2" fmla="*/ 4416933 w 4416933"/>
              <a:gd name="connsiteY2" fmla="*/ 1449410 h 6858000"/>
              <a:gd name="connsiteX3" fmla="*/ 3209925 w 4416933"/>
              <a:gd name="connsiteY3" fmla="*/ 6858000 h 6858000"/>
              <a:gd name="connsiteX4" fmla="*/ 0 w 4416933"/>
              <a:gd name="connsiteY4" fmla="*/ 6858000 h 6858000"/>
              <a:gd name="connsiteX5" fmla="*/ 0 w 4416933"/>
              <a:gd name="connsiteY5" fmla="*/ 0 h 6858000"/>
              <a:gd name="connsiteX0" fmla="*/ 0 w 4420108"/>
              <a:gd name="connsiteY0" fmla="*/ 0 h 6858000"/>
              <a:gd name="connsiteX1" fmla="*/ 1760515 w 4420108"/>
              <a:gd name="connsiteY1" fmla="*/ 0 h 6858000"/>
              <a:gd name="connsiteX2" fmla="*/ 4420108 w 4420108"/>
              <a:gd name="connsiteY2" fmla="*/ 1433535 h 6858000"/>
              <a:gd name="connsiteX3" fmla="*/ 3209925 w 4420108"/>
              <a:gd name="connsiteY3" fmla="*/ 6858000 h 6858000"/>
              <a:gd name="connsiteX4" fmla="*/ 0 w 4420108"/>
              <a:gd name="connsiteY4" fmla="*/ 6858000 h 6858000"/>
              <a:gd name="connsiteX5" fmla="*/ 0 w 4420108"/>
              <a:gd name="connsiteY5" fmla="*/ 0 h 6858000"/>
              <a:gd name="connsiteX0" fmla="*/ 0 w 4420108"/>
              <a:gd name="connsiteY0" fmla="*/ 0 h 6858000"/>
              <a:gd name="connsiteX1" fmla="*/ 1735115 w 4420108"/>
              <a:gd name="connsiteY1" fmla="*/ 3175 h 6858000"/>
              <a:gd name="connsiteX2" fmla="*/ 4420108 w 4420108"/>
              <a:gd name="connsiteY2" fmla="*/ 1433535 h 6858000"/>
              <a:gd name="connsiteX3" fmla="*/ 3209925 w 4420108"/>
              <a:gd name="connsiteY3" fmla="*/ 6858000 h 6858000"/>
              <a:gd name="connsiteX4" fmla="*/ 0 w 4420108"/>
              <a:gd name="connsiteY4" fmla="*/ 6858000 h 6858000"/>
              <a:gd name="connsiteX5" fmla="*/ 0 w 4420108"/>
              <a:gd name="connsiteY5" fmla="*/ 0 h 6858000"/>
              <a:gd name="connsiteX0" fmla="*/ 0 w 4420108"/>
              <a:gd name="connsiteY0" fmla="*/ 0 h 6858000"/>
              <a:gd name="connsiteX1" fmla="*/ 1735115 w 4420108"/>
              <a:gd name="connsiteY1" fmla="*/ 3175 h 6858000"/>
              <a:gd name="connsiteX2" fmla="*/ 4420108 w 4420108"/>
              <a:gd name="connsiteY2" fmla="*/ 1433535 h 6858000"/>
              <a:gd name="connsiteX3" fmla="*/ 3209925 w 4420108"/>
              <a:gd name="connsiteY3" fmla="*/ 6858000 h 6858000"/>
              <a:gd name="connsiteX4" fmla="*/ 0 w 4420108"/>
              <a:gd name="connsiteY4" fmla="*/ 6858000 h 6858000"/>
              <a:gd name="connsiteX5" fmla="*/ 0 w 4420108"/>
              <a:gd name="connsiteY5" fmla="*/ 0 h 6858000"/>
              <a:gd name="connsiteX0" fmla="*/ 0 w 4420108"/>
              <a:gd name="connsiteY0" fmla="*/ 0 h 6858000"/>
              <a:gd name="connsiteX1" fmla="*/ 1735115 w 4420108"/>
              <a:gd name="connsiteY1" fmla="*/ 3175 h 6858000"/>
              <a:gd name="connsiteX2" fmla="*/ 4420108 w 4420108"/>
              <a:gd name="connsiteY2" fmla="*/ 1433535 h 6858000"/>
              <a:gd name="connsiteX3" fmla="*/ 3209925 w 4420108"/>
              <a:gd name="connsiteY3" fmla="*/ 6858000 h 6858000"/>
              <a:gd name="connsiteX4" fmla="*/ 0 w 4420108"/>
              <a:gd name="connsiteY4" fmla="*/ 6858000 h 6858000"/>
              <a:gd name="connsiteX5" fmla="*/ 0 w 4420108"/>
              <a:gd name="connsiteY5" fmla="*/ 0 h 6858000"/>
              <a:gd name="connsiteX0" fmla="*/ 0 w 4420108"/>
              <a:gd name="connsiteY0" fmla="*/ 0 h 6858000"/>
              <a:gd name="connsiteX1" fmla="*/ 1735115 w 4420108"/>
              <a:gd name="connsiteY1" fmla="*/ 3175 h 6858000"/>
              <a:gd name="connsiteX2" fmla="*/ 4420108 w 4420108"/>
              <a:gd name="connsiteY2" fmla="*/ 1433535 h 6858000"/>
              <a:gd name="connsiteX3" fmla="*/ 3209925 w 4420108"/>
              <a:gd name="connsiteY3" fmla="*/ 6858000 h 6858000"/>
              <a:gd name="connsiteX4" fmla="*/ 0 w 4420108"/>
              <a:gd name="connsiteY4" fmla="*/ 6858000 h 6858000"/>
              <a:gd name="connsiteX5" fmla="*/ 0 w 4420108"/>
              <a:gd name="connsiteY5" fmla="*/ 0 h 6858000"/>
              <a:gd name="connsiteX0" fmla="*/ 0 w 4420108"/>
              <a:gd name="connsiteY0" fmla="*/ 0 h 6858000"/>
              <a:gd name="connsiteX1" fmla="*/ 1735115 w 4420108"/>
              <a:gd name="connsiteY1" fmla="*/ 3175 h 6858000"/>
              <a:gd name="connsiteX2" fmla="*/ 4420108 w 4420108"/>
              <a:gd name="connsiteY2" fmla="*/ 1433535 h 6858000"/>
              <a:gd name="connsiteX3" fmla="*/ 3209925 w 4420108"/>
              <a:gd name="connsiteY3" fmla="*/ 6858000 h 6858000"/>
              <a:gd name="connsiteX4" fmla="*/ 0 w 4420108"/>
              <a:gd name="connsiteY4" fmla="*/ 6858000 h 6858000"/>
              <a:gd name="connsiteX5" fmla="*/ 0 w 4420108"/>
              <a:gd name="connsiteY5" fmla="*/ 0 h 6858000"/>
              <a:gd name="connsiteX0" fmla="*/ 625033 w 5045141"/>
              <a:gd name="connsiteY0" fmla="*/ 0 h 6858000"/>
              <a:gd name="connsiteX1" fmla="*/ 2360148 w 5045141"/>
              <a:gd name="connsiteY1" fmla="*/ 3175 h 6858000"/>
              <a:gd name="connsiteX2" fmla="*/ 5045141 w 5045141"/>
              <a:gd name="connsiteY2" fmla="*/ 1433535 h 6858000"/>
              <a:gd name="connsiteX3" fmla="*/ 3834958 w 5045141"/>
              <a:gd name="connsiteY3" fmla="*/ 6858000 h 6858000"/>
              <a:gd name="connsiteX4" fmla="*/ 0 w 5045141"/>
              <a:gd name="connsiteY4" fmla="*/ 6858000 h 6858000"/>
              <a:gd name="connsiteX5" fmla="*/ 625033 w 5045141"/>
              <a:gd name="connsiteY5" fmla="*/ 0 h 6858000"/>
              <a:gd name="connsiteX0" fmla="*/ 11575 w 5045141"/>
              <a:gd name="connsiteY0" fmla="*/ 0 h 6858000"/>
              <a:gd name="connsiteX1" fmla="*/ 2360148 w 5045141"/>
              <a:gd name="connsiteY1" fmla="*/ 3175 h 6858000"/>
              <a:gd name="connsiteX2" fmla="*/ 5045141 w 5045141"/>
              <a:gd name="connsiteY2" fmla="*/ 1433535 h 6858000"/>
              <a:gd name="connsiteX3" fmla="*/ 3834958 w 5045141"/>
              <a:gd name="connsiteY3" fmla="*/ 6858000 h 6858000"/>
              <a:gd name="connsiteX4" fmla="*/ 0 w 5045141"/>
              <a:gd name="connsiteY4" fmla="*/ 6858000 h 6858000"/>
              <a:gd name="connsiteX5" fmla="*/ 11575 w 5045141"/>
              <a:gd name="connsiteY5" fmla="*/ 0 h 6858000"/>
              <a:gd name="connsiteX0" fmla="*/ 787182 w 5045141"/>
              <a:gd name="connsiteY0" fmla="*/ 4989 h 6854825"/>
              <a:gd name="connsiteX1" fmla="*/ 2360148 w 5045141"/>
              <a:gd name="connsiteY1" fmla="*/ 0 h 6854825"/>
              <a:gd name="connsiteX2" fmla="*/ 5045141 w 5045141"/>
              <a:gd name="connsiteY2" fmla="*/ 1430360 h 6854825"/>
              <a:gd name="connsiteX3" fmla="*/ 3834958 w 5045141"/>
              <a:gd name="connsiteY3" fmla="*/ 6854825 h 6854825"/>
              <a:gd name="connsiteX4" fmla="*/ 0 w 5045141"/>
              <a:gd name="connsiteY4" fmla="*/ 6854825 h 6854825"/>
              <a:gd name="connsiteX5" fmla="*/ 787182 w 5045141"/>
              <a:gd name="connsiteY5" fmla="*/ 4989 h 6854825"/>
              <a:gd name="connsiteX0" fmla="*/ 41 w 4258000"/>
              <a:gd name="connsiteY0" fmla="*/ 4989 h 6854825"/>
              <a:gd name="connsiteX1" fmla="*/ 1573007 w 4258000"/>
              <a:gd name="connsiteY1" fmla="*/ 0 h 6854825"/>
              <a:gd name="connsiteX2" fmla="*/ 4258000 w 4258000"/>
              <a:gd name="connsiteY2" fmla="*/ 1430360 h 6854825"/>
              <a:gd name="connsiteX3" fmla="*/ 3047817 w 4258000"/>
              <a:gd name="connsiteY3" fmla="*/ 6854825 h 6854825"/>
              <a:gd name="connsiteX4" fmla="*/ 266052 w 4258000"/>
              <a:gd name="connsiteY4" fmla="*/ 6854825 h 6854825"/>
              <a:gd name="connsiteX5" fmla="*/ 41 w 4258000"/>
              <a:gd name="connsiteY5" fmla="*/ 4989 h 6854825"/>
              <a:gd name="connsiteX0" fmla="*/ 21 w 4257980"/>
              <a:gd name="connsiteY0" fmla="*/ 4989 h 6862990"/>
              <a:gd name="connsiteX1" fmla="*/ 1572987 w 4257980"/>
              <a:gd name="connsiteY1" fmla="*/ 0 h 6862990"/>
              <a:gd name="connsiteX2" fmla="*/ 4257980 w 4257980"/>
              <a:gd name="connsiteY2" fmla="*/ 1430360 h 6862990"/>
              <a:gd name="connsiteX3" fmla="*/ 3047797 w 4257980"/>
              <a:gd name="connsiteY3" fmla="*/ 6854825 h 6862990"/>
              <a:gd name="connsiteX4" fmla="*/ 535453 w 4257980"/>
              <a:gd name="connsiteY4" fmla="*/ 6862990 h 6862990"/>
              <a:gd name="connsiteX5" fmla="*/ 21 w 4257980"/>
              <a:gd name="connsiteY5" fmla="*/ 4989 h 6862990"/>
              <a:gd name="connsiteX0" fmla="*/ 39 w 4257998"/>
              <a:gd name="connsiteY0" fmla="*/ 4989 h 6871155"/>
              <a:gd name="connsiteX1" fmla="*/ 1573005 w 4257998"/>
              <a:gd name="connsiteY1" fmla="*/ 0 h 6871155"/>
              <a:gd name="connsiteX2" fmla="*/ 4257998 w 4257998"/>
              <a:gd name="connsiteY2" fmla="*/ 1430360 h 6871155"/>
              <a:gd name="connsiteX3" fmla="*/ 3047815 w 4257998"/>
              <a:gd name="connsiteY3" fmla="*/ 6854825 h 6871155"/>
              <a:gd name="connsiteX4" fmla="*/ 274214 w 4257998"/>
              <a:gd name="connsiteY4" fmla="*/ 6871155 h 6871155"/>
              <a:gd name="connsiteX5" fmla="*/ 39 w 4257998"/>
              <a:gd name="connsiteY5" fmla="*/ 4989 h 6871155"/>
              <a:gd name="connsiteX0" fmla="*/ 484 w 3997186"/>
              <a:gd name="connsiteY0" fmla="*/ 0 h 6890659"/>
              <a:gd name="connsiteX1" fmla="*/ 1312193 w 3997186"/>
              <a:gd name="connsiteY1" fmla="*/ 19504 h 6890659"/>
              <a:gd name="connsiteX2" fmla="*/ 3997186 w 3997186"/>
              <a:gd name="connsiteY2" fmla="*/ 1449864 h 6890659"/>
              <a:gd name="connsiteX3" fmla="*/ 2787003 w 3997186"/>
              <a:gd name="connsiteY3" fmla="*/ 6874329 h 6890659"/>
              <a:gd name="connsiteX4" fmla="*/ 13402 w 3997186"/>
              <a:gd name="connsiteY4" fmla="*/ 6890659 h 6890659"/>
              <a:gd name="connsiteX5" fmla="*/ 484 w 3997186"/>
              <a:gd name="connsiteY5" fmla="*/ 0 h 6890659"/>
              <a:gd name="connsiteX0" fmla="*/ 223846 w 3983784"/>
              <a:gd name="connsiteY0" fmla="*/ 0 h 6874330"/>
              <a:gd name="connsiteX1" fmla="*/ 1298791 w 3983784"/>
              <a:gd name="connsiteY1" fmla="*/ 3175 h 6874330"/>
              <a:gd name="connsiteX2" fmla="*/ 3983784 w 3983784"/>
              <a:gd name="connsiteY2" fmla="*/ 1433535 h 6874330"/>
              <a:gd name="connsiteX3" fmla="*/ 2773601 w 3983784"/>
              <a:gd name="connsiteY3" fmla="*/ 6858000 h 6874330"/>
              <a:gd name="connsiteX4" fmla="*/ 0 w 3983784"/>
              <a:gd name="connsiteY4" fmla="*/ 6874330 h 6874330"/>
              <a:gd name="connsiteX5" fmla="*/ 223846 w 3983784"/>
              <a:gd name="connsiteY5" fmla="*/ 0 h 6874330"/>
              <a:gd name="connsiteX0" fmla="*/ 3411 w 3983784"/>
              <a:gd name="connsiteY0" fmla="*/ 0 h 6874330"/>
              <a:gd name="connsiteX1" fmla="*/ 1298791 w 3983784"/>
              <a:gd name="connsiteY1" fmla="*/ 3175 h 6874330"/>
              <a:gd name="connsiteX2" fmla="*/ 3983784 w 3983784"/>
              <a:gd name="connsiteY2" fmla="*/ 1433535 h 6874330"/>
              <a:gd name="connsiteX3" fmla="*/ 2773601 w 3983784"/>
              <a:gd name="connsiteY3" fmla="*/ 6858000 h 6874330"/>
              <a:gd name="connsiteX4" fmla="*/ 0 w 3983784"/>
              <a:gd name="connsiteY4" fmla="*/ 6874330 h 6874330"/>
              <a:gd name="connsiteX5" fmla="*/ 3411 w 3983784"/>
              <a:gd name="connsiteY5" fmla="*/ 0 h 6874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83784" h="6874330">
                <a:moveTo>
                  <a:pt x="3411" y="0"/>
                </a:moveTo>
                <a:lnTo>
                  <a:pt x="1298791" y="3175"/>
                </a:lnTo>
                <a:cubicBezTo>
                  <a:pt x="2555739" y="568862"/>
                  <a:pt x="3726961" y="1261548"/>
                  <a:pt x="3983784" y="1433535"/>
                </a:cubicBezTo>
                <a:lnTo>
                  <a:pt x="2773601" y="6858000"/>
                </a:lnTo>
                <a:lnTo>
                  <a:pt x="0" y="6874330"/>
                </a:lnTo>
                <a:cubicBezTo>
                  <a:pt x="3858" y="4588330"/>
                  <a:pt x="-447" y="2286000"/>
                  <a:pt x="3411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below to add picture</a:t>
            </a:r>
          </a:p>
        </p:txBody>
      </p:sp>
      <p:sp>
        <p:nvSpPr>
          <p:cNvPr id="9" name="Freeform 8"/>
          <p:cNvSpPr/>
          <p:nvPr userDrawn="1"/>
        </p:nvSpPr>
        <p:spPr>
          <a:xfrm flipH="1">
            <a:off x="5171712" y="1440816"/>
            <a:ext cx="1219532" cy="5429884"/>
          </a:xfrm>
          <a:custGeom>
            <a:avLst/>
            <a:gdLst>
              <a:gd name="connsiteX0" fmla="*/ 1219502 w 1219532"/>
              <a:gd name="connsiteY0" fmla="*/ 0 h 5429884"/>
              <a:gd name="connsiteX1" fmla="*/ 1219532 w 1219532"/>
              <a:gd name="connsiteY1" fmla="*/ 30 h 5429884"/>
              <a:gd name="connsiteX2" fmla="*/ 617437 w 1219532"/>
              <a:gd name="connsiteY2" fmla="*/ 5429884 h 5429884"/>
              <a:gd name="connsiteX3" fmla="*/ 0 w 1219532"/>
              <a:gd name="connsiteY3" fmla="*/ 5428857 h 5429884"/>
              <a:gd name="connsiteX4" fmla="*/ 0 w 1219532"/>
              <a:gd name="connsiteY4" fmla="*/ 5423534 h 5429884"/>
              <a:gd name="connsiteX5" fmla="*/ 9526 w 1219532"/>
              <a:gd name="connsiteY5" fmla="*/ 5423534 h 5429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532" h="5429884">
                <a:moveTo>
                  <a:pt x="1219502" y="0"/>
                </a:moveTo>
                <a:lnTo>
                  <a:pt x="1219532" y="30"/>
                </a:lnTo>
                <a:lnTo>
                  <a:pt x="617437" y="5429884"/>
                </a:lnTo>
                <a:lnTo>
                  <a:pt x="0" y="5428857"/>
                </a:lnTo>
                <a:lnTo>
                  <a:pt x="0" y="5423534"/>
                </a:lnTo>
                <a:lnTo>
                  <a:pt x="9526" y="5423534"/>
                </a:lnTo>
                <a:close/>
              </a:path>
            </a:pathLst>
          </a:custGeom>
          <a:solidFill>
            <a:srgbClr val="8B7A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697237" y="2681288"/>
            <a:ext cx="4389114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200" b="1" i="0" spc="-1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697236" y="3184482"/>
            <a:ext cx="4389115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 i="0" spc="-50" baseline="0">
                <a:solidFill>
                  <a:srgbClr val="BAA3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Sub headline goes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697236" y="4769643"/>
            <a:ext cx="4573573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 i="0" spc="-3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Further contact information</a:t>
            </a:r>
          </a:p>
          <a:p>
            <a:pPr lvl="0"/>
            <a:r>
              <a:rPr lang="en-US" dirty="0"/>
              <a:t>Time and Date etc.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36" y="381460"/>
            <a:ext cx="1344797" cy="74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0821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ent slide - no image jus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692685" y="1819747"/>
            <a:ext cx="7500339" cy="3865829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  <a:defRPr sz="1600" b="0" i="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697237" y="573709"/>
            <a:ext cx="6453371" cy="47603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200" b="1" i="0" spc="-100" baseline="0">
                <a:solidFill>
                  <a:srgbClr val="3D0029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697237" y="1049742"/>
            <a:ext cx="7020300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 i="0" spc="-50" baseline="0">
                <a:solidFill>
                  <a:srgbClr val="BAA3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Sub headline goes here</a:t>
            </a:r>
          </a:p>
        </p:txBody>
      </p:sp>
      <p:sp>
        <p:nvSpPr>
          <p:cNvPr id="11" name="Freeform 10"/>
          <p:cNvSpPr/>
          <p:nvPr userDrawn="1"/>
        </p:nvSpPr>
        <p:spPr>
          <a:xfrm>
            <a:off x="6378951" y="0"/>
            <a:ext cx="1510718" cy="964688"/>
          </a:xfrm>
          <a:custGeom>
            <a:avLst/>
            <a:gdLst>
              <a:gd name="connsiteX0" fmla="*/ 0 w 1510718"/>
              <a:gd name="connsiteY0" fmla="*/ 0 h 964688"/>
              <a:gd name="connsiteX1" fmla="*/ 594056 w 1510718"/>
              <a:gd name="connsiteY1" fmla="*/ 0 h 964688"/>
              <a:gd name="connsiteX2" fmla="*/ 601815 w 1510718"/>
              <a:gd name="connsiteY2" fmla="*/ 6637 h 964688"/>
              <a:gd name="connsiteX3" fmla="*/ 824034 w 1510718"/>
              <a:gd name="connsiteY3" fmla="*/ 213497 h 964688"/>
              <a:gd name="connsiteX4" fmla="*/ 1038980 w 1510718"/>
              <a:gd name="connsiteY4" fmla="*/ 428604 h 964688"/>
              <a:gd name="connsiteX5" fmla="*/ 1445974 w 1510718"/>
              <a:gd name="connsiteY5" fmla="*/ 882910 h 964688"/>
              <a:gd name="connsiteX6" fmla="*/ 1510718 w 1510718"/>
              <a:gd name="connsiteY6" fmla="*/ 964688 h 964688"/>
              <a:gd name="connsiteX7" fmla="*/ 1248581 w 1510718"/>
              <a:gd name="connsiteY7" fmla="*/ 761378 h 964688"/>
              <a:gd name="connsiteX8" fmla="*/ 227279 w 1510718"/>
              <a:gd name="connsiteY8" fmla="*/ 115098 h 964688"/>
              <a:gd name="connsiteX9" fmla="*/ 0 w 1510718"/>
              <a:gd name="connsiteY9" fmla="*/ 0 h 964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0718" h="964688">
                <a:moveTo>
                  <a:pt x="0" y="0"/>
                </a:moveTo>
                <a:lnTo>
                  <a:pt x="594056" y="0"/>
                </a:lnTo>
                <a:lnTo>
                  <a:pt x="601815" y="6637"/>
                </a:lnTo>
                <a:lnTo>
                  <a:pt x="824034" y="213497"/>
                </a:lnTo>
                <a:lnTo>
                  <a:pt x="1038980" y="428604"/>
                </a:lnTo>
                <a:cubicBezTo>
                  <a:pt x="1179793" y="574722"/>
                  <a:pt x="1315578" y="726229"/>
                  <a:pt x="1445974" y="882910"/>
                </a:cubicBezTo>
                <a:lnTo>
                  <a:pt x="1510718" y="964688"/>
                </a:lnTo>
                <a:lnTo>
                  <a:pt x="1248581" y="761378"/>
                </a:lnTo>
                <a:cubicBezTo>
                  <a:pt x="923941" y="521800"/>
                  <a:pt x="582547" y="305797"/>
                  <a:pt x="227279" y="115098"/>
                </a:cubicBezTo>
                <a:lnTo>
                  <a:pt x="0" y="0"/>
                </a:lnTo>
                <a:close/>
              </a:path>
            </a:pathLst>
          </a:custGeom>
          <a:solidFill>
            <a:srgbClr val="8B7A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 userDrawn="1"/>
        </p:nvSpPr>
        <p:spPr>
          <a:xfrm>
            <a:off x="6973008" y="0"/>
            <a:ext cx="2170993" cy="2205050"/>
          </a:xfrm>
          <a:custGeom>
            <a:avLst/>
            <a:gdLst>
              <a:gd name="connsiteX0" fmla="*/ 0 w 2170993"/>
              <a:gd name="connsiteY0" fmla="*/ 0 h 2205050"/>
              <a:gd name="connsiteX1" fmla="*/ 2170993 w 2170993"/>
              <a:gd name="connsiteY1" fmla="*/ 0 h 2205050"/>
              <a:gd name="connsiteX2" fmla="*/ 2170993 w 2170993"/>
              <a:gd name="connsiteY2" fmla="*/ 2205050 h 2205050"/>
              <a:gd name="connsiteX3" fmla="*/ 2141044 w 2170993"/>
              <a:gd name="connsiteY3" fmla="*/ 2167341 h 2205050"/>
              <a:gd name="connsiteX4" fmla="*/ 973473 w 2170993"/>
              <a:gd name="connsiteY4" fmla="*/ 1008751 h 2205050"/>
              <a:gd name="connsiteX5" fmla="*/ 916663 w 2170993"/>
              <a:gd name="connsiteY5" fmla="*/ 964690 h 2205050"/>
              <a:gd name="connsiteX6" fmla="*/ 916662 w 2170993"/>
              <a:gd name="connsiteY6" fmla="*/ 964688 h 2205050"/>
              <a:gd name="connsiteX7" fmla="*/ 916664 w 2170993"/>
              <a:gd name="connsiteY7" fmla="*/ 964690 h 2205050"/>
              <a:gd name="connsiteX8" fmla="*/ 851919 w 2170993"/>
              <a:gd name="connsiteY8" fmla="*/ 882910 h 2205050"/>
              <a:gd name="connsiteX9" fmla="*/ 229978 w 2170993"/>
              <a:gd name="connsiteY9" fmla="*/ 213497 h 2205050"/>
              <a:gd name="connsiteX10" fmla="*/ 229978 w 2170993"/>
              <a:gd name="connsiteY10" fmla="*/ 213497 h 2205050"/>
              <a:gd name="connsiteX11" fmla="*/ 229977 w 2170993"/>
              <a:gd name="connsiteY11" fmla="*/ 213496 h 2205050"/>
              <a:gd name="connsiteX12" fmla="*/ 7758 w 2170993"/>
              <a:gd name="connsiteY12" fmla="*/ 6636 h 2205050"/>
              <a:gd name="connsiteX13" fmla="*/ 0 w 2170993"/>
              <a:gd name="connsiteY13" fmla="*/ 0 h 2205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170993" h="2205050">
                <a:moveTo>
                  <a:pt x="0" y="0"/>
                </a:moveTo>
                <a:lnTo>
                  <a:pt x="2170993" y="0"/>
                </a:lnTo>
                <a:lnTo>
                  <a:pt x="2170993" y="2205050"/>
                </a:lnTo>
                <a:lnTo>
                  <a:pt x="2141044" y="2167341"/>
                </a:lnTo>
                <a:cubicBezTo>
                  <a:pt x="1789106" y="1741830"/>
                  <a:pt x="1397531" y="1354203"/>
                  <a:pt x="973473" y="1008751"/>
                </a:cubicBezTo>
                <a:lnTo>
                  <a:pt x="916663" y="964690"/>
                </a:lnTo>
                <a:lnTo>
                  <a:pt x="916662" y="964688"/>
                </a:lnTo>
                <a:lnTo>
                  <a:pt x="916664" y="964690"/>
                </a:lnTo>
                <a:lnTo>
                  <a:pt x="851919" y="882910"/>
                </a:lnTo>
                <a:cubicBezTo>
                  <a:pt x="656324" y="647889"/>
                  <a:pt x="448606" y="424507"/>
                  <a:pt x="229978" y="213497"/>
                </a:cubicBezTo>
                <a:lnTo>
                  <a:pt x="229978" y="213497"/>
                </a:lnTo>
                <a:lnTo>
                  <a:pt x="229977" y="213496"/>
                </a:lnTo>
                <a:cubicBezTo>
                  <a:pt x="157102" y="143160"/>
                  <a:pt x="83013" y="74197"/>
                  <a:pt x="7758" y="663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 userDrawn="1"/>
        </p:nvSpPr>
        <p:spPr>
          <a:xfrm>
            <a:off x="7889670" y="964691"/>
            <a:ext cx="1254330" cy="2125398"/>
          </a:xfrm>
          <a:custGeom>
            <a:avLst/>
            <a:gdLst>
              <a:gd name="connsiteX0" fmla="*/ 0 w 1254330"/>
              <a:gd name="connsiteY0" fmla="*/ 0 h 2125398"/>
              <a:gd name="connsiteX1" fmla="*/ 56809 w 1254330"/>
              <a:gd name="connsiteY1" fmla="*/ 44060 h 2125398"/>
              <a:gd name="connsiteX2" fmla="*/ 1224380 w 1254330"/>
              <a:gd name="connsiteY2" fmla="*/ 1202651 h 2125398"/>
              <a:gd name="connsiteX3" fmla="*/ 1254330 w 1254330"/>
              <a:gd name="connsiteY3" fmla="*/ 1240362 h 2125398"/>
              <a:gd name="connsiteX4" fmla="*/ 1254330 w 1254330"/>
              <a:gd name="connsiteY4" fmla="*/ 2125398 h 2125398"/>
              <a:gd name="connsiteX5" fmla="*/ 1218303 w 1254330"/>
              <a:gd name="connsiteY5" fmla="*/ 2032913 h 2125398"/>
              <a:gd name="connsiteX6" fmla="*/ 188755 w 1254330"/>
              <a:gd name="connsiteY6" fmla="*/ 238416 h 2125398"/>
              <a:gd name="connsiteX7" fmla="*/ 0 w 1254330"/>
              <a:gd name="connsiteY7" fmla="*/ 0 h 2125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54330" h="2125398">
                <a:moveTo>
                  <a:pt x="0" y="0"/>
                </a:moveTo>
                <a:lnTo>
                  <a:pt x="56809" y="44060"/>
                </a:lnTo>
                <a:cubicBezTo>
                  <a:pt x="480867" y="389512"/>
                  <a:pt x="872442" y="777139"/>
                  <a:pt x="1224380" y="1202651"/>
                </a:cubicBezTo>
                <a:lnTo>
                  <a:pt x="1254330" y="1240362"/>
                </a:lnTo>
                <a:lnTo>
                  <a:pt x="1254330" y="2125398"/>
                </a:lnTo>
                <a:lnTo>
                  <a:pt x="1218303" y="2032913"/>
                </a:lnTo>
                <a:cubicBezTo>
                  <a:pt x="946553" y="1384194"/>
                  <a:pt x="598925" y="783362"/>
                  <a:pt x="188755" y="238416"/>
                </a:cubicBezTo>
                <a:lnTo>
                  <a:pt x="0" y="0"/>
                </a:lnTo>
                <a:close/>
              </a:path>
            </a:pathLst>
          </a:custGeom>
          <a:solidFill>
            <a:srgbClr val="BAA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185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ent slide – no image jus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692685" y="1819747"/>
            <a:ext cx="7500339" cy="3865829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  <a:defRPr sz="1600" b="0" i="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697237" y="573709"/>
            <a:ext cx="6453371" cy="47603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200" b="1" i="0" spc="-100" baseline="0">
                <a:solidFill>
                  <a:srgbClr val="1A2A4F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697237" y="1049742"/>
            <a:ext cx="7020300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 i="0" spc="-50" baseline="0">
                <a:solidFill>
                  <a:srgbClr val="BAA3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Sub headline goes here</a:t>
            </a:r>
          </a:p>
        </p:txBody>
      </p:sp>
      <p:sp>
        <p:nvSpPr>
          <p:cNvPr id="11" name="Freeform 10"/>
          <p:cNvSpPr/>
          <p:nvPr userDrawn="1"/>
        </p:nvSpPr>
        <p:spPr>
          <a:xfrm>
            <a:off x="6378951" y="0"/>
            <a:ext cx="1510718" cy="964688"/>
          </a:xfrm>
          <a:custGeom>
            <a:avLst/>
            <a:gdLst>
              <a:gd name="connsiteX0" fmla="*/ 0 w 1510718"/>
              <a:gd name="connsiteY0" fmla="*/ 0 h 964688"/>
              <a:gd name="connsiteX1" fmla="*/ 594056 w 1510718"/>
              <a:gd name="connsiteY1" fmla="*/ 0 h 964688"/>
              <a:gd name="connsiteX2" fmla="*/ 601815 w 1510718"/>
              <a:gd name="connsiteY2" fmla="*/ 6637 h 964688"/>
              <a:gd name="connsiteX3" fmla="*/ 824034 w 1510718"/>
              <a:gd name="connsiteY3" fmla="*/ 213497 h 964688"/>
              <a:gd name="connsiteX4" fmla="*/ 1038980 w 1510718"/>
              <a:gd name="connsiteY4" fmla="*/ 428604 h 964688"/>
              <a:gd name="connsiteX5" fmla="*/ 1445974 w 1510718"/>
              <a:gd name="connsiteY5" fmla="*/ 882910 h 964688"/>
              <a:gd name="connsiteX6" fmla="*/ 1510718 w 1510718"/>
              <a:gd name="connsiteY6" fmla="*/ 964688 h 964688"/>
              <a:gd name="connsiteX7" fmla="*/ 1248581 w 1510718"/>
              <a:gd name="connsiteY7" fmla="*/ 761378 h 964688"/>
              <a:gd name="connsiteX8" fmla="*/ 227279 w 1510718"/>
              <a:gd name="connsiteY8" fmla="*/ 115098 h 964688"/>
              <a:gd name="connsiteX9" fmla="*/ 0 w 1510718"/>
              <a:gd name="connsiteY9" fmla="*/ 0 h 964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0718" h="964688">
                <a:moveTo>
                  <a:pt x="0" y="0"/>
                </a:moveTo>
                <a:lnTo>
                  <a:pt x="594056" y="0"/>
                </a:lnTo>
                <a:lnTo>
                  <a:pt x="601815" y="6637"/>
                </a:lnTo>
                <a:lnTo>
                  <a:pt x="824034" y="213497"/>
                </a:lnTo>
                <a:lnTo>
                  <a:pt x="1038980" y="428604"/>
                </a:lnTo>
                <a:cubicBezTo>
                  <a:pt x="1179793" y="574722"/>
                  <a:pt x="1315578" y="726229"/>
                  <a:pt x="1445974" y="882910"/>
                </a:cubicBezTo>
                <a:lnTo>
                  <a:pt x="1510718" y="964688"/>
                </a:lnTo>
                <a:lnTo>
                  <a:pt x="1248581" y="761378"/>
                </a:lnTo>
                <a:cubicBezTo>
                  <a:pt x="923941" y="521800"/>
                  <a:pt x="582547" y="305797"/>
                  <a:pt x="227279" y="115098"/>
                </a:cubicBezTo>
                <a:lnTo>
                  <a:pt x="0" y="0"/>
                </a:lnTo>
                <a:close/>
              </a:path>
            </a:pathLst>
          </a:custGeom>
          <a:solidFill>
            <a:srgbClr val="8B7A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 userDrawn="1"/>
        </p:nvSpPr>
        <p:spPr>
          <a:xfrm>
            <a:off x="6973008" y="0"/>
            <a:ext cx="2170993" cy="2205050"/>
          </a:xfrm>
          <a:custGeom>
            <a:avLst/>
            <a:gdLst>
              <a:gd name="connsiteX0" fmla="*/ 0 w 2170993"/>
              <a:gd name="connsiteY0" fmla="*/ 0 h 2205050"/>
              <a:gd name="connsiteX1" fmla="*/ 2170993 w 2170993"/>
              <a:gd name="connsiteY1" fmla="*/ 0 h 2205050"/>
              <a:gd name="connsiteX2" fmla="*/ 2170993 w 2170993"/>
              <a:gd name="connsiteY2" fmla="*/ 2205050 h 2205050"/>
              <a:gd name="connsiteX3" fmla="*/ 2141044 w 2170993"/>
              <a:gd name="connsiteY3" fmla="*/ 2167341 h 2205050"/>
              <a:gd name="connsiteX4" fmla="*/ 973473 w 2170993"/>
              <a:gd name="connsiteY4" fmla="*/ 1008751 h 2205050"/>
              <a:gd name="connsiteX5" fmla="*/ 916663 w 2170993"/>
              <a:gd name="connsiteY5" fmla="*/ 964690 h 2205050"/>
              <a:gd name="connsiteX6" fmla="*/ 916662 w 2170993"/>
              <a:gd name="connsiteY6" fmla="*/ 964688 h 2205050"/>
              <a:gd name="connsiteX7" fmla="*/ 916664 w 2170993"/>
              <a:gd name="connsiteY7" fmla="*/ 964690 h 2205050"/>
              <a:gd name="connsiteX8" fmla="*/ 851919 w 2170993"/>
              <a:gd name="connsiteY8" fmla="*/ 882910 h 2205050"/>
              <a:gd name="connsiteX9" fmla="*/ 229978 w 2170993"/>
              <a:gd name="connsiteY9" fmla="*/ 213497 h 2205050"/>
              <a:gd name="connsiteX10" fmla="*/ 229978 w 2170993"/>
              <a:gd name="connsiteY10" fmla="*/ 213497 h 2205050"/>
              <a:gd name="connsiteX11" fmla="*/ 229977 w 2170993"/>
              <a:gd name="connsiteY11" fmla="*/ 213496 h 2205050"/>
              <a:gd name="connsiteX12" fmla="*/ 7758 w 2170993"/>
              <a:gd name="connsiteY12" fmla="*/ 6636 h 2205050"/>
              <a:gd name="connsiteX13" fmla="*/ 0 w 2170993"/>
              <a:gd name="connsiteY13" fmla="*/ 0 h 2205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170993" h="2205050">
                <a:moveTo>
                  <a:pt x="0" y="0"/>
                </a:moveTo>
                <a:lnTo>
                  <a:pt x="2170993" y="0"/>
                </a:lnTo>
                <a:lnTo>
                  <a:pt x="2170993" y="2205050"/>
                </a:lnTo>
                <a:lnTo>
                  <a:pt x="2141044" y="2167341"/>
                </a:lnTo>
                <a:cubicBezTo>
                  <a:pt x="1789106" y="1741830"/>
                  <a:pt x="1397531" y="1354203"/>
                  <a:pt x="973473" y="1008751"/>
                </a:cubicBezTo>
                <a:lnTo>
                  <a:pt x="916663" y="964690"/>
                </a:lnTo>
                <a:lnTo>
                  <a:pt x="916662" y="964688"/>
                </a:lnTo>
                <a:lnTo>
                  <a:pt x="916664" y="964690"/>
                </a:lnTo>
                <a:lnTo>
                  <a:pt x="851919" y="882910"/>
                </a:lnTo>
                <a:cubicBezTo>
                  <a:pt x="656324" y="647889"/>
                  <a:pt x="448606" y="424507"/>
                  <a:pt x="229978" y="213497"/>
                </a:cubicBezTo>
                <a:lnTo>
                  <a:pt x="229978" y="213497"/>
                </a:lnTo>
                <a:lnTo>
                  <a:pt x="229977" y="213496"/>
                </a:lnTo>
                <a:cubicBezTo>
                  <a:pt x="157102" y="143160"/>
                  <a:pt x="83013" y="74197"/>
                  <a:pt x="7758" y="663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 userDrawn="1"/>
        </p:nvSpPr>
        <p:spPr>
          <a:xfrm>
            <a:off x="7889670" y="964691"/>
            <a:ext cx="1254330" cy="2125398"/>
          </a:xfrm>
          <a:custGeom>
            <a:avLst/>
            <a:gdLst>
              <a:gd name="connsiteX0" fmla="*/ 0 w 1254330"/>
              <a:gd name="connsiteY0" fmla="*/ 0 h 2125398"/>
              <a:gd name="connsiteX1" fmla="*/ 56809 w 1254330"/>
              <a:gd name="connsiteY1" fmla="*/ 44060 h 2125398"/>
              <a:gd name="connsiteX2" fmla="*/ 1224380 w 1254330"/>
              <a:gd name="connsiteY2" fmla="*/ 1202651 h 2125398"/>
              <a:gd name="connsiteX3" fmla="*/ 1254330 w 1254330"/>
              <a:gd name="connsiteY3" fmla="*/ 1240362 h 2125398"/>
              <a:gd name="connsiteX4" fmla="*/ 1254330 w 1254330"/>
              <a:gd name="connsiteY4" fmla="*/ 2125398 h 2125398"/>
              <a:gd name="connsiteX5" fmla="*/ 1218303 w 1254330"/>
              <a:gd name="connsiteY5" fmla="*/ 2032913 h 2125398"/>
              <a:gd name="connsiteX6" fmla="*/ 188755 w 1254330"/>
              <a:gd name="connsiteY6" fmla="*/ 238416 h 2125398"/>
              <a:gd name="connsiteX7" fmla="*/ 0 w 1254330"/>
              <a:gd name="connsiteY7" fmla="*/ 0 h 2125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54330" h="2125398">
                <a:moveTo>
                  <a:pt x="0" y="0"/>
                </a:moveTo>
                <a:lnTo>
                  <a:pt x="56809" y="44060"/>
                </a:lnTo>
                <a:cubicBezTo>
                  <a:pt x="480867" y="389512"/>
                  <a:pt x="872442" y="777139"/>
                  <a:pt x="1224380" y="1202651"/>
                </a:cubicBezTo>
                <a:lnTo>
                  <a:pt x="1254330" y="1240362"/>
                </a:lnTo>
                <a:lnTo>
                  <a:pt x="1254330" y="2125398"/>
                </a:lnTo>
                <a:lnTo>
                  <a:pt x="1218303" y="2032913"/>
                </a:lnTo>
                <a:cubicBezTo>
                  <a:pt x="946553" y="1384194"/>
                  <a:pt x="598925" y="783362"/>
                  <a:pt x="188755" y="238416"/>
                </a:cubicBezTo>
                <a:lnTo>
                  <a:pt x="0" y="0"/>
                </a:lnTo>
                <a:close/>
              </a:path>
            </a:pathLst>
          </a:custGeom>
          <a:solidFill>
            <a:srgbClr val="BAA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47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0F6E88-A515-0740-B7E9-2EC401517A1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454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454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FD1698-F7AD-0D41-983A-B0B5B94FB8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AAD85A-959F-8F4B-B814-070A18E71BC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412365-415C-2442-9AEF-A6D8BBED98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4D87F9-4616-AA45-866E-ABD8D03519E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97E2C3-04C4-2C4D-93A7-9E3F27B1A60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847CB8-5454-CF4E-A34F-FCCA59080E7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3175" y="4267200"/>
            <a:ext cx="9140825" cy="2590800"/>
            <a:chOff x="2" y="2688"/>
            <a:chExt cx="5758" cy="1632"/>
          </a:xfrm>
        </p:grpSpPr>
        <p:sp>
          <p:nvSpPr>
            <p:cNvPr id="82947" name="Freeform 3"/>
            <p:cNvSpPr>
              <a:spLocks/>
            </p:cNvSpPr>
            <p:nvPr/>
          </p:nvSpPr>
          <p:spPr bwMode="hidden">
            <a:xfrm>
              <a:off x="2" y="2688"/>
              <a:ext cx="5758" cy="1632"/>
            </a:xfrm>
            <a:custGeom>
              <a:avLst/>
              <a:gdLst/>
              <a:ahLst/>
              <a:cxnLst>
                <a:cxn ang="0">
                  <a:pos x="5740" y="4316"/>
                </a:cxn>
                <a:cxn ang="0">
                  <a:pos x="0" y="4316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4316"/>
                </a:cxn>
                <a:cxn ang="0">
                  <a:pos x="5740" y="4316"/>
                </a:cxn>
              </a:cxnLst>
              <a:rect l="0" t="0" r="r" b="b"/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dirty="0">
                <a:latin typeface="Arial" pitchFamily="-107" charset="0"/>
              </a:endParaRPr>
            </a:p>
          </p:txBody>
        </p:sp>
        <p:grpSp>
          <p:nvGrpSpPr>
            <p:cNvPr id="1033" name="Group 4"/>
            <p:cNvGrpSpPr>
              <a:grpSpLocks/>
            </p:cNvGrpSpPr>
            <p:nvPr/>
          </p:nvGrpSpPr>
          <p:grpSpPr bwMode="auto">
            <a:xfrm>
              <a:off x="1776" y="3024"/>
              <a:ext cx="3929" cy="1290"/>
              <a:chOff x="1776" y="3024"/>
              <a:chExt cx="3929" cy="1290"/>
            </a:xfrm>
          </p:grpSpPr>
          <p:grpSp>
            <p:nvGrpSpPr>
              <p:cNvPr id="1034" name="Group 5"/>
              <p:cNvGrpSpPr>
                <a:grpSpLocks/>
              </p:cNvGrpSpPr>
              <p:nvPr userDrawn="1"/>
            </p:nvGrpSpPr>
            <p:grpSpPr bwMode="auto">
              <a:xfrm>
                <a:off x="2268" y="3934"/>
                <a:ext cx="638" cy="377"/>
                <a:chOff x="2268" y="3934"/>
                <a:chExt cx="638" cy="377"/>
              </a:xfrm>
            </p:grpSpPr>
            <p:sp>
              <p:nvSpPr>
                <p:cNvPr id="82950" name="Oval 6"/>
                <p:cNvSpPr>
                  <a:spLocks noChangeArrowheads="1"/>
                </p:cNvSpPr>
                <p:nvPr/>
              </p:nvSpPr>
              <p:spPr bwMode="hidden">
                <a:xfrm>
                  <a:off x="2268" y="3934"/>
                  <a:ext cx="638" cy="37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82951" name="Oval 7"/>
                <p:cNvSpPr>
                  <a:spLocks noChangeArrowheads="1"/>
                </p:cNvSpPr>
                <p:nvPr/>
              </p:nvSpPr>
              <p:spPr bwMode="hidden">
                <a:xfrm>
                  <a:off x="2314" y="3958"/>
                  <a:ext cx="543" cy="3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87843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82952" name="Oval 8"/>
                <p:cNvSpPr>
                  <a:spLocks noChangeArrowheads="1"/>
                </p:cNvSpPr>
                <p:nvPr/>
              </p:nvSpPr>
              <p:spPr bwMode="hidden">
                <a:xfrm>
                  <a:off x="2341" y="3979"/>
                  <a:ext cx="501" cy="29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0980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82953" name="Oval 9"/>
                <p:cNvSpPr>
                  <a:spLocks noChangeArrowheads="1"/>
                </p:cNvSpPr>
                <p:nvPr/>
              </p:nvSpPr>
              <p:spPr bwMode="hidden">
                <a:xfrm>
                  <a:off x="2368" y="3997"/>
                  <a:ext cx="444" cy="258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82954" name="Oval 10"/>
                <p:cNvSpPr>
                  <a:spLocks noChangeArrowheads="1"/>
                </p:cNvSpPr>
                <p:nvPr/>
              </p:nvSpPr>
              <p:spPr bwMode="hidden">
                <a:xfrm>
                  <a:off x="2385" y="4005"/>
                  <a:ext cx="413" cy="24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82955" name="Oval 11"/>
                <p:cNvSpPr>
                  <a:spLocks noChangeArrowheads="1"/>
                </p:cNvSpPr>
                <p:nvPr/>
              </p:nvSpPr>
              <p:spPr bwMode="hidden">
                <a:xfrm>
                  <a:off x="2437" y="4026"/>
                  <a:ext cx="306" cy="19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82956" name="Oval 12"/>
                <p:cNvSpPr>
                  <a:spLocks noChangeArrowheads="1"/>
                </p:cNvSpPr>
                <p:nvPr/>
              </p:nvSpPr>
              <p:spPr bwMode="hidden">
                <a:xfrm>
                  <a:off x="2476" y="4056"/>
                  <a:ext cx="227" cy="135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0980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82957" name="Oval 13"/>
                <p:cNvSpPr>
                  <a:spLocks noChangeArrowheads="1"/>
                </p:cNvSpPr>
                <p:nvPr/>
              </p:nvSpPr>
              <p:spPr bwMode="hidden">
                <a:xfrm>
                  <a:off x="2542" y="4097"/>
                  <a:ext cx="90" cy="6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0980"/>
                        <a:invGamma/>
                      </a:schemeClr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</p:grpSp>
          <p:sp>
            <p:nvSpPr>
              <p:cNvPr id="82958" name="Oval 14"/>
              <p:cNvSpPr>
                <a:spLocks noChangeArrowheads="1"/>
              </p:cNvSpPr>
              <p:nvPr/>
            </p:nvSpPr>
            <p:spPr bwMode="hidden">
              <a:xfrm>
                <a:off x="3686" y="3810"/>
                <a:ext cx="532" cy="32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2959" name="Oval 15"/>
              <p:cNvSpPr>
                <a:spLocks noChangeArrowheads="1"/>
              </p:cNvSpPr>
              <p:nvPr/>
            </p:nvSpPr>
            <p:spPr bwMode="hidden">
              <a:xfrm>
                <a:off x="3726" y="3840"/>
                <a:ext cx="452" cy="275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0980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2960" name="Oval 16"/>
              <p:cNvSpPr>
                <a:spLocks noChangeArrowheads="1"/>
              </p:cNvSpPr>
              <p:nvPr/>
            </p:nvSpPr>
            <p:spPr bwMode="hidden">
              <a:xfrm>
                <a:off x="3782" y="3872"/>
                <a:ext cx="344" cy="20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2961" name="Oval 17"/>
              <p:cNvSpPr>
                <a:spLocks noChangeArrowheads="1"/>
              </p:cNvSpPr>
              <p:nvPr/>
            </p:nvSpPr>
            <p:spPr bwMode="hidden">
              <a:xfrm>
                <a:off x="3822" y="3896"/>
                <a:ext cx="262" cy="159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2962" name="Oval 18"/>
              <p:cNvSpPr>
                <a:spLocks noChangeArrowheads="1"/>
              </p:cNvSpPr>
              <p:nvPr/>
            </p:nvSpPr>
            <p:spPr bwMode="hidden">
              <a:xfrm>
                <a:off x="3856" y="3922"/>
                <a:ext cx="192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2963" name="Freeform 19"/>
              <p:cNvSpPr>
                <a:spLocks/>
              </p:cNvSpPr>
              <p:nvPr/>
            </p:nvSpPr>
            <p:spPr bwMode="hidden">
              <a:xfrm>
                <a:off x="3575" y="3715"/>
                <a:ext cx="383" cy="161"/>
              </a:xfrm>
              <a:custGeom>
                <a:avLst/>
                <a:gdLst/>
                <a:ahLst/>
                <a:cxnLst>
                  <a:cxn ang="0">
                    <a:pos x="376" y="12"/>
                  </a:cxn>
                  <a:cxn ang="0">
                    <a:pos x="257" y="24"/>
                  </a:cxn>
                  <a:cxn ang="0">
                    <a:pos x="149" y="54"/>
                  </a:cxn>
                  <a:cxn ang="0">
                    <a:pos x="101" y="77"/>
                  </a:cxn>
                  <a:cxn ang="0">
                    <a:pos x="59" y="101"/>
                  </a:cxn>
                  <a:cxn ang="0">
                    <a:pos x="24" y="131"/>
                  </a:cxn>
                  <a:cxn ang="0">
                    <a:pos x="0" y="161"/>
                  </a:cxn>
                  <a:cxn ang="0">
                    <a:pos x="0" y="137"/>
                  </a:cxn>
                  <a:cxn ang="0">
                    <a:pos x="29" y="107"/>
                  </a:cxn>
                  <a:cxn ang="0">
                    <a:pos x="65" y="83"/>
                  </a:cxn>
                  <a:cxn ang="0">
                    <a:pos x="155" y="36"/>
                  </a:cxn>
                  <a:cxn ang="0">
                    <a:pos x="257" y="12"/>
                  </a:cxn>
                  <a:cxn ang="0">
                    <a:pos x="376" y="0"/>
                  </a:cxn>
                  <a:cxn ang="0">
                    <a:pos x="376" y="0"/>
                  </a:cxn>
                  <a:cxn ang="0">
                    <a:pos x="382" y="0"/>
                  </a:cxn>
                  <a:cxn ang="0">
                    <a:pos x="382" y="12"/>
                  </a:cxn>
                  <a:cxn ang="0">
                    <a:pos x="376" y="12"/>
                  </a:cxn>
                  <a:cxn ang="0">
                    <a:pos x="376" y="12"/>
                  </a:cxn>
                  <a:cxn ang="0">
                    <a:pos x="376" y="12"/>
                  </a:cxn>
                </a:cxnLst>
                <a:rect l="0" t="0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2964" name="Freeform 20"/>
              <p:cNvSpPr>
                <a:spLocks/>
              </p:cNvSpPr>
              <p:nvPr/>
            </p:nvSpPr>
            <p:spPr bwMode="hidden">
              <a:xfrm>
                <a:off x="3695" y="4170"/>
                <a:ext cx="444" cy="66"/>
              </a:xfrm>
              <a:custGeom>
                <a:avLst/>
                <a:gdLst/>
                <a:ahLst/>
                <a:cxnLst>
                  <a:cxn ang="0">
                    <a:pos x="257" y="54"/>
                  </a:cxn>
                  <a:cxn ang="0">
                    <a:pos x="353" y="48"/>
                  </a:cxn>
                  <a:cxn ang="0">
                    <a:pos x="443" y="24"/>
                  </a:cxn>
                  <a:cxn ang="0">
                    <a:pos x="443" y="36"/>
                  </a:cxn>
                  <a:cxn ang="0">
                    <a:pos x="353" y="60"/>
                  </a:cxn>
                  <a:cxn ang="0">
                    <a:pos x="257" y="66"/>
                  </a:cxn>
                  <a:cxn ang="0">
                    <a:pos x="186" y="60"/>
                  </a:cxn>
                  <a:cxn ang="0">
                    <a:pos x="120" y="48"/>
                  </a:cxn>
                  <a:cxn ang="0">
                    <a:pos x="60" y="36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54" y="24"/>
                  </a:cxn>
                  <a:cxn ang="0">
                    <a:pos x="120" y="36"/>
                  </a:cxn>
                  <a:cxn ang="0">
                    <a:pos x="186" y="48"/>
                  </a:cxn>
                  <a:cxn ang="0">
                    <a:pos x="257" y="54"/>
                  </a:cxn>
                  <a:cxn ang="0">
                    <a:pos x="257" y="54"/>
                  </a:cxn>
                </a:cxnLst>
                <a:rect l="0" t="0" r="r" b="b"/>
                <a:pathLst>
                  <a:path w="443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84706"/>
                      <a:invGamma/>
                    </a:schemeClr>
                  </a:gs>
                  <a:gs pos="100000">
                    <a:schemeClr val="accent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2965" name="Freeform 21"/>
              <p:cNvSpPr>
                <a:spLocks/>
              </p:cNvSpPr>
              <p:nvPr/>
            </p:nvSpPr>
            <p:spPr bwMode="hidden">
              <a:xfrm>
                <a:off x="3527" y="3906"/>
                <a:ext cx="89" cy="216"/>
              </a:xfrm>
              <a:custGeom>
                <a:avLst/>
                <a:gdLst/>
                <a:ahLst/>
                <a:cxnLst>
                  <a:cxn ang="0">
                    <a:pos x="12" y="66"/>
                  </a:cxn>
                  <a:cxn ang="0">
                    <a:pos x="18" y="108"/>
                  </a:cxn>
                  <a:cxn ang="0">
                    <a:pos x="36" y="144"/>
                  </a:cxn>
                  <a:cxn ang="0">
                    <a:pos x="60" y="180"/>
                  </a:cxn>
                  <a:cxn ang="0">
                    <a:pos x="89" y="216"/>
                  </a:cxn>
                  <a:cxn ang="0">
                    <a:pos x="72" y="216"/>
                  </a:cxn>
                  <a:cxn ang="0">
                    <a:pos x="42" y="180"/>
                  </a:cxn>
                  <a:cxn ang="0">
                    <a:pos x="18" y="144"/>
                  </a:cxn>
                  <a:cxn ang="0">
                    <a:pos x="6" y="108"/>
                  </a:cxn>
                  <a:cxn ang="0">
                    <a:pos x="0" y="66"/>
                  </a:cxn>
                  <a:cxn ang="0">
                    <a:pos x="0" y="30"/>
                  </a:cxn>
                  <a:cxn ang="0">
                    <a:pos x="12" y="0"/>
                  </a:cxn>
                  <a:cxn ang="0">
                    <a:pos x="30" y="0"/>
                  </a:cxn>
                  <a:cxn ang="0">
                    <a:pos x="18" y="30"/>
                  </a:cxn>
                  <a:cxn ang="0">
                    <a:pos x="12" y="66"/>
                  </a:cxn>
                  <a:cxn ang="0">
                    <a:pos x="12" y="66"/>
                  </a:cxn>
                </a:cxnLst>
                <a:rect l="0" t="0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2966" name="Freeform 22"/>
              <p:cNvSpPr>
                <a:spLocks/>
              </p:cNvSpPr>
              <p:nvPr/>
            </p:nvSpPr>
            <p:spPr bwMode="hidden">
              <a:xfrm>
                <a:off x="3569" y="3745"/>
                <a:ext cx="750" cy="461"/>
              </a:xfrm>
              <a:custGeom>
                <a:avLst/>
                <a:gdLst/>
                <a:ahLst/>
                <a:cxnLst>
                  <a:cxn ang="0">
                    <a:pos x="382" y="443"/>
                  </a:cxn>
                  <a:cxn ang="0">
                    <a:pos x="311" y="437"/>
                  </a:cxn>
                  <a:cxn ang="0">
                    <a:pos x="245" y="425"/>
                  </a:cxn>
                  <a:cxn ang="0">
                    <a:pos x="185" y="407"/>
                  </a:cxn>
                  <a:cxn ang="0">
                    <a:pos x="131" y="383"/>
                  </a:cxn>
                  <a:cxn ang="0">
                    <a:pos x="83" y="347"/>
                  </a:cxn>
                  <a:cxn ang="0">
                    <a:pos x="53" y="311"/>
                  </a:cxn>
                  <a:cxn ang="0">
                    <a:pos x="30" y="269"/>
                  </a:cxn>
                  <a:cxn ang="0">
                    <a:pos x="24" y="227"/>
                  </a:cxn>
                  <a:cxn ang="0">
                    <a:pos x="30" y="185"/>
                  </a:cxn>
                  <a:cxn ang="0">
                    <a:pos x="53" y="143"/>
                  </a:cxn>
                  <a:cxn ang="0">
                    <a:pos x="83" y="107"/>
                  </a:cxn>
                  <a:cxn ang="0">
                    <a:pos x="131" y="77"/>
                  </a:cxn>
                  <a:cxn ang="0">
                    <a:pos x="185" y="47"/>
                  </a:cxn>
                  <a:cxn ang="0">
                    <a:pos x="245" y="30"/>
                  </a:cxn>
                  <a:cxn ang="0">
                    <a:pos x="311" y="18"/>
                  </a:cxn>
                  <a:cxn ang="0">
                    <a:pos x="382" y="12"/>
                  </a:cxn>
                  <a:cxn ang="0">
                    <a:pos x="478" y="18"/>
                  </a:cxn>
                  <a:cxn ang="0">
                    <a:pos x="562" y="41"/>
                  </a:cxn>
                  <a:cxn ang="0">
                    <a:pos x="562" y="36"/>
                  </a:cxn>
                  <a:cxn ang="0">
                    <a:pos x="562" y="30"/>
                  </a:cxn>
                  <a:cxn ang="0">
                    <a:pos x="478" y="6"/>
                  </a:cxn>
                  <a:cxn ang="0">
                    <a:pos x="382" y="0"/>
                  </a:cxn>
                  <a:cxn ang="0">
                    <a:pos x="305" y="6"/>
                  </a:cxn>
                  <a:cxn ang="0">
                    <a:pos x="233" y="18"/>
                  </a:cxn>
                  <a:cxn ang="0">
                    <a:pos x="167" y="41"/>
                  </a:cxn>
                  <a:cxn ang="0">
                    <a:pos x="113" y="65"/>
                  </a:cxn>
                  <a:cxn ang="0">
                    <a:pos x="65" y="101"/>
                  </a:cxn>
                  <a:cxn ang="0">
                    <a:pos x="30" y="137"/>
                  </a:cxn>
                  <a:cxn ang="0">
                    <a:pos x="6" y="179"/>
                  </a:cxn>
                  <a:cxn ang="0">
                    <a:pos x="0" y="227"/>
                  </a:cxn>
                  <a:cxn ang="0">
                    <a:pos x="6" y="275"/>
                  </a:cxn>
                  <a:cxn ang="0">
                    <a:pos x="30" y="317"/>
                  </a:cxn>
                  <a:cxn ang="0">
                    <a:pos x="65" y="359"/>
                  </a:cxn>
                  <a:cxn ang="0">
                    <a:pos x="113" y="395"/>
                  </a:cxn>
                  <a:cxn ang="0">
                    <a:pos x="167" y="419"/>
                  </a:cxn>
                  <a:cxn ang="0">
                    <a:pos x="233" y="443"/>
                  </a:cxn>
                  <a:cxn ang="0">
                    <a:pos x="305" y="455"/>
                  </a:cxn>
                  <a:cxn ang="0">
                    <a:pos x="382" y="461"/>
                  </a:cxn>
                  <a:cxn ang="0">
                    <a:pos x="448" y="455"/>
                  </a:cxn>
                  <a:cxn ang="0">
                    <a:pos x="508" y="449"/>
                  </a:cxn>
                  <a:cxn ang="0">
                    <a:pos x="609" y="413"/>
                  </a:cxn>
                  <a:cxn ang="0">
                    <a:pos x="657" y="389"/>
                  </a:cxn>
                  <a:cxn ang="0">
                    <a:pos x="693" y="359"/>
                  </a:cxn>
                  <a:cxn ang="0">
                    <a:pos x="723" y="329"/>
                  </a:cxn>
                  <a:cxn ang="0">
                    <a:pos x="747" y="293"/>
                  </a:cxn>
                  <a:cxn ang="0">
                    <a:pos x="741" y="287"/>
                  </a:cxn>
                  <a:cxn ang="0">
                    <a:pos x="729" y="281"/>
                  </a:cxn>
                  <a:cxn ang="0">
                    <a:pos x="711" y="317"/>
                  </a:cxn>
                  <a:cxn ang="0">
                    <a:pos x="681" y="347"/>
                  </a:cxn>
                  <a:cxn ang="0">
                    <a:pos x="645" y="377"/>
                  </a:cxn>
                  <a:cxn ang="0">
                    <a:pos x="604" y="401"/>
                  </a:cxn>
                  <a:cxn ang="0">
                    <a:pos x="502" y="431"/>
                  </a:cxn>
                  <a:cxn ang="0">
                    <a:pos x="442" y="443"/>
                  </a:cxn>
                  <a:cxn ang="0">
                    <a:pos x="382" y="443"/>
                  </a:cxn>
                  <a:cxn ang="0">
                    <a:pos x="382" y="443"/>
                  </a:cxn>
                </a:cxnLst>
                <a:rect l="0" t="0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2967" name="Freeform 23"/>
              <p:cNvSpPr>
                <a:spLocks/>
              </p:cNvSpPr>
              <p:nvPr/>
            </p:nvSpPr>
            <p:spPr bwMode="hidden">
              <a:xfrm>
                <a:off x="4037" y="3721"/>
                <a:ext cx="96" cy="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8" y="18"/>
                  </a:cxn>
                  <a:cxn ang="0">
                    <a:pos x="96" y="30"/>
                  </a:cxn>
                  <a:cxn ang="0">
                    <a:pos x="96" y="24"/>
                  </a:cxn>
                  <a:cxn ang="0">
                    <a:pos x="96" y="18"/>
                  </a:cxn>
                  <a:cxn ang="0">
                    <a:pos x="48" y="1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2968" name="Freeform 24"/>
              <p:cNvSpPr>
                <a:spLocks/>
              </p:cNvSpPr>
              <p:nvPr/>
            </p:nvSpPr>
            <p:spPr bwMode="hidden">
              <a:xfrm>
                <a:off x="4175" y="4050"/>
                <a:ext cx="180" cy="132"/>
              </a:xfrm>
              <a:custGeom>
                <a:avLst/>
                <a:gdLst/>
                <a:ahLst/>
                <a:cxnLst>
                  <a:cxn ang="0">
                    <a:pos x="0" y="132"/>
                  </a:cxn>
                  <a:cxn ang="0">
                    <a:pos x="29" y="132"/>
                  </a:cxn>
                  <a:cxn ang="0">
                    <a:pos x="77" y="108"/>
                  </a:cxn>
                  <a:cxn ang="0">
                    <a:pos x="119" y="78"/>
                  </a:cxn>
                  <a:cxn ang="0">
                    <a:pos x="155" y="48"/>
                  </a:cxn>
                  <a:cxn ang="0">
                    <a:pos x="179" y="12"/>
                  </a:cxn>
                  <a:cxn ang="0">
                    <a:pos x="173" y="6"/>
                  </a:cxn>
                  <a:cxn ang="0">
                    <a:pos x="167" y="0"/>
                  </a:cxn>
                  <a:cxn ang="0">
                    <a:pos x="137" y="42"/>
                  </a:cxn>
                  <a:cxn ang="0">
                    <a:pos x="101" y="78"/>
                  </a:cxn>
                  <a:cxn ang="0">
                    <a:pos x="53" y="108"/>
                  </a:cxn>
                  <a:cxn ang="0">
                    <a:pos x="0" y="132"/>
                  </a:cxn>
                  <a:cxn ang="0">
                    <a:pos x="0" y="132"/>
                  </a:cxn>
                </a:cxnLst>
                <a:rect l="0" t="0" r="r" b="b"/>
                <a:pathLst>
                  <a:path w="179" h="132">
                    <a:moveTo>
                      <a:pt x="0" y="132"/>
                    </a:moveTo>
                    <a:lnTo>
                      <a:pt x="29" y="132"/>
                    </a:lnTo>
                    <a:lnTo>
                      <a:pt x="77" y="108"/>
                    </a:lnTo>
                    <a:lnTo>
                      <a:pt x="119" y="78"/>
                    </a:lnTo>
                    <a:lnTo>
                      <a:pt x="155" y="48"/>
                    </a:lnTo>
                    <a:lnTo>
                      <a:pt x="179" y="12"/>
                    </a:lnTo>
                    <a:lnTo>
                      <a:pt x="173" y="6"/>
                    </a:lnTo>
                    <a:lnTo>
                      <a:pt x="167" y="0"/>
                    </a:lnTo>
                    <a:lnTo>
                      <a:pt x="137" y="42"/>
                    </a:lnTo>
                    <a:lnTo>
                      <a:pt x="101" y="78"/>
                    </a:lnTo>
                    <a:lnTo>
                      <a:pt x="53" y="108"/>
                    </a:lnTo>
                    <a:lnTo>
                      <a:pt x="0" y="132"/>
                    </a:lnTo>
                    <a:lnTo>
                      <a:pt x="0" y="1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2969" name="Freeform 25"/>
              <p:cNvSpPr>
                <a:spLocks/>
              </p:cNvSpPr>
              <p:nvPr/>
            </p:nvSpPr>
            <p:spPr bwMode="hidden">
              <a:xfrm>
                <a:off x="2585" y="3822"/>
                <a:ext cx="449" cy="18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78" y="12"/>
                  </a:cxn>
                  <a:cxn ang="0">
                    <a:pos x="150" y="18"/>
                  </a:cxn>
                  <a:cxn ang="0">
                    <a:pos x="215" y="36"/>
                  </a:cxn>
                  <a:cxn ang="0">
                    <a:pos x="275" y="60"/>
                  </a:cxn>
                  <a:cxn ang="0">
                    <a:pos x="329" y="84"/>
                  </a:cxn>
                  <a:cxn ang="0">
                    <a:pos x="377" y="114"/>
                  </a:cxn>
                  <a:cxn ang="0">
                    <a:pos x="419" y="150"/>
                  </a:cxn>
                  <a:cxn ang="0">
                    <a:pos x="448" y="186"/>
                  </a:cxn>
                  <a:cxn ang="0">
                    <a:pos x="448" y="162"/>
                  </a:cxn>
                  <a:cxn ang="0">
                    <a:pos x="413" y="126"/>
                  </a:cxn>
                  <a:cxn ang="0">
                    <a:pos x="371" y="96"/>
                  </a:cxn>
                  <a:cxn ang="0">
                    <a:pos x="323" y="66"/>
                  </a:cxn>
                  <a:cxn ang="0">
                    <a:pos x="269" y="48"/>
                  </a:cxn>
                  <a:cxn ang="0">
                    <a:pos x="144" y="12"/>
                  </a:cxn>
                  <a:cxn ang="0">
                    <a:pos x="78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6" y="6"/>
                  </a:cxn>
                </a:cxnLst>
                <a:rect l="0" t="0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90980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2970" name="Freeform 26"/>
              <p:cNvSpPr>
                <a:spLocks/>
              </p:cNvSpPr>
              <p:nvPr/>
            </p:nvSpPr>
            <p:spPr bwMode="hidden">
              <a:xfrm>
                <a:off x="2142" y="3852"/>
                <a:ext cx="892" cy="462"/>
              </a:xfrm>
              <a:custGeom>
                <a:avLst/>
                <a:gdLst/>
                <a:ahLst/>
                <a:cxnLst>
                  <a:cxn ang="0">
                    <a:pos x="23" y="276"/>
                  </a:cxn>
                  <a:cxn ang="0">
                    <a:pos x="29" y="222"/>
                  </a:cxn>
                  <a:cxn ang="0">
                    <a:pos x="59" y="174"/>
                  </a:cxn>
                  <a:cxn ang="0">
                    <a:pos x="95" y="132"/>
                  </a:cxn>
                  <a:cxn ang="0">
                    <a:pos x="149" y="96"/>
                  </a:cxn>
                  <a:cxn ang="0">
                    <a:pos x="209" y="60"/>
                  </a:cxn>
                  <a:cxn ang="0">
                    <a:pos x="281" y="36"/>
                  </a:cxn>
                  <a:cxn ang="0">
                    <a:pos x="364" y="24"/>
                  </a:cxn>
                  <a:cxn ang="0">
                    <a:pos x="448" y="18"/>
                  </a:cxn>
                  <a:cxn ang="0">
                    <a:pos x="532" y="24"/>
                  </a:cxn>
                  <a:cxn ang="0">
                    <a:pos x="609" y="36"/>
                  </a:cxn>
                  <a:cxn ang="0">
                    <a:pos x="681" y="60"/>
                  </a:cxn>
                  <a:cxn ang="0">
                    <a:pos x="741" y="96"/>
                  </a:cxn>
                  <a:cxn ang="0">
                    <a:pos x="795" y="132"/>
                  </a:cxn>
                  <a:cxn ang="0">
                    <a:pos x="831" y="174"/>
                  </a:cxn>
                  <a:cxn ang="0">
                    <a:pos x="861" y="222"/>
                  </a:cxn>
                  <a:cxn ang="0">
                    <a:pos x="867" y="276"/>
                  </a:cxn>
                  <a:cxn ang="0">
                    <a:pos x="855" y="330"/>
                  </a:cxn>
                  <a:cxn ang="0">
                    <a:pos x="831" y="378"/>
                  </a:cxn>
                  <a:cxn ang="0">
                    <a:pos x="783" y="426"/>
                  </a:cxn>
                  <a:cxn ang="0">
                    <a:pos x="723" y="462"/>
                  </a:cxn>
                  <a:cxn ang="0">
                    <a:pos x="765" y="462"/>
                  </a:cxn>
                  <a:cxn ang="0">
                    <a:pos x="819" y="426"/>
                  </a:cxn>
                  <a:cxn ang="0">
                    <a:pos x="855" y="378"/>
                  </a:cxn>
                  <a:cxn ang="0">
                    <a:pos x="884" y="330"/>
                  </a:cxn>
                  <a:cxn ang="0">
                    <a:pos x="890" y="276"/>
                  </a:cxn>
                  <a:cxn ang="0">
                    <a:pos x="884" y="222"/>
                  </a:cxn>
                  <a:cxn ang="0">
                    <a:pos x="855" y="168"/>
                  </a:cxn>
                  <a:cxn ang="0">
                    <a:pos x="813" y="120"/>
                  </a:cxn>
                  <a:cxn ang="0">
                    <a:pos x="759" y="84"/>
                  </a:cxn>
                  <a:cxn ang="0">
                    <a:pos x="693" y="48"/>
                  </a:cxn>
                  <a:cxn ang="0">
                    <a:pos x="621" y="24"/>
                  </a:cxn>
                  <a:cxn ang="0">
                    <a:pos x="538" y="6"/>
                  </a:cxn>
                  <a:cxn ang="0">
                    <a:pos x="448" y="0"/>
                  </a:cxn>
                  <a:cxn ang="0">
                    <a:pos x="358" y="6"/>
                  </a:cxn>
                  <a:cxn ang="0">
                    <a:pos x="275" y="24"/>
                  </a:cxn>
                  <a:cxn ang="0">
                    <a:pos x="197" y="48"/>
                  </a:cxn>
                  <a:cxn ang="0">
                    <a:pos x="131" y="84"/>
                  </a:cxn>
                  <a:cxn ang="0">
                    <a:pos x="77" y="120"/>
                  </a:cxn>
                  <a:cxn ang="0">
                    <a:pos x="35" y="168"/>
                  </a:cxn>
                  <a:cxn ang="0">
                    <a:pos x="12" y="222"/>
                  </a:cxn>
                  <a:cxn ang="0">
                    <a:pos x="0" y="276"/>
                  </a:cxn>
                  <a:cxn ang="0">
                    <a:pos x="6" y="330"/>
                  </a:cxn>
                  <a:cxn ang="0">
                    <a:pos x="35" y="378"/>
                  </a:cxn>
                  <a:cxn ang="0">
                    <a:pos x="71" y="426"/>
                  </a:cxn>
                  <a:cxn ang="0">
                    <a:pos x="125" y="462"/>
                  </a:cxn>
                  <a:cxn ang="0">
                    <a:pos x="167" y="462"/>
                  </a:cxn>
                  <a:cxn ang="0">
                    <a:pos x="107" y="426"/>
                  </a:cxn>
                  <a:cxn ang="0">
                    <a:pos x="59" y="378"/>
                  </a:cxn>
                  <a:cxn ang="0">
                    <a:pos x="35" y="330"/>
                  </a:cxn>
                  <a:cxn ang="0">
                    <a:pos x="23" y="276"/>
                  </a:cxn>
                  <a:cxn ang="0">
                    <a:pos x="23" y="276"/>
                  </a:cxn>
                </a:cxnLst>
                <a:rect l="0" t="0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4706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2971" name="Freeform 27"/>
              <p:cNvSpPr>
                <a:spLocks/>
              </p:cNvSpPr>
              <p:nvPr/>
            </p:nvSpPr>
            <p:spPr bwMode="hidden">
              <a:xfrm>
                <a:off x="2082" y="3828"/>
                <a:ext cx="407" cy="486"/>
              </a:xfrm>
              <a:custGeom>
                <a:avLst/>
                <a:gdLst/>
                <a:ahLst/>
                <a:cxnLst>
                  <a:cxn ang="0">
                    <a:pos x="18" y="300"/>
                  </a:cxn>
                  <a:cxn ang="0">
                    <a:pos x="24" y="246"/>
                  </a:cxn>
                  <a:cxn ang="0">
                    <a:pos x="48" y="198"/>
                  </a:cxn>
                  <a:cxn ang="0">
                    <a:pos x="83" y="150"/>
                  </a:cxn>
                  <a:cxn ang="0">
                    <a:pos x="131" y="108"/>
                  </a:cxn>
                  <a:cxn ang="0">
                    <a:pos x="185" y="72"/>
                  </a:cxn>
                  <a:cxn ang="0">
                    <a:pos x="251" y="42"/>
                  </a:cxn>
                  <a:cxn ang="0">
                    <a:pos x="329" y="24"/>
                  </a:cxn>
                  <a:cxn ang="0">
                    <a:pos x="406" y="6"/>
                  </a:cxn>
                  <a:cxn ang="0">
                    <a:pos x="406" y="0"/>
                  </a:cxn>
                  <a:cxn ang="0">
                    <a:pos x="323" y="12"/>
                  </a:cxn>
                  <a:cxn ang="0">
                    <a:pos x="245" y="36"/>
                  </a:cxn>
                  <a:cxn ang="0">
                    <a:pos x="179" y="66"/>
                  </a:cxn>
                  <a:cxn ang="0">
                    <a:pos x="119" y="102"/>
                  </a:cxn>
                  <a:cxn ang="0">
                    <a:pos x="72" y="144"/>
                  </a:cxn>
                  <a:cxn ang="0">
                    <a:pos x="30" y="192"/>
                  </a:cxn>
                  <a:cxn ang="0">
                    <a:pos x="6" y="246"/>
                  </a:cxn>
                  <a:cxn ang="0">
                    <a:pos x="0" y="300"/>
                  </a:cxn>
                  <a:cxn ang="0">
                    <a:pos x="6" y="348"/>
                  </a:cxn>
                  <a:cxn ang="0">
                    <a:pos x="30" y="396"/>
                  </a:cxn>
                  <a:cxn ang="0">
                    <a:pos x="66" y="444"/>
                  </a:cxn>
                  <a:cxn ang="0">
                    <a:pos x="107" y="486"/>
                  </a:cxn>
                  <a:cxn ang="0">
                    <a:pos x="131" y="486"/>
                  </a:cxn>
                  <a:cxn ang="0">
                    <a:pos x="83" y="450"/>
                  </a:cxn>
                  <a:cxn ang="0">
                    <a:pos x="48" y="402"/>
                  </a:cxn>
                  <a:cxn ang="0">
                    <a:pos x="24" y="354"/>
                  </a:cxn>
                  <a:cxn ang="0">
                    <a:pos x="18" y="300"/>
                  </a:cxn>
                  <a:cxn ang="0">
                    <a:pos x="18" y="300"/>
                  </a:cxn>
                </a:cxnLst>
                <a:rect l="0" t="0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2972" name="Freeform 28"/>
              <p:cNvSpPr>
                <a:spLocks/>
              </p:cNvSpPr>
              <p:nvPr/>
            </p:nvSpPr>
            <p:spPr bwMode="hidden">
              <a:xfrm>
                <a:off x="2987" y="4044"/>
                <a:ext cx="108" cy="252"/>
              </a:xfrm>
              <a:custGeom>
                <a:avLst/>
                <a:gdLst/>
                <a:ahLst/>
                <a:cxnLst>
                  <a:cxn ang="0">
                    <a:pos x="89" y="84"/>
                  </a:cxn>
                  <a:cxn ang="0">
                    <a:pos x="83" y="132"/>
                  </a:cxn>
                  <a:cxn ang="0">
                    <a:pos x="65" y="174"/>
                  </a:cxn>
                  <a:cxn ang="0">
                    <a:pos x="36" y="216"/>
                  </a:cxn>
                  <a:cxn ang="0">
                    <a:pos x="0" y="252"/>
                  </a:cxn>
                  <a:cxn ang="0">
                    <a:pos x="18" y="252"/>
                  </a:cxn>
                  <a:cxn ang="0">
                    <a:pos x="53" y="216"/>
                  </a:cxn>
                  <a:cxn ang="0">
                    <a:pos x="83" y="174"/>
                  </a:cxn>
                  <a:cxn ang="0">
                    <a:pos x="101" y="132"/>
                  </a:cxn>
                  <a:cxn ang="0">
                    <a:pos x="107" y="84"/>
                  </a:cxn>
                  <a:cxn ang="0">
                    <a:pos x="101" y="42"/>
                  </a:cxn>
                  <a:cxn ang="0">
                    <a:pos x="89" y="0"/>
                  </a:cxn>
                  <a:cxn ang="0">
                    <a:pos x="65" y="0"/>
                  </a:cxn>
                  <a:cxn ang="0">
                    <a:pos x="83" y="42"/>
                  </a:cxn>
                  <a:cxn ang="0">
                    <a:pos x="89" y="84"/>
                  </a:cxn>
                  <a:cxn ang="0">
                    <a:pos x="89" y="84"/>
                  </a:cxn>
                </a:cxnLst>
                <a:rect l="0" t="0" r="r" b="b"/>
                <a:pathLst>
                  <a:path w="107" h="252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1961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2973" name="Freeform 29"/>
              <p:cNvSpPr>
                <a:spLocks/>
              </p:cNvSpPr>
              <p:nvPr/>
            </p:nvSpPr>
            <p:spPr bwMode="hidden">
              <a:xfrm>
                <a:off x="2068" y="3685"/>
                <a:ext cx="835" cy="150"/>
              </a:xfrm>
              <a:custGeom>
                <a:avLst/>
                <a:gdLst/>
                <a:ahLst/>
                <a:cxnLst>
                  <a:cxn ang="0">
                    <a:pos x="518" y="18"/>
                  </a:cxn>
                  <a:cxn ang="0">
                    <a:pos x="597" y="24"/>
                  </a:cxn>
                  <a:cxn ang="0">
                    <a:pos x="682" y="30"/>
                  </a:cxn>
                  <a:cxn ang="0">
                    <a:pos x="755" y="42"/>
                  </a:cxn>
                  <a:cxn ang="0">
                    <a:pos x="828" y="60"/>
                  </a:cxn>
                  <a:cxn ang="0">
                    <a:pos x="835" y="42"/>
                  </a:cxn>
                  <a:cxn ang="0">
                    <a:pos x="761" y="24"/>
                  </a:cxn>
                  <a:cxn ang="0">
                    <a:pos x="688" y="12"/>
                  </a:cxn>
                  <a:cxn ang="0">
                    <a:pos x="603" y="6"/>
                  </a:cxn>
                  <a:cxn ang="0">
                    <a:pos x="518" y="0"/>
                  </a:cxn>
                  <a:cxn ang="0">
                    <a:pos x="372" y="12"/>
                  </a:cxn>
                  <a:cxn ang="0">
                    <a:pos x="232" y="36"/>
                  </a:cxn>
                  <a:cxn ang="0">
                    <a:pos x="110" y="78"/>
                  </a:cxn>
                  <a:cxn ang="0">
                    <a:pos x="0" y="132"/>
                  </a:cxn>
                  <a:cxn ang="0">
                    <a:pos x="19" y="150"/>
                  </a:cxn>
                  <a:cxn ang="0">
                    <a:pos x="122" y="96"/>
                  </a:cxn>
                  <a:cxn ang="0">
                    <a:pos x="244" y="54"/>
                  </a:cxn>
                  <a:cxn ang="0">
                    <a:pos x="378" y="30"/>
                  </a:cxn>
                  <a:cxn ang="0">
                    <a:pos x="518" y="18"/>
                  </a:cxn>
                  <a:cxn ang="0">
                    <a:pos x="518" y="18"/>
                  </a:cxn>
                </a:cxnLst>
                <a:rect l="0" t="0" r="r" b="b"/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2974" name="Freeform 30"/>
              <p:cNvSpPr>
                <a:spLocks/>
              </p:cNvSpPr>
              <p:nvPr/>
            </p:nvSpPr>
            <p:spPr bwMode="hidden">
              <a:xfrm>
                <a:off x="1867" y="3853"/>
                <a:ext cx="171" cy="461"/>
              </a:xfrm>
              <a:custGeom>
                <a:avLst/>
                <a:gdLst/>
                <a:ahLst/>
                <a:cxnLst>
                  <a:cxn ang="0">
                    <a:pos x="31" y="263"/>
                  </a:cxn>
                  <a:cxn ang="0">
                    <a:pos x="43" y="191"/>
                  </a:cxn>
                  <a:cxn ang="0">
                    <a:pos x="67" y="131"/>
                  </a:cxn>
                  <a:cxn ang="0">
                    <a:pos x="116" y="72"/>
                  </a:cxn>
                  <a:cxn ang="0">
                    <a:pos x="171" y="18"/>
                  </a:cxn>
                  <a:cxn ang="0">
                    <a:pos x="153" y="0"/>
                  </a:cxn>
                  <a:cxn ang="0">
                    <a:pos x="86" y="60"/>
                  </a:cxn>
                  <a:cxn ang="0">
                    <a:pos x="43" y="120"/>
                  </a:cxn>
                  <a:cxn ang="0">
                    <a:pos x="13" y="191"/>
                  </a:cxn>
                  <a:cxn ang="0">
                    <a:pos x="0" y="263"/>
                  </a:cxn>
                  <a:cxn ang="0">
                    <a:pos x="6" y="317"/>
                  </a:cxn>
                  <a:cxn ang="0">
                    <a:pos x="25" y="365"/>
                  </a:cxn>
                  <a:cxn ang="0">
                    <a:pos x="49" y="413"/>
                  </a:cxn>
                  <a:cxn ang="0">
                    <a:pos x="86" y="461"/>
                  </a:cxn>
                  <a:cxn ang="0">
                    <a:pos x="122" y="461"/>
                  </a:cxn>
                  <a:cxn ang="0">
                    <a:pos x="86" y="413"/>
                  </a:cxn>
                  <a:cxn ang="0">
                    <a:pos x="55" y="365"/>
                  </a:cxn>
                  <a:cxn ang="0">
                    <a:pos x="37" y="317"/>
                  </a:cxn>
                  <a:cxn ang="0">
                    <a:pos x="31" y="263"/>
                  </a:cxn>
                  <a:cxn ang="0">
                    <a:pos x="31" y="263"/>
                  </a:cxn>
                </a:cxnLst>
                <a:rect l="0" t="0" r="r" b="b"/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2975" name="Freeform 31"/>
              <p:cNvSpPr>
                <a:spLocks/>
              </p:cNvSpPr>
              <p:nvPr/>
            </p:nvSpPr>
            <p:spPr bwMode="hidden">
              <a:xfrm>
                <a:off x="2951" y="3751"/>
                <a:ext cx="360" cy="563"/>
              </a:xfrm>
              <a:custGeom>
                <a:avLst/>
                <a:gdLst/>
                <a:ahLst/>
                <a:cxnLst>
                  <a:cxn ang="0">
                    <a:pos x="360" y="365"/>
                  </a:cxn>
                  <a:cxn ang="0">
                    <a:pos x="353" y="305"/>
                  </a:cxn>
                  <a:cxn ang="0">
                    <a:pos x="335" y="251"/>
                  </a:cxn>
                  <a:cxn ang="0">
                    <a:pos x="305" y="204"/>
                  </a:cxn>
                  <a:cxn ang="0">
                    <a:pos x="262" y="156"/>
                  </a:cxn>
                  <a:cxn ang="0">
                    <a:pos x="213" y="108"/>
                  </a:cxn>
                  <a:cxn ang="0">
                    <a:pos x="159" y="66"/>
                  </a:cxn>
                  <a:cxn ang="0">
                    <a:pos x="92" y="30"/>
                  </a:cxn>
                  <a:cxn ang="0">
                    <a:pos x="19" y="0"/>
                  </a:cxn>
                  <a:cxn ang="0">
                    <a:pos x="0" y="12"/>
                  </a:cxn>
                  <a:cxn ang="0">
                    <a:pos x="67" y="42"/>
                  </a:cxn>
                  <a:cxn ang="0">
                    <a:pos x="134" y="78"/>
                  </a:cxn>
                  <a:cxn ang="0">
                    <a:pos x="189" y="114"/>
                  </a:cxn>
                  <a:cxn ang="0">
                    <a:pos x="238" y="162"/>
                  </a:cxn>
                  <a:cxn ang="0">
                    <a:pos x="274" y="210"/>
                  </a:cxn>
                  <a:cxn ang="0">
                    <a:pos x="299" y="257"/>
                  </a:cxn>
                  <a:cxn ang="0">
                    <a:pos x="317" y="311"/>
                  </a:cxn>
                  <a:cxn ang="0">
                    <a:pos x="323" y="365"/>
                  </a:cxn>
                  <a:cxn ang="0">
                    <a:pos x="317" y="419"/>
                  </a:cxn>
                  <a:cxn ang="0">
                    <a:pos x="299" y="467"/>
                  </a:cxn>
                  <a:cxn ang="0">
                    <a:pos x="274" y="515"/>
                  </a:cxn>
                  <a:cxn ang="0">
                    <a:pos x="238" y="563"/>
                  </a:cxn>
                  <a:cxn ang="0">
                    <a:pos x="268" y="563"/>
                  </a:cxn>
                  <a:cxn ang="0">
                    <a:pos x="311" y="515"/>
                  </a:cxn>
                  <a:cxn ang="0">
                    <a:pos x="335" y="467"/>
                  </a:cxn>
                  <a:cxn ang="0">
                    <a:pos x="353" y="419"/>
                  </a:cxn>
                  <a:cxn ang="0">
                    <a:pos x="360" y="365"/>
                  </a:cxn>
                  <a:cxn ang="0">
                    <a:pos x="360" y="365"/>
                  </a:cxn>
                </a:cxnLst>
                <a:rect l="0" t="0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2976" name="Freeform 32"/>
              <p:cNvSpPr>
                <a:spLocks/>
              </p:cNvSpPr>
              <p:nvPr/>
            </p:nvSpPr>
            <p:spPr bwMode="hidden">
              <a:xfrm>
                <a:off x="2318" y="3631"/>
                <a:ext cx="1078" cy="425"/>
              </a:xfrm>
              <a:custGeom>
                <a:avLst/>
                <a:gdLst/>
                <a:ahLst/>
                <a:cxnLst>
                  <a:cxn ang="0">
                    <a:pos x="1053" y="425"/>
                  </a:cxn>
                  <a:cxn ang="0">
                    <a:pos x="1078" y="419"/>
                  </a:cxn>
                  <a:cxn ang="0">
                    <a:pos x="1066" y="377"/>
                  </a:cxn>
                  <a:cxn ang="0">
                    <a:pos x="1047" y="336"/>
                  </a:cxn>
                  <a:cxn ang="0">
                    <a:pos x="986" y="252"/>
                  </a:cxn>
                  <a:cxn ang="0">
                    <a:pos x="907" y="180"/>
                  </a:cxn>
                  <a:cxn ang="0">
                    <a:pos x="810" y="120"/>
                  </a:cxn>
                  <a:cxn ang="0">
                    <a:pos x="694" y="72"/>
                  </a:cxn>
                  <a:cxn ang="0">
                    <a:pos x="560" y="30"/>
                  </a:cxn>
                  <a:cxn ang="0">
                    <a:pos x="420" y="6"/>
                  </a:cxn>
                  <a:cxn ang="0">
                    <a:pos x="268" y="0"/>
                  </a:cxn>
                  <a:cxn ang="0">
                    <a:pos x="134" y="6"/>
                  </a:cxn>
                  <a:cxn ang="0">
                    <a:pos x="0" y="24"/>
                  </a:cxn>
                  <a:cxn ang="0">
                    <a:pos x="12" y="36"/>
                  </a:cxn>
                  <a:cxn ang="0">
                    <a:pos x="134" y="18"/>
                  </a:cxn>
                  <a:cxn ang="0">
                    <a:pos x="268" y="12"/>
                  </a:cxn>
                  <a:cxn ang="0">
                    <a:pos x="420" y="18"/>
                  </a:cxn>
                  <a:cxn ang="0">
                    <a:pos x="554" y="42"/>
                  </a:cxn>
                  <a:cxn ang="0">
                    <a:pos x="682" y="84"/>
                  </a:cxn>
                  <a:cxn ang="0">
                    <a:pos x="798" y="132"/>
                  </a:cxn>
                  <a:cxn ang="0">
                    <a:pos x="895" y="192"/>
                  </a:cxn>
                  <a:cxn ang="0">
                    <a:pos x="968" y="264"/>
                  </a:cxn>
                  <a:cxn ang="0">
                    <a:pos x="999" y="300"/>
                  </a:cxn>
                  <a:cxn ang="0">
                    <a:pos x="1023" y="342"/>
                  </a:cxn>
                  <a:cxn ang="0">
                    <a:pos x="1041" y="383"/>
                  </a:cxn>
                  <a:cxn ang="0">
                    <a:pos x="1053" y="425"/>
                  </a:cxn>
                  <a:cxn ang="0">
                    <a:pos x="1053" y="425"/>
                  </a:cxn>
                </a:cxnLst>
                <a:rect l="0" t="0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2977" name="Freeform 33"/>
              <p:cNvSpPr>
                <a:spLocks/>
              </p:cNvSpPr>
              <p:nvPr/>
            </p:nvSpPr>
            <p:spPr bwMode="hidden">
              <a:xfrm>
                <a:off x="3304" y="4080"/>
                <a:ext cx="98" cy="234"/>
              </a:xfrm>
              <a:custGeom>
                <a:avLst/>
                <a:gdLst/>
                <a:ahLst/>
                <a:cxnLst>
                  <a:cxn ang="0">
                    <a:pos x="0" y="234"/>
                  </a:cxn>
                  <a:cxn ang="0">
                    <a:pos x="25" y="234"/>
                  </a:cxn>
                  <a:cxn ang="0">
                    <a:pos x="55" y="186"/>
                  </a:cxn>
                  <a:cxn ang="0">
                    <a:pos x="80" y="138"/>
                  </a:cxn>
                  <a:cxn ang="0">
                    <a:pos x="92" y="90"/>
                  </a:cxn>
                  <a:cxn ang="0">
                    <a:pos x="98" y="36"/>
                  </a:cxn>
                  <a:cxn ang="0">
                    <a:pos x="98" y="0"/>
                  </a:cxn>
                  <a:cxn ang="0">
                    <a:pos x="74" y="0"/>
                  </a:cxn>
                  <a:cxn ang="0">
                    <a:pos x="74" y="36"/>
                  </a:cxn>
                  <a:cxn ang="0">
                    <a:pos x="67" y="90"/>
                  </a:cxn>
                  <a:cxn ang="0">
                    <a:pos x="55" y="138"/>
                  </a:cxn>
                  <a:cxn ang="0">
                    <a:pos x="31" y="186"/>
                  </a:cxn>
                  <a:cxn ang="0">
                    <a:pos x="0" y="234"/>
                  </a:cxn>
                  <a:cxn ang="0">
                    <a:pos x="0" y="234"/>
                  </a:cxn>
                </a:cxnLst>
                <a:rect l="0" t="0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2978" name="Freeform 34"/>
              <p:cNvSpPr>
                <a:spLocks/>
              </p:cNvSpPr>
              <p:nvPr/>
            </p:nvSpPr>
            <p:spPr bwMode="hidden">
              <a:xfrm>
                <a:off x="1776" y="3673"/>
                <a:ext cx="481" cy="641"/>
              </a:xfrm>
              <a:custGeom>
                <a:avLst/>
                <a:gdLst/>
                <a:ahLst/>
                <a:cxnLst>
                  <a:cxn ang="0">
                    <a:pos x="18" y="443"/>
                  </a:cxn>
                  <a:cxn ang="0">
                    <a:pos x="24" y="371"/>
                  </a:cxn>
                  <a:cxn ang="0">
                    <a:pos x="55" y="305"/>
                  </a:cxn>
                  <a:cxn ang="0">
                    <a:pos x="91" y="246"/>
                  </a:cxn>
                  <a:cxn ang="0">
                    <a:pos x="146" y="186"/>
                  </a:cxn>
                  <a:cxn ang="0">
                    <a:pos x="213" y="132"/>
                  </a:cxn>
                  <a:cxn ang="0">
                    <a:pos x="292" y="84"/>
                  </a:cxn>
                  <a:cxn ang="0">
                    <a:pos x="384" y="48"/>
                  </a:cxn>
                  <a:cxn ang="0">
                    <a:pos x="481" y="12"/>
                  </a:cxn>
                  <a:cxn ang="0">
                    <a:pos x="457" y="0"/>
                  </a:cxn>
                  <a:cxn ang="0">
                    <a:pos x="359" y="36"/>
                  </a:cxn>
                  <a:cxn ang="0">
                    <a:pos x="274" y="78"/>
                  </a:cxn>
                  <a:cxn ang="0">
                    <a:pos x="195" y="126"/>
                  </a:cxn>
                  <a:cxn ang="0">
                    <a:pos x="128" y="180"/>
                  </a:cxn>
                  <a:cxn ang="0">
                    <a:pos x="73" y="240"/>
                  </a:cxn>
                  <a:cxn ang="0">
                    <a:pos x="37" y="305"/>
                  </a:cxn>
                  <a:cxn ang="0">
                    <a:pos x="6" y="371"/>
                  </a:cxn>
                  <a:cxn ang="0">
                    <a:pos x="0" y="443"/>
                  </a:cxn>
                  <a:cxn ang="0">
                    <a:pos x="6" y="497"/>
                  </a:cxn>
                  <a:cxn ang="0">
                    <a:pos x="18" y="545"/>
                  </a:cxn>
                  <a:cxn ang="0">
                    <a:pos x="43" y="593"/>
                  </a:cxn>
                  <a:cxn ang="0">
                    <a:pos x="73" y="641"/>
                  </a:cxn>
                  <a:cxn ang="0">
                    <a:pos x="97" y="641"/>
                  </a:cxn>
                  <a:cxn ang="0">
                    <a:pos x="67" y="593"/>
                  </a:cxn>
                  <a:cxn ang="0">
                    <a:pos x="43" y="545"/>
                  </a:cxn>
                  <a:cxn ang="0">
                    <a:pos x="24" y="497"/>
                  </a:cxn>
                  <a:cxn ang="0">
                    <a:pos x="18" y="443"/>
                  </a:cxn>
                  <a:cxn ang="0">
                    <a:pos x="18" y="443"/>
                  </a:cxn>
                </a:cxnLst>
                <a:rect l="0" t="0" r="r" b="b"/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2979" name="Freeform 35"/>
              <p:cNvSpPr>
                <a:spLocks noEditPoints="1"/>
              </p:cNvSpPr>
              <p:nvPr/>
            </p:nvSpPr>
            <p:spPr bwMode="hidden">
              <a:xfrm>
                <a:off x="4200" y="3402"/>
                <a:ext cx="1201" cy="731"/>
              </a:xfrm>
              <a:custGeom>
                <a:avLst/>
                <a:gdLst/>
                <a:ahLst/>
                <a:cxnLst>
                  <a:cxn ang="0">
                    <a:pos x="484" y="6"/>
                  </a:cxn>
                  <a:cxn ang="0">
                    <a:pos x="263" y="60"/>
                  </a:cxn>
                  <a:cxn ang="0">
                    <a:pos x="101" y="162"/>
                  </a:cxn>
                  <a:cxn ang="0">
                    <a:pos x="12" y="294"/>
                  </a:cxn>
                  <a:cxn ang="0">
                    <a:pos x="0" y="366"/>
                  </a:cxn>
                  <a:cxn ang="0">
                    <a:pos x="12" y="437"/>
                  </a:cxn>
                  <a:cxn ang="0">
                    <a:pos x="101" y="569"/>
                  </a:cxn>
                  <a:cxn ang="0">
                    <a:pos x="263" y="671"/>
                  </a:cxn>
                  <a:cxn ang="0">
                    <a:pos x="484" y="725"/>
                  </a:cxn>
                  <a:cxn ang="0">
                    <a:pos x="723" y="725"/>
                  </a:cxn>
                  <a:cxn ang="0">
                    <a:pos x="938" y="671"/>
                  </a:cxn>
                  <a:cxn ang="0">
                    <a:pos x="1100" y="569"/>
                  </a:cxn>
                  <a:cxn ang="0">
                    <a:pos x="1189" y="437"/>
                  </a:cxn>
                  <a:cxn ang="0">
                    <a:pos x="1201" y="366"/>
                  </a:cxn>
                  <a:cxn ang="0">
                    <a:pos x="1189" y="294"/>
                  </a:cxn>
                  <a:cxn ang="0">
                    <a:pos x="1100" y="162"/>
                  </a:cxn>
                  <a:cxn ang="0">
                    <a:pos x="938" y="60"/>
                  </a:cxn>
                  <a:cxn ang="0">
                    <a:pos x="723" y="6"/>
                  </a:cxn>
                  <a:cxn ang="0">
                    <a:pos x="604" y="0"/>
                  </a:cxn>
                  <a:cxn ang="0">
                    <a:pos x="490" y="701"/>
                  </a:cxn>
                  <a:cxn ang="0">
                    <a:pos x="287" y="647"/>
                  </a:cxn>
                  <a:cxn ang="0">
                    <a:pos x="131" y="557"/>
                  </a:cxn>
                  <a:cxn ang="0">
                    <a:pos x="48" y="437"/>
                  </a:cxn>
                  <a:cxn ang="0">
                    <a:pos x="36" y="366"/>
                  </a:cxn>
                  <a:cxn ang="0">
                    <a:pos x="48" y="300"/>
                  </a:cxn>
                  <a:cxn ang="0">
                    <a:pos x="131" y="174"/>
                  </a:cxn>
                  <a:cxn ang="0">
                    <a:pos x="287" y="84"/>
                  </a:cxn>
                  <a:cxn ang="0">
                    <a:pos x="490" y="30"/>
                  </a:cxn>
                  <a:cxn ang="0">
                    <a:pos x="717" y="30"/>
                  </a:cxn>
                  <a:cxn ang="0">
                    <a:pos x="920" y="84"/>
                  </a:cxn>
                  <a:cxn ang="0">
                    <a:pos x="1070" y="174"/>
                  </a:cxn>
                  <a:cxn ang="0">
                    <a:pos x="1153" y="300"/>
                  </a:cxn>
                  <a:cxn ang="0">
                    <a:pos x="1153" y="437"/>
                  </a:cxn>
                  <a:cxn ang="0">
                    <a:pos x="1070" y="557"/>
                  </a:cxn>
                  <a:cxn ang="0">
                    <a:pos x="920" y="647"/>
                  </a:cxn>
                  <a:cxn ang="0">
                    <a:pos x="717" y="701"/>
                  </a:cxn>
                  <a:cxn ang="0">
                    <a:pos x="604" y="707"/>
                  </a:cxn>
                </a:cxnLst>
                <a:rect l="0" t="0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2980" name="Freeform 36"/>
              <p:cNvSpPr>
                <a:spLocks/>
              </p:cNvSpPr>
              <p:nvPr/>
            </p:nvSpPr>
            <p:spPr bwMode="hidden">
              <a:xfrm>
                <a:off x="4128" y="3366"/>
                <a:ext cx="544" cy="737"/>
              </a:xfrm>
              <a:custGeom>
                <a:avLst/>
                <a:gdLst/>
                <a:ahLst/>
                <a:cxnLst>
                  <a:cxn ang="0">
                    <a:pos x="24" y="402"/>
                  </a:cxn>
                  <a:cxn ang="0">
                    <a:pos x="36" y="330"/>
                  </a:cxn>
                  <a:cxn ang="0">
                    <a:pos x="66" y="264"/>
                  </a:cxn>
                  <a:cxn ang="0">
                    <a:pos x="108" y="204"/>
                  </a:cxn>
                  <a:cxn ang="0">
                    <a:pos x="173" y="150"/>
                  </a:cxn>
                  <a:cxn ang="0">
                    <a:pos x="251" y="102"/>
                  </a:cxn>
                  <a:cxn ang="0">
                    <a:pos x="335" y="60"/>
                  </a:cxn>
                  <a:cxn ang="0">
                    <a:pos x="436" y="30"/>
                  </a:cxn>
                  <a:cxn ang="0">
                    <a:pos x="544" y="12"/>
                  </a:cxn>
                  <a:cxn ang="0">
                    <a:pos x="544" y="0"/>
                  </a:cxn>
                  <a:cxn ang="0">
                    <a:pos x="430" y="18"/>
                  </a:cxn>
                  <a:cxn ang="0">
                    <a:pos x="329" y="48"/>
                  </a:cxn>
                  <a:cxn ang="0">
                    <a:pos x="233" y="90"/>
                  </a:cxn>
                  <a:cxn ang="0">
                    <a:pos x="155" y="138"/>
                  </a:cxn>
                  <a:cxn ang="0">
                    <a:pos x="90" y="198"/>
                  </a:cxn>
                  <a:cxn ang="0">
                    <a:pos x="42" y="258"/>
                  </a:cxn>
                  <a:cxn ang="0">
                    <a:pos x="12" y="330"/>
                  </a:cxn>
                  <a:cxn ang="0">
                    <a:pos x="0" y="402"/>
                  </a:cxn>
                  <a:cxn ang="0">
                    <a:pos x="6" y="455"/>
                  </a:cxn>
                  <a:cxn ang="0">
                    <a:pos x="18" y="503"/>
                  </a:cxn>
                  <a:cxn ang="0">
                    <a:pos x="42" y="545"/>
                  </a:cxn>
                  <a:cxn ang="0">
                    <a:pos x="78" y="593"/>
                  </a:cxn>
                  <a:cxn ang="0">
                    <a:pos x="114" y="635"/>
                  </a:cxn>
                  <a:cxn ang="0">
                    <a:pos x="161" y="671"/>
                  </a:cxn>
                  <a:cxn ang="0">
                    <a:pos x="221" y="707"/>
                  </a:cxn>
                  <a:cxn ang="0">
                    <a:pos x="281" y="737"/>
                  </a:cxn>
                  <a:cxn ang="0">
                    <a:pos x="323" y="737"/>
                  </a:cxn>
                  <a:cxn ang="0">
                    <a:pos x="257" y="707"/>
                  </a:cxn>
                  <a:cxn ang="0">
                    <a:pos x="203" y="671"/>
                  </a:cxn>
                  <a:cxn ang="0">
                    <a:pos x="149" y="635"/>
                  </a:cxn>
                  <a:cxn ang="0">
                    <a:pos x="108" y="593"/>
                  </a:cxn>
                  <a:cxn ang="0">
                    <a:pos x="72" y="551"/>
                  </a:cxn>
                  <a:cxn ang="0">
                    <a:pos x="48" y="503"/>
                  </a:cxn>
                  <a:cxn ang="0">
                    <a:pos x="30" y="455"/>
                  </a:cxn>
                  <a:cxn ang="0">
                    <a:pos x="24" y="402"/>
                  </a:cxn>
                  <a:cxn ang="0">
                    <a:pos x="24" y="402"/>
                  </a:cxn>
                </a:cxnLst>
                <a:rect l="0" t="0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2981" name="Freeform 37"/>
              <p:cNvSpPr>
                <a:spLocks/>
              </p:cNvSpPr>
              <p:nvPr/>
            </p:nvSpPr>
            <p:spPr bwMode="hidden">
              <a:xfrm>
                <a:off x="4792" y="3360"/>
                <a:ext cx="609" cy="252"/>
              </a:xfrm>
              <a:custGeom>
                <a:avLst/>
                <a:gdLst/>
                <a:ahLst/>
                <a:cxnLst>
                  <a:cxn ang="0">
                    <a:pos x="12" y="12"/>
                  </a:cxn>
                  <a:cxn ang="0">
                    <a:pos x="113" y="18"/>
                  </a:cxn>
                  <a:cxn ang="0">
                    <a:pos x="203" y="30"/>
                  </a:cxn>
                  <a:cxn ang="0">
                    <a:pos x="292" y="48"/>
                  </a:cxn>
                  <a:cxn ang="0">
                    <a:pos x="376" y="78"/>
                  </a:cxn>
                  <a:cxn ang="0">
                    <a:pos x="448" y="114"/>
                  </a:cxn>
                  <a:cxn ang="0">
                    <a:pos x="514" y="156"/>
                  </a:cxn>
                  <a:cxn ang="0">
                    <a:pos x="567" y="198"/>
                  </a:cxn>
                  <a:cxn ang="0">
                    <a:pos x="609" y="252"/>
                  </a:cxn>
                  <a:cxn ang="0">
                    <a:pos x="609" y="216"/>
                  </a:cxn>
                  <a:cxn ang="0">
                    <a:pos x="561" y="168"/>
                  </a:cxn>
                  <a:cxn ang="0">
                    <a:pos x="502" y="126"/>
                  </a:cxn>
                  <a:cxn ang="0">
                    <a:pos x="436" y="90"/>
                  </a:cxn>
                  <a:cxn ang="0">
                    <a:pos x="364" y="60"/>
                  </a:cxn>
                  <a:cxn ang="0">
                    <a:pos x="286" y="36"/>
                  </a:cxn>
                  <a:cxn ang="0">
                    <a:pos x="197" y="18"/>
                  </a:cxn>
                  <a:cxn ang="0">
                    <a:pos x="10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2" y="12"/>
                  </a:cxn>
                </a:cxnLst>
                <a:rect l="0" t="0" r="r" b="b"/>
                <a:pathLst>
                  <a:path w="609" h="252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2982" name="Freeform 38"/>
              <p:cNvSpPr>
                <a:spLocks/>
              </p:cNvSpPr>
              <p:nvPr/>
            </p:nvSpPr>
            <p:spPr bwMode="hidden">
              <a:xfrm>
                <a:off x="5246" y="4007"/>
                <a:ext cx="72" cy="54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36" y="30"/>
                  </a:cxn>
                  <a:cxn ang="0">
                    <a:pos x="0" y="54"/>
                  </a:cxn>
                  <a:cxn ang="0">
                    <a:pos x="36" y="54"/>
                  </a:cxn>
                  <a:cxn ang="0">
                    <a:pos x="54" y="42"/>
                  </a:cxn>
                  <a:cxn ang="0">
                    <a:pos x="72" y="24"/>
                  </a:cxn>
                  <a:cxn ang="0">
                    <a:pos x="72" y="24"/>
                  </a:cxn>
                  <a:cxn ang="0">
                    <a:pos x="72" y="0"/>
                  </a:cxn>
                  <a:cxn ang="0">
                    <a:pos x="72" y="0"/>
                  </a:cxn>
                </a:cxnLst>
                <a:rect l="0" t="0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2983" name="Freeform 39"/>
              <p:cNvSpPr>
                <a:spLocks/>
              </p:cNvSpPr>
              <p:nvPr/>
            </p:nvSpPr>
            <p:spPr bwMode="hidden">
              <a:xfrm>
                <a:off x="4505" y="4073"/>
                <a:ext cx="705" cy="108"/>
              </a:xfrm>
              <a:custGeom>
                <a:avLst/>
                <a:gdLst/>
                <a:ahLst/>
                <a:cxnLst>
                  <a:cxn ang="0">
                    <a:pos x="299" y="90"/>
                  </a:cxn>
                  <a:cxn ang="0">
                    <a:pos x="221" y="90"/>
                  </a:cxn>
                  <a:cxn ang="0">
                    <a:pos x="143" y="78"/>
                  </a:cxn>
                  <a:cxn ang="0">
                    <a:pos x="0" y="48"/>
                  </a:cxn>
                  <a:cxn ang="0">
                    <a:pos x="0" y="66"/>
                  </a:cxn>
                  <a:cxn ang="0">
                    <a:pos x="143" y="96"/>
                  </a:cxn>
                  <a:cxn ang="0">
                    <a:pos x="221" y="108"/>
                  </a:cxn>
                  <a:cxn ang="0">
                    <a:pos x="299" y="108"/>
                  </a:cxn>
                  <a:cxn ang="0">
                    <a:pos x="412" y="102"/>
                  </a:cxn>
                  <a:cxn ang="0">
                    <a:pos x="520" y="84"/>
                  </a:cxn>
                  <a:cxn ang="0">
                    <a:pos x="615" y="60"/>
                  </a:cxn>
                  <a:cxn ang="0">
                    <a:pos x="705" y="24"/>
                  </a:cxn>
                  <a:cxn ang="0">
                    <a:pos x="705" y="0"/>
                  </a:cxn>
                  <a:cxn ang="0">
                    <a:pos x="615" y="42"/>
                  </a:cxn>
                  <a:cxn ang="0">
                    <a:pos x="520" y="66"/>
                  </a:cxn>
                  <a:cxn ang="0">
                    <a:pos x="412" y="84"/>
                  </a:cxn>
                  <a:cxn ang="0">
                    <a:pos x="299" y="90"/>
                  </a:cxn>
                  <a:cxn ang="0">
                    <a:pos x="299" y="90"/>
                  </a:cxn>
                </a:cxnLst>
                <a:rect l="0" t="0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2984" name="Freeform 40"/>
              <p:cNvSpPr>
                <a:spLocks/>
              </p:cNvSpPr>
              <p:nvPr/>
            </p:nvSpPr>
            <p:spPr bwMode="hidden">
              <a:xfrm>
                <a:off x="5336" y="3654"/>
                <a:ext cx="143" cy="341"/>
              </a:xfrm>
              <a:custGeom>
                <a:avLst/>
                <a:gdLst/>
                <a:ahLst/>
                <a:cxnLst>
                  <a:cxn ang="0">
                    <a:pos x="119" y="114"/>
                  </a:cxn>
                  <a:cxn ang="0">
                    <a:pos x="113" y="173"/>
                  </a:cxn>
                  <a:cxn ang="0">
                    <a:pos x="89" y="239"/>
                  </a:cxn>
                  <a:cxn ang="0">
                    <a:pos x="47" y="293"/>
                  </a:cxn>
                  <a:cxn ang="0">
                    <a:pos x="0" y="341"/>
                  </a:cxn>
                  <a:cxn ang="0">
                    <a:pos x="29" y="341"/>
                  </a:cxn>
                  <a:cxn ang="0">
                    <a:pos x="77" y="287"/>
                  </a:cxn>
                  <a:cxn ang="0">
                    <a:pos x="113" y="233"/>
                  </a:cxn>
                  <a:cxn ang="0">
                    <a:pos x="137" y="173"/>
                  </a:cxn>
                  <a:cxn ang="0">
                    <a:pos x="143" y="114"/>
                  </a:cxn>
                  <a:cxn ang="0">
                    <a:pos x="137" y="60"/>
                  </a:cxn>
                  <a:cxn ang="0">
                    <a:pos x="119" y="0"/>
                  </a:cxn>
                  <a:cxn ang="0">
                    <a:pos x="89" y="0"/>
                  </a:cxn>
                  <a:cxn ang="0">
                    <a:pos x="113" y="60"/>
                  </a:cxn>
                  <a:cxn ang="0">
                    <a:pos x="119" y="114"/>
                  </a:cxn>
                  <a:cxn ang="0">
                    <a:pos x="119" y="114"/>
                  </a:cxn>
                </a:cxnLst>
                <a:rect l="0" t="0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2985" name="Freeform 41"/>
              <p:cNvSpPr>
                <a:spLocks/>
              </p:cNvSpPr>
              <p:nvPr/>
            </p:nvSpPr>
            <p:spPr bwMode="hidden">
              <a:xfrm>
                <a:off x="5061" y="3624"/>
                <a:ext cx="83" cy="90"/>
              </a:xfrm>
              <a:custGeom>
                <a:avLst/>
                <a:gdLst/>
                <a:ahLst/>
                <a:cxnLst>
                  <a:cxn ang="0">
                    <a:pos x="59" y="90"/>
                  </a:cxn>
                  <a:cxn ang="0">
                    <a:pos x="83" y="84"/>
                  </a:cxn>
                  <a:cxn ang="0">
                    <a:pos x="71" y="60"/>
                  </a:cxn>
                  <a:cxn ang="0">
                    <a:pos x="53" y="42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35" y="48"/>
                  </a:cxn>
                  <a:cxn ang="0">
                    <a:pos x="59" y="90"/>
                  </a:cxn>
                  <a:cxn ang="0">
                    <a:pos x="59" y="90"/>
                  </a:cxn>
                </a:cxnLst>
                <a:rect l="0" t="0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2986" name="Freeform 42"/>
              <p:cNvSpPr>
                <a:spLocks/>
              </p:cNvSpPr>
              <p:nvPr/>
            </p:nvSpPr>
            <p:spPr bwMode="hidden">
              <a:xfrm>
                <a:off x="4445" y="3552"/>
                <a:ext cx="717" cy="431"/>
              </a:xfrm>
              <a:custGeom>
                <a:avLst/>
                <a:gdLst/>
                <a:ahLst/>
                <a:cxnLst>
                  <a:cxn ang="0">
                    <a:pos x="693" y="216"/>
                  </a:cxn>
                  <a:cxn ang="0">
                    <a:pos x="687" y="257"/>
                  </a:cxn>
                  <a:cxn ang="0">
                    <a:pos x="669" y="293"/>
                  </a:cxn>
                  <a:cxn ang="0">
                    <a:pos x="633" y="329"/>
                  </a:cxn>
                  <a:cxn ang="0">
                    <a:pos x="598" y="359"/>
                  </a:cxn>
                  <a:cxn ang="0">
                    <a:pos x="544" y="383"/>
                  </a:cxn>
                  <a:cxn ang="0">
                    <a:pos x="490" y="401"/>
                  </a:cxn>
                  <a:cxn ang="0">
                    <a:pos x="424" y="413"/>
                  </a:cxn>
                  <a:cxn ang="0">
                    <a:pos x="359" y="419"/>
                  </a:cxn>
                  <a:cxn ang="0">
                    <a:pos x="293" y="413"/>
                  </a:cxn>
                  <a:cxn ang="0">
                    <a:pos x="227" y="401"/>
                  </a:cxn>
                  <a:cxn ang="0">
                    <a:pos x="173" y="383"/>
                  </a:cxn>
                  <a:cxn ang="0">
                    <a:pos x="119" y="359"/>
                  </a:cxn>
                  <a:cxn ang="0">
                    <a:pos x="84" y="329"/>
                  </a:cxn>
                  <a:cxn ang="0">
                    <a:pos x="48" y="293"/>
                  </a:cxn>
                  <a:cxn ang="0">
                    <a:pos x="30" y="257"/>
                  </a:cxn>
                  <a:cxn ang="0">
                    <a:pos x="24" y="216"/>
                  </a:cxn>
                  <a:cxn ang="0">
                    <a:pos x="30" y="174"/>
                  </a:cxn>
                  <a:cxn ang="0">
                    <a:pos x="48" y="138"/>
                  </a:cxn>
                  <a:cxn ang="0">
                    <a:pos x="84" y="102"/>
                  </a:cxn>
                  <a:cxn ang="0">
                    <a:pos x="119" y="72"/>
                  </a:cxn>
                  <a:cxn ang="0">
                    <a:pos x="173" y="48"/>
                  </a:cxn>
                  <a:cxn ang="0">
                    <a:pos x="227" y="30"/>
                  </a:cxn>
                  <a:cxn ang="0">
                    <a:pos x="293" y="18"/>
                  </a:cxn>
                  <a:cxn ang="0">
                    <a:pos x="359" y="12"/>
                  </a:cxn>
                  <a:cxn ang="0">
                    <a:pos x="418" y="18"/>
                  </a:cxn>
                  <a:cxn ang="0">
                    <a:pos x="478" y="30"/>
                  </a:cxn>
                  <a:cxn ang="0">
                    <a:pos x="532" y="48"/>
                  </a:cxn>
                  <a:cxn ang="0">
                    <a:pos x="580" y="66"/>
                  </a:cxn>
                  <a:cxn ang="0">
                    <a:pos x="586" y="48"/>
                  </a:cxn>
                  <a:cxn ang="0">
                    <a:pos x="478" y="12"/>
                  </a:cxn>
                  <a:cxn ang="0">
                    <a:pos x="418" y="6"/>
                  </a:cxn>
                  <a:cxn ang="0">
                    <a:pos x="359" y="0"/>
                  </a:cxn>
                  <a:cxn ang="0">
                    <a:pos x="287" y="6"/>
                  </a:cxn>
                  <a:cxn ang="0">
                    <a:pos x="221" y="18"/>
                  </a:cxn>
                  <a:cxn ang="0">
                    <a:pos x="161" y="36"/>
                  </a:cxn>
                  <a:cxn ang="0">
                    <a:pos x="107" y="66"/>
                  </a:cxn>
                  <a:cxn ang="0">
                    <a:pos x="60" y="96"/>
                  </a:cxn>
                  <a:cxn ang="0">
                    <a:pos x="30" y="132"/>
                  </a:cxn>
                  <a:cxn ang="0">
                    <a:pos x="6" y="174"/>
                  </a:cxn>
                  <a:cxn ang="0">
                    <a:pos x="0" y="216"/>
                  </a:cxn>
                  <a:cxn ang="0">
                    <a:pos x="6" y="257"/>
                  </a:cxn>
                  <a:cxn ang="0">
                    <a:pos x="30" y="299"/>
                  </a:cxn>
                  <a:cxn ang="0">
                    <a:pos x="60" y="335"/>
                  </a:cxn>
                  <a:cxn ang="0">
                    <a:pos x="107" y="371"/>
                  </a:cxn>
                  <a:cxn ang="0">
                    <a:pos x="161" y="395"/>
                  </a:cxn>
                  <a:cxn ang="0">
                    <a:pos x="221" y="413"/>
                  </a:cxn>
                  <a:cxn ang="0">
                    <a:pos x="287" y="425"/>
                  </a:cxn>
                  <a:cxn ang="0">
                    <a:pos x="359" y="431"/>
                  </a:cxn>
                  <a:cxn ang="0">
                    <a:pos x="430" y="425"/>
                  </a:cxn>
                  <a:cxn ang="0">
                    <a:pos x="496" y="413"/>
                  </a:cxn>
                  <a:cxn ang="0">
                    <a:pos x="562" y="395"/>
                  </a:cxn>
                  <a:cxn ang="0">
                    <a:pos x="610" y="371"/>
                  </a:cxn>
                  <a:cxn ang="0">
                    <a:pos x="657" y="335"/>
                  </a:cxn>
                  <a:cxn ang="0">
                    <a:pos x="687" y="299"/>
                  </a:cxn>
                  <a:cxn ang="0">
                    <a:pos x="711" y="257"/>
                  </a:cxn>
                  <a:cxn ang="0">
                    <a:pos x="717" y="216"/>
                  </a:cxn>
                  <a:cxn ang="0">
                    <a:pos x="717" y="204"/>
                  </a:cxn>
                  <a:cxn ang="0">
                    <a:pos x="711" y="192"/>
                  </a:cxn>
                  <a:cxn ang="0">
                    <a:pos x="687" y="198"/>
                  </a:cxn>
                  <a:cxn ang="0">
                    <a:pos x="693" y="210"/>
                  </a:cxn>
                  <a:cxn ang="0">
                    <a:pos x="693" y="216"/>
                  </a:cxn>
                  <a:cxn ang="0">
                    <a:pos x="693" y="216"/>
                  </a:cxn>
                </a:cxnLst>
                <a:rect l="0" t="0" r="r" b="b"/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lnTo>
                      <a:pt x="693" y="21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686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2987" name="Freeform 43"/>
              <p:cNvSpPr>
                <a:spLocks/>
              </p:cNvSpPr>
              <p:nvPr/>
            </p:nvSpPr>
            <p:spPr bwMode="hidden">
              <a:xfrm>
                <a:off x="4349" y="3510"/>
                <a:ext cx="909" cy="533"/>
              </a:xfrm>
              <a:custGeom>
                <a:avLst/>
                <a:gdLst/>
                <a:ahLst/>
                <a:cxnLst>
                  <a:cxn ang="0">
                    <a:pos x="616" y="0"/>
                  </a:cxn>
                  <a:cxn ang="0">
                    <a:pos x="616" y="18"/>
                  </a:cxn>
                  <a:cxn ang="0">
                    <a:pos x="724" y="60"/>
                  </a:cxn>
                  <a:cxn ang="0">
                    <a:pos x="765" y="84"/>
                  </a:cxn>
                  <a:cxn ang="0">
                    <a:pos x="807" y="114"/>
                  </a:cxn>
                  <a:cxn ang="0">
                    <a:pos x="837" y="144"/>
                  </a:cxn>
                  <a:cxn ang="0">
                    <a:pos x="861" y="180"/>
                  </a:cxn>
                  <a:cxn ang="0">
                    <a:pos x="873" y="216"/>
                  </a:cxn>
                  <a:cxn ang="0">
                    <a:pos x="879" y="258"/>
                  </a:cxn>
                  <a:cxn ang="0">
                    <a:pos x="873" y="311"/>
                  </a:cxn>
                  <a:cxn ang="0">
                    <a:pos x="843" y="359"/>
                  </a:cxn>
                  <a:cxn ang="0">
                    <a:pos x="807" y="401"/>
                  </a:cxn>
                  <a:cxn ang="0">
                    <a:pos x="753" y="443"/>
                  </a:cxn>
                  <a:cxn ang="0">
                    <a:pos x="694" y="473"/>
                  </a:cxn>
                  <a:cxn ang="0">
                    <a:pos x="622" y="497"/>
                  </a:cxn>
                  <a:cxn ang="0">
                    <a:pos x="538" y="509"/>
                  </a:cxn>
                  <a:cxn ang="0">
                    <a:pos x="455" y="515"/>
                  </a:cxn>
                  <a:cxn ang="0">
                    <a:pos x="371" y="509"/>
                  </a:cxn>
                  <a:cxn ang="0">
                    <a:pos x="287" y="497"/>
                  </a:cxn>
                  <a:cxn ang="0">
                    <a:pos x="215" y="473"/>
                  </a:cxn>
                  <a:cxn ang="0">
                    <a:pos x="156" y="443"/>
                  </a:cxn>
                  <a:cxn ang="0">
                    <a:pos x="102" y="401"/>
                  </a:cxn>
                  <a:cxn ang="0">
                    <a:pos x="66" y="359"/>
                  </a:cxn>
                  <a:cxn ang="0">
                    <a:pos x="36" y="311"/>
                  </a:cxn>
                  <a:cxn ang="0">
                    <a:pos x="30" y="258"/>
                  </a:cxn>
                  <a:cxn ang="0">
                    <a:pos x="36" y="222"/>
                  </a:cxn>
                  <a:cxn ang="0">
                    <a:pos x="48" y="186"/>
                  </a:cxn>
                  <a:cxn ang="0">
                    <a:pos x="66" y="156"/>
                  </a:cxn>
                  <a:cxn ang="0">
                    <a:pos x="90" y="126"/>
                  </a:cxn>
                  <a:cxn ang="0">
                    <a:pos x="66" y="114"/>
                  </a:cxn>
                  <a:cxn ang="0">
                    <a:pos x="36" y="144"/>
                  </a:cxn>
                  <a:cxn ang="0">
                    <a:pos x="18" y="180"/>
                  </a:cxn>
                  <a:cxn ang="0">
                    <a:pos x="6" y="216"/>
                  </a:cxn>
                  <a:cxn ang="0">
                    <a:pos x="0" y="258"/>
                  </a:cxn>
                  <a:cxn ang="0">
                    <a:pos x="12" y="311"/>
                  </a:cxn>
                  <a:cxn ang="0">
                    <a:pos x="36" y="365"/>
                  </a:cxn>
                  <a:cxn ang="0">
                    <a:pos x="78" y="413"/>
                  </a:cxn>
                  <a:cxn ang="0">
                    <a:pos x="132" y="449"/>
                  </a:cxn>
                  <a:cxn ang="0">
                    <a:pos x="203" y="485"/>
                  </a:cxn>
                  <a:cxn ang="0">
                    <a:pos x="275" y="509"/>
                  </a:cxn>
                  <a:cxn ang="0">
                    <a:pos x="365" y="527"/>
                  </a:cxn>
                  <a:cxn ang="0">
                    <a:pos x="455" y="533"/>
                  </a:cxn>
                  <a:cxn ang="0">
                    <a:pos x="544" y="527"/>
                  </a:cxn>
                  <a:cxn ang="0">
                    <a:pos x="634" y="509"/>
                  </a:cxn>
                  <a:cxn ang="0">
                    <a:pos x="712" y="485"/>
                  </a:cxn>
                  <a:cxn ang="0">
                    <a:pos x="777" y="449"/>
                  </a:cxn>
                  <a:cxn ang="0">
                    <a:pos x="831" y="413"/>
                  </a:cxn>
                  <a:cxn ang="0">
                    <a:pos x="873" y="365"/>
                  </a:cxn>
                  <a:cxn ang="0">
                    <a:pos x="897" y="311"/>
                  </a:cxn>
                  <a:cxn ang="0">
                    <a:pos x="909" y="258"/>
                  </a:cxn>
                  <a:cxn ang="0">
                    <a:pos x="903" y="216"/>
                  </a:cxn>
                  <a:cxn ang="0">
                    <a:pos x="885" y="174"/>
                  </a:cxn>
                  <a:cxn ang="0">
                    <a:pos x="861" y="132"/>
                  </a:cxn>
                  <a:cxn ang="0">
                    <a:pos x="825" y="102"/>
                  </a:cxn>
                  <a:cxn ang="0">
                    <a:pos x="783" y="66"/>
                  </a:cxn>
                  <a:cxn ang="0">
                    <a:pos x="735" y="42"/>
                  </a:cxn>
                  <a:cxn ang="0">
                    <a:pos x="616" y="0"/>
                  </a:cxn>
                  <a:cxn ang="0">
                    <a:pos x="616" y="0"/>
                  </a:cxn>
                </a:cxnLst>
                <a:rect l="0" t="0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2988" name="Freeform 44"/>
              <p:cNvSpPr>
                <a:spLocks/>
              </p:cNvSpPr>
              <p:nvPr/>
            </p:nvSpPr>
            <p:spPr bwMode="hidden">
              <a:xfrm>
                <a:off x="4564" y="3492"/>
                <a:ext cx="365" cy="66"/>
              </a:xfrm>
              <a:custGeom>
                <a:avLst/>
                <a:gdLst/>
                <a:ahLst/>
                <a:cxnLst>
                  <a:cxn ang="0">
                    <a:pos x="240" y="18"/>
                  </a:cxn>
                  <a:cxn ang="0">
                    <a:pos x="299" y="24"/>
                  </a:cxn>
                  <a:cxn ang="0">
                    <a:pos x="359" y="30"/>
                  </a:cxn>
                  <a:cxn ang="0">
                    <a:pos x="365" y="12"/>
                  </a:cxn>
                  <a:cxn ang="0">
                    <a:pos x="305" y="6"/>
                  </a:cxn>
                  <a:cxn ang="0">
                    <a:pos x="240" y="0"/>
                  </a:cxn>
                  <a:cxn ang="0">
                    <a:pos x="174" y="6"/>
                  </a:cxn>
                  <a:cxn ang="0">
                    <a:pos x="114" y="12"/>
                  </a:cxn>
                  <a:cxn ang="0">
                    <a:pos x="0" y="42"/>
                  </a:cxn>
                  <a:cxn ang="0">
                    <a:pos x="0" y="66"/>
                  </a:cxn>
                  <a:cxn ang="0">
                    <a:pos x="54" y="48"/>
                  </a:cxn>
                  <a:cxn ang="0">
                    <a:pos x="114" y="30"/>
                  </a:cxn>
                  <a:cxn ang="0">
                    <a:pos x="174" y="24"/>
                  </a:cxn>
                  <a:cxn ang="0">
                    <a:pos x="240" y="18"/>
                  </a:cxn>
                  <a:cxn ang="0">
                    <a:pos x="240" y="18"/>
                  </a:cxn>
                </a:cxnLst>
                <a:rect l="0" t="0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2989" name="Freeform 45"/>
              <p:cNvSpPr>
                <a:spLocks/>
              </p:cNvSpPr>
              <p:nvPr/>
            </p:nvSpPr>
            <p:spPr bwMode="hidden">
              <a:xfrm>
                <a:off x="4463" y="3558"/>
                <a:ext cx="66" cy="48"/>
              </a:xfrm>
              <a:custGeom>
                <a:avLst/>
                <a:gdLst/>
                <a:ahLst/>
                <a:cxnLst>
                  <a:cxn ang="0">
                    <a:pos x="66" y="18"/>
                  </a:cxn>
                  <a:cxn ang="0">
                    <a:pos x="48" y="0"/>
                  </a:cxn>
                  <a:cxn ang="0">
                    <a:pos x="24" y="12"/>
                  </a:cxn>
                  <a:cxn ang="0">
                    <a:pos x="0" y="30"/>
                  </a:cxn>
                  <a:cxn ang="0">
                    <a:pos x="12" y="48"/>
                  </a:cxn>
                  <a:cxn ang="0">
                    <a:pos x="42" y="30"/>
                  </a:cxn>
                  <a:cxn ang="0">
                    <a:pos x="66" y="18"/>
                  </a:cxn>
                  <a:cxn ang="0">
                    <a:pos x="66" y="18"/>
                  </a:cxn>
                </a:cxnLst>
                <a:rect l="0" t="0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2990" name="Freeform 46"/>
              <p:cNvSpPr>
                <a:spLocks/>
              </p:cNvSpPr>
              <p:nvPr/>
            </p:nvSpPr>
            <p:spPr bwMode="hidden">
              <a:xfrm>
                <a:off x="5280" y="3186"/>
                <a:ext cx="383" cy="96"/>
              </a:xfrm>
              <a:custGeom>
                <a:avLst/>
                <a:gdLst/>
                <a:ahLst/>
                <a:cxnLst>
                  <a:cxn ang="0">
                    <a:pos x="209" y="96"/>
                  </a:cxn>
                  <a:cxn ang="0">
                    <a:pos x="143" y="90"/>
                  </a:cxn>
                  <a:cxn ang="0">
                    <a:pos x="83" y="66"/>
                  </a:cxn>
                  <a:cxn ang="0">
                    <a:pos x="35" y="36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9" y="42"/>
                  </a:cxn>
                  <a:cxn ang="0">
                    <a:pos x="77" y="72"/>
                  </a:cxn>
                  <a:cxn ang="0">
                    <a:pos x="137" y="90"/>
                  </a:cxn>
                  <a:cxn ang="0">
                    <a:pos x="209" y="96"/>
                  </a:cxn>
                  <a:cxn ang="0">
                    <a:pos x="263" y="90"/>
                  </a:cxn>
                  <a:cxn ang="0">
                    <a:pos x="311" y="84"/>
                  </a:cxn>
                  <a:cxn ang="0">
                    <a:pos x="352" y="66"/>
                  </a:cxn>
                  <a:cxn ang="0">
                    <a:pos x="382" y="42"/>
                  </a:cxn>
                  <a:cxn ang="0">
                    <a:pos x="376" y="42"/>
                  </a:cxn>
                  <a:cxn ang="0">
                    <a:pos x="346" y="66"/>
                  </a:cxn>
                  <a:cxn ang="0">
                    <a:pos x="305" y="78"/>
                  </a:cxn>
                  <a:cxn ang="0">
                    <a:pos x="263" y="90"/>
                  </a:cxn>
                  <a:cxn ang="0">
                    <a:pos x="209" y="96"/>
                  </a:cxn>
                  <a:cxn ang="0">
                    <a:pos x="209" y="96"/>
                  </a:cxn>
                </a:cxnLst>
                <a:rect l="0" t="0" r="r" b="b"/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2991" name="Freeform 47"/>
              <p:cNvSpPr>
                <a:spLocks/>
              </p:cNvSpPr>
              <p:nvPr/>
            </p:nvSpPr>
            <p:spPr bwMode="hidden">
              <a:xfrm>
                <a:off x="5315" y="3024"/>
                <a:ext cx="258" cy="54"/>
              </a:xfrm>
              <a:custGeom>
                <a:avLst/>
                <a:gdLst/>
                <a:ahLst/>
                <a:cxnLst>
                  <a:cxn ang="0">
                    <a:pos x="174" y="0"/>
                  </a:cxn>
                  <a:cxn ang="0">
                    <a:pos x="216" y="6"/>
                  </a:cxn>
                  <a:cxn ang="0">
                    <a:pos x="258" y="12"/>
                  </a:cxn>
                  <a:cxn ang="0">
                    <a:pos x="252" y="6"/>
                  </a:cxn>
                  <a:cxn ang="0">
                    <a:pos x="216" y="0"/>
                  </a:cxn>
                  <a:cxn ang="0">
                    <a:pos x="174" y="0"/>
                  </a:cxn>
                  <a:cxn ang="0">
                    <a:pos x="120" y="6"/>
                  </a:cxn>
                  <a:cxn ang="0">
                    <a:pos x="78" y="12"/>
                  </a:cxn>
                  <a:cxn ang="0">
                    <a:pos x="36" y="30"/>
                  </a:cxn>
                  <a:cxn ang="0">
                    <a:pos x="0" y="48"/>
                  </a:cxn>
                  <a:cxn ang="0">
                    <a:pos x="6" y="54"/>
                  </a:cxn>
                  <a:cxn ang="0">
                    <a:pos x="36" y="36"/>
                  </a:cxn>
                  <a:cxn ang="0">
                    <a:pos x="78" y="18"/>
                  </a:cxn>
                  <a:cxn ang="0">
                    <a:pos x="120" y="6"/>
                  </a:cxn>
                  <a:cxn ang="0">
                    <a:pos x="174" y="0"/>
                  </a:cxn>
                  <a:cxn ang="0">
                    <a:pos x="174" y="0"/>
                  </a:cxn>
                </a:cxnLst>
                <a:rect l="0" t="0" r="r" b="b"/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2992" name="Freeform 48"/>
              <p:cNvSpPr>
                <a:spLocks/>
              </p:cNvSpPr>
              <p:nvPr/>
            </p:nvSpPr>
            <p:spPr bwMode="hidden">
              <a:xfrm>
                <a:off x="5645" y="3066"/>
                <a:ext cx="60" cy="156"/>
              </a:xfrm>
              <a:custGeom>
                <a:avLst/>
                <a:gdLst/>
                <a:ahLst/>
                <a:cxnLst>
                  <a:cxn ang="0">
                    <a:pos x="54" y="90"/>
                  </a:cxn>
                  <a:cxn ang="0">
                    <a:pos x="48" y="126"/>
                  </a:cxn>
                  <a:cxn ang="0">
                    <a:pos x="24" y="156"/>
                  </a:cxn>
                  <a:cxn ang="0">
                    <a:pos x="30" y="156"/>
                  </a:cxn>
                  <a:cxn ang="0">
                    <a:pos x="54" y="126"/>
                  </a:cxn>
                  <a:cxn ang="0">
                    <a:pos x="60" y="90"/>
                  </a:cxn>
                  <a:cxn ang="0">
                    <a:pos x="54" y="66"/>
                  </a:cxn>
                  <a:cxn ang="0">
                    <a:pos x="48" y="42"/>
                  </a:cxn>
                  <a:cxn ang="0">
                    <a:pos x="30" y="18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4" y="24"/>
                  </a:cxn>
                  <a:cxn ang="0">
                    <a:pos x="42" y="42"/>
                  </a:cxn>
                  <a:cxn ang="0">
                    <a:pos x="48" y="66"/>
                  </a:cxn>
                  <a:cxn ang="0">
                    <a:pos x="54" y="90"/>
                  </a:cxn>
                  <a:cxn ang="0">
                    <a:pos x="54" y="90"/>
                  </a:cxn>
                </a:cxnLst>
                <a:rect l="0" t="0" r="r" b="b"/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2993" name="Freeform 49"/>
              <p:cNvSpPr>
                <a:spLocks/>
              </p:cNvSpPr>
              <p:nvPr/>
            </p:nvSpPr>
            <p:spPr bwMode="hidden">
              <a:xfrm>
                <a:off x="5375" y="3246"/>
                <a:ext cx="192" cy="18"/>
              </a:xfrm>
              <a:custGeom>
                <a:avLst/>
                <a:gdLst/>
                <a:ahLst/>
                <a:cxnLst>
                  <a:cxn ang="0">
                    <a:pos x="114" y="12"/>
                  </a:cxn>
                  <a:cxn ang="0">
                    <a:pos x="72" y="6"/>
                  </a:cxn>
                  <a:cxn ang="0">
                    <a:pos x="30" y="0"/>
                  </a:cxn>
                  <a:cxn ang="0">
                    <a:pos x="0" y="0"/>
                  </a:cxn>
                  <a:cxn ang="0">
                    <a:pos x="54" y="12"/>
                  </a:cxn>
                  <a:cxn ang="0">
                    <a:pos x="114" y="18"/>
                  </a:cxn>
                  <a:cxn ang="0">
                    <a:pos x="156" y="18"/>
                  </a:cxn>
                  <a:cxn ang="0">
                    <a:pos x="192" y="12"/>
                  </a:cxn>
                  <a:cxn ang="0">
                    <a:pos x="186" y="0"/>
                  </a:cxn>
                  <a:cxn ang="0">
                    <a:pos x="150" y="6"/>
                  </a:cxn>
                  <a:cxn ang="0">
                    <a:pos x="114" y="12"/>
                  </a:cxn>
                  <a:cxn ang="0">
                    <a:pos x="114" y="12"/>
                  </a:cxn>
                </a:cxnLst>
                <a:rect l="0" t="0" r="r" b="b"/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2994" name="Freeform 50"/>
              <p:cNvSpPr>
                <a:spLocks/>
              </p:cNvSpPr>
              <p:nvPr/>
            </p:nvSpPr>
            <p:spPr bwMode="hidden">
              <a:xfrm>
                <a:off x="5304" y="3042"/>
                <a:ext cx="161" cy="186"/>
              </a:xfrm>
              <a:custGeom>
                <a:avLst/>
                <a:gdLst/>
                <a:ahLst/>
                <a:cxnLst>
                  <a:cxn ang="0">
                    <a:pos x="11" y="114"/>
                  </a:cxn>
                  <a:cxn ang="0">
                    <a:pos x="17" y="96"/>
                  </a:cxn>
                  <a:cxn ang="0">
                    <a:pos x="23" y="78"/>
                  </a:cxn>
                  <a:cxn ang="0">
                    <a:pos x="53" y="42"/>
                  </a:cxn>
                  <a:cxn ang="0">
                    <a:pos x="101" y="18"/>
                  </a:cxn>
                  <a:cxn ang="0">
                    <a:pos x="155" y="6"/>
                  </a:cxn>
                  <a:cxn ang="0">
                    <a:pos x="161" y="0"/>
                  </a:cxn>
                  <a:cxn ang="0">
                    <a:pos x="95" y="12"/>
                  </a:cxn>
                  <a:cxn ang="0">
                    <a:pos x="47" y="36"/>
                  </a:cxn>
                  <a:cxn ang="0">
                    <a:pos x="11" y="72"/>
                  </a:cxn>
                  <a:cxn ang="0">
                    <a:pos x="5" y="90"/>
                  </a:cxn>
                  <a:cxn ang="0">
                    <a:pos x="0" y="114"/>
                  </a:cxn>
                  <a:cxn ang="0">
                    <a:pos x="11" y="150"/>
                  </a:cxn>
                  <a:cxn ang="0">
                    <a:pos x="23" y="168"/>
                  </a:cxn>
                  <a:cxn ang="0">
                    <a:pos x="41" y="186"/>
                  </a:cxn>
                  <a:cxn ang="0">
                    <a:pos x="65" y="186"/>
                  </a:cxn>
                  <a:cxn ang="0">
                    <a:pos x="41" y="168"/>
                  </a:cxn>
                  <a:cxn ang="0">
                    <a:pos x="23" y="150"/>
                  </a:cxn>
                  <a:cxn ang="0">
                    <a:pos x="17" y="132"/>
                  </a:cxn>
                  <a:cxn ang="0">
                    <a:pos x="11" y="114"/>
                  </a:cxn>
                  <a:cxn ang="0">
                    <a:pos x="11" y="114"/>
                  </a:cxn>
                </a:cxnLst>
                <a:rect l="0" t="0" r="r" b="b"/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2995" name="Freeform 51"/>
              <p:cNvSpPr>
                <a:spLocks/>
              </p:cNvSpPr>
              <p:nvPr/>
            </p:nvSpPr>
            <p:spPr bwMode="hidden">
              <a:xfrm>
                <a:off x="5489" y="3042"/>
                <a:ext cx="186" cy="210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66" y="12"/>
                  </a:cxn>
                  <a:cxn ang="0">
                    <a:pos x="119" y="36"/>
                  </a:cxn>
                  <a:cxn ang="0">
                    <a:pos x="155" y="72"/>
                  </a:cxn>
                  <a:cxn ang="0">
                    <a:pos x="161" y="90"/>
                  </a:cxn>
                  <a:cxn ang="0">
                    <a:pos x="167" y="114"/>
                  </a:cxn>
                  <a:cxn ang="0">
                    <a:pos x="161" y="138"/>
                  </a:cxn>
                  <a:cxn ang="0">
                    <a:pos x="149" y="162"/>
                  </a:cxn>
                  <a:cxn ang="0">
                    <a:pos x="119" y="180"/>
                  </a:cxn>
                  <a:cxn ang="0">
                    <a:pos x="90" y="198"/>
                  </a:cxn>
                  <a:cxn ang="0">
                    <a:pos x="96" y="210"/>
                  </a:cxn>
                  <a:cxn ang="0">
                    <a:pos x="131" y="192"/>
                  </a:cxn>
                  <a:cxn ang="0">
                    <a:pos x="161" y="168"/>
                  </a:cxn>
                  <a:cxn ang="0">
                    <a:pos x="179" y="144"/>
                  </a:cxn>
                  <a:cxn ang="0">
                    <a:pos x="185" y="114"/>
                  </a:cxn>
                  <a:cxn ang="0">
                    <a:pos x="179" y="90"/>
                  </a:cxn>
                  <a:cxn ang="0">
                    <a:pos x="173" y="66"/>
                  </a:cxn>
                  <a:cxn ang="0">
                    <a:pos x="155" y="48"/>
                  </a:cxn>
                  <a:cxn ang="0">
                    <a:pos x="131" y="30"/>
                  </a:cxn>
                  <a:cxn ang="0">
                    <a:pos x="72" y="6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2996" name="Freeform 52"/>
              <p:cNvSpPr>
                <a:spLocks noEditPoints="1"/>
              </p:cNvSpPr>
              <p:nvPr/>
            </p:nvSpPr>
            <p:spPr bwMode="hidden">
              <a:xfrm>
                <a:off x="5345" y="3058"/>
                <a:ext cx="299" cy="186"/>
              </a:xfrm>
              <a:custGeom>
                <a:avLst/>
                <a:gdLst/>
                <a:ahLst/>
                <a:cxnLst>
                  <a:cxn ang="0">
                    <a:pos x="150" y="0"/>
                  </a:cxn>
                  <a:cxn ang="0">
                    <a:pos x="90" y="6"/>
                  </a:cxn>
                  <a:cxn ang="0">
                    <a:pos x="42" y="30"/>
                  </a:cxn>
                  <a:cxn ang="0">
                    <a:pos x="12" y="54"/>
                  </a:cxn>
                  <a:cxn ang="0">
                    <a:pos x="6" y="72"/>
                  </a:cxn>
                  <a:cxn ang="0">
                    <a:pos x="0" y="90"/>
                  </a:cxn>
                  <a:cxn ang="0">
                    <a:pos x="6" y="108"/>
                  </a:cxn>
                  <a:cxn ang="0">
                    <a:pos x="12" y="126"/>
                  </a:cxn>
                  <a:cxn ang="0">
                    <a:pos x="42" y="156"/>
                  </a:cxn>
                  <a:cxn ang="0">
                    <a:pos x="90" y="180"/>
                  </a:cxn>
                  <a:cxn ang="0">
                    <a:pos x="150" y="186"/>
                  </a:cxn>
                  <a:cxn ang="0">
                    <a:pos x="209" y="180"/>
                  </a:cxn>
                  <a:cxn ang="0">
                    <a:pos x="257" y="156"/>
                  </a:cxn>
                  <a:cxn ang="0">
                    <a:pos x="287" y="126"/>
                  </a:cxn>
                  <a:cxn ang="0">
                    <a:pos x="299" y="108"/>
                  </a:cxn>
                  <a:cxn ang="0">
                    <a:pos x="299" y="90"/>
                  </a:cxn>
                  <a:cxn ang="0">
                    <a:pos x="299" y="72"/>
                  </a:cxn>
                  <a:cxn ang="0">
                    <a:pos x="287" y="54"/>
                  </a:cxn>
                  <a:cxn ang="0">
                    <a:pos x="257" y="30"/>
                  </a:cxn>
                  <a:cxn ang="0">
                    <a:pos x="209" y="6"/>
                  </a:cxn>
                  <a:cxn ang="0">
                    <a:pos x="150" y="0"/>
                  </a:cxn>
                  <a:cxn ang="0">
                    <a:pos x="150" y="0"/>
                  </a:cxn>
                  <a:cxn ang="0">
                    <a:pos x="150" y="180"/>
                  </a:cxn>
                  <a:cxn ang="0">
                    <a:pos x="96" y="174"/>
                  </a:cxn>
                  <a:cxn ang="0">
                    <a:pos x="48" y="156"/>
                  </a:cxn>
                  <a:cxn ang="0">
                    <a:pos x="18" y="126"/>
                  </a:cxn>
                  <a:cxn ang="0">
                    <a:pos x="12" y="108"/>
                  </a:cxn>
                  <a:cxn ang="0">
                    <a:pos x="6" y="90"/>
                  </a:cxn>
                  <a:cxn ang="0">
                    <a:pos x="12" y="72"/>
                  </a:cxn>
                  <a:cxn ang="0">
                    <a:pos x="18" y="54"/>
                  </a:cxn>
                  <a:cxn ang="0">
                    <a:pos x="48" y="30"/>
                  </a:cxn>
                  <a:cxn ang="0">
                    <a:pos x="96" y="12"/>
                  </a:cxn>
                  <a:cxn ang="0">
                    <a:pos x="150" y="6"/>
                  </a:cxn>
                  <a:cxn ang="0">
                    <a:pos x="203" y="12"/>
                  </a:cxn>
                  <a:cxn ang="0">
                    <a:pos x="251" y="30"/>
                  </a:cxn>
                  <a:cxn ang="0">
                    <a:pos x="281" y="54"/>
                  </a:cxn>
                  <a:cxn ang="0">
                    <a:pos x="293" y="72"/>
                  </a:cxn>
                  <a:cxn ang="0">
                    <a:pos x="293" y="90"/>
                  </a:cxn>
                  <a:cxn ang="0">
                    <a:pos x="293" y="108"/>
                  </a:cxn>
                  <a:cxn ang="0">
                    <a:pos x="281" y="126"/>
                  </a:cxn>
                  <a:cxn ang="0">
                    <a:pos x="251" y="156"/>
                  </a:cxn>
                  <a:cxn ang="0">
                    <a:pos x="203" y="174"/>
                  </a:cxn>
                  <a:cxn ang="0">
                    <a:pos x="150" y="180"/>
                  </a:cxn>
                  <a:cxn ang="0">
                    <a:pos x="150" y="180"/>
                  </a:cxn>
                </a:cxnLst>
                <a:rect l="0" t="0" r="r" b="b"/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2997" name="Oval 53"/>
              <p:cNvSpPr>
                <a:spLocks noChangeArrowheads="1"/>
              </p:cNvSpPr>
              <p:nvPr/>
            </p:nvSpPr>
            <p:spPr bwMode="hidden">
              <a:xfrm>
                <a:off x="3910" y="3948"/>
                <a:ext cx="84" cy="53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grpSp>
            <p:nvGrpSpPr>
              <p:cNvPr id="1075" name="Group 54"/>
              <p:cNvGrpSpPr>
                <a:grpSpLocks/>
              </p:cNvGrpSpPr>
              <p:nvPr userDrawn="1"/>
            </p:nvGrpSpPr>
            <p:grpSpPr bwMode="auto">
              <a:xfrm>
                <a:off x="4546" y="3608"/>
                <a:ext cx="518" cy="319"/>
                <a:chOff x="4546" y="3608"/>
                <a:chExt cx="518" cy="319"/>
              </a:xfrm>
            </p:grpSpPr>
            <p:sp>
              <p:nvSpPr>
                <p:cNvPr id="82999" name="Oval 55"/>
                <p:cNvSpPr>
                  <a:spLocks noChangeArrowheads="1"/>
                </p:cNvSpPr>
                <p:nvPr/>
              </p:nvSpPr>
              <p:spPr bwMode="hidden">
                <a:xfrm>
                  <a:off x="4546" y="3608"/>
                  <a:ext cx="518" cy="31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83000" name="Oval 56"/>
                <p:cNvSpPr>
                  <a:spLocks noChangeArrowheads="1"/>
                </p:cNvSpPr>
                <p:nvPr/>
              </p:nvSpPr>
              <p:spPr bwMode="hidden">
                <a:xfrm>
                  <a:off x="4578" y="3630"/>
                  <a:ext cx="446" cy="27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tint val="9686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83001" name="Oval 57"/>
                <p:cNvSpPr>
                  <a:spLocks noChangeArrowheads="1"/>
                </p:cNvSpPr>
                <p:nvPr/>
              </p:nvSpPr>
              <p:spPr bwMode="hidden">
                <a:xfrm>
                  <a:off x="4610" y="3650"/>
                  <a:ext cx="386" cy="233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4118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83002" name="Oval 58"/>
                <p:cNvSpPr>
                  <a:spLocks noChangeArrowheads="1"/>
                </p:cNvSpPr>
                <p:nvPr/>
              </p:nvSpPr>
              <p:spPr bwMode="hidden">
                <a:xfrm>
                  <a:off x="4654" y="3678"/>
                  <a:ext cx="298" cy="17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83003" name="Oval 59"/>
                <p:cNvSpPr>
                  <a:spLocks noChangeArrowheads="1"/>
                </p:cNvSpPr>
                <p:nvPr/>
              </p:nvSpPr>
              <p:spPr bwMode="hidden">
                <a:xfrm>
                  <a:off x="4690" y="3698"/>
                  <a:ext cx="222" cy="13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4118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83004" name="Oval 60"/>
                <p:cNvSpPr>
                  <a:spLocks noChangeArrowheads="1"/>
                </p:cNvSpPr>
                <p:nvPr/>
              </p:nvSpPr>
              <p:spPr bwMode="hidden">
                <a:xfrm>
                  <a:off x="4738" y="3728"/>
                  <a:ext cx="126" cy="8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686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</p:grpSp>
          <p:grpSp>
            <p:nvGrpSpPr>
              <p:cNvPr id="1076" name="Group 61"/>
              <p:cNvGrpSpPr>
                <a:grpSpLocks/>
              </p:cNvGrpSpPr>
              <p:nvPr userDrawn="1"/>
            </p:nvGrpSpPr>
            <p:grpSpPr bwMode="auto"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83006" name="Oval 62"/>
                <p:cNvSpPr>
                  <a:spLocks noChangeArrowheads="1"/>
                </p:cNvSpPr>
                <p:nvPr/>
              </p:nvSpPr>
              <p:spPr bwMode="hidden">
                <a:xfrm>
                  <a:off x="5381" y="3085"/>
                  <a:ext cx="227" cy="1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83007" name="Oval 63"/>
                <p:cNvSpPr>
                  <a:spLocks noChangeArrowheads="1"/>
                </p:cNvSpPr>
                <p:nvPr/>
              </p:nvSpPr>
              <p:spPr bwMode="hidden">
                <a:xfrm>
                  <a:off x="5403" y="3099"/>
                  <a:ext cx="182" cy="10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83008" name="Oval 64"/>
                <p:cNvSpPr>
                  <a:spLocks noChangeArrowheads="1"/>
                </p:cNvSpPr>
                <p:nvPr/>
              </p:nvSpPr>
              <p:spPr bwMode="hidden">
                <a:xfrm>
                  <a:off x="5431" y="3109"/>
                  <a:ext cx="125" cy="8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83009" name="Oval 65"/>
                <p:cNvSpPr>
                  <a:spLocks noChangeArrowheads="1"/>
                </p:cNvSpPr>
                <p:nvPr/>
              </p:nvSpPr>
              <p:spPr bwMode="hidden">
                <a:xfrm>
                  <a:off x="5458" y="3125"/>
                  <a:ext cx="73" cy="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</p:grpSp>
        </p:grpSp>
      </p:grpSp>
      <p:sp>
        <p:nvSpPr>
          <p:cNvPr id="83010" name="Rectangle 66"/>
          <p:cNvSpPr>
            <a:spLocks noGrp="1" noChangeArrowheads="1"/>
          </p:cNvSpPr>
          <p:nvPr>
            <p:ph type="title"/>
          </p:nvPr>
        </p:nvSpPr>
        <p:spPr bwMode="black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3011" name="Rectangle 67"/>
          <p:cNvSpPr>
            <a:spLocks noGrp="1" noChangeArrowheads="1"/>
          </p:cNvSpPr>
          <p:nvPr>
            <p:ph type="dt" sz="half" idx="2"/>
          </p:nvPr>
        </p:nvSpPr>
        <p:spPr bwMode="black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07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3012" name="Rectangle 68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07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3013" name="Rectangle 69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07" charset="0"/>
              </a:defRPr>
            </a:lvl1pPr>
          </a:lstStyle>
          <a:p>
            <a:pPr>
              <a:defRPr/>
            </a:pPr>
            <a:fld id="{EC87E019-D750-DD44-8C0D-AD296731A5D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3014" name="Rectangle 70"/>
          <p:cNvSpPr>
            <a:spLocks noGrp="1" noChangeArrowheads="1"/>
          </p:cNvSpPr>
          <p:nvPr>
            <p:ph type="body" idx="1"/>
          </p:nvPr>
        </p:nvSpPr>
        <p:spPr bwMode="black">
          <a:xfrm>
            <a:off x="457200" y="1676400"/>
            <a:ext cx="8229600" cy="445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6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itchFamily="-107" charset="-128"/>
          <a:cs typeface="ＭＳ Ｐゴシック" pitchFamily="-107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pitchFamily="-107" charset="-128"/>
          <a:cs typeface="ＭＳ Ｐゴシック" pitchFamily="-107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pitchFamily="-107" charset="-128"/>
          <a:cs typeface="ＭＳ Ｐゴシック" pitchFamily="-107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pitchFamily="-107" charset="-128"/>
          <a:cs typeface="ＭＳ Ｐゴシック" pitchFamily="-107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pitchFamily="-107" charset="-128"/>
          <a:cs typeface="ＭＳ Ｐゴシック" pitchFamily="-107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-84" charset="2"/>
        <a:buChar char="Ø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07" charset="-128"/>
          <a:cs typeface="ＭＳ Ｐゴシック" pitchFamily="-107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" pitchFamily="-84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-84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7025EA-62FF-45E0-902C-C098AABF0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5699D-D3F1-4BB6-BCB5-28DE3A36B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5C762-FFB6-4251-895B-3E6BCE6995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F93B4-EC6F-46D7-9E7C-CCF8570A5457}" type="datetimeFigureOut">
              <a:rPr lang="en-GB" smtClean="0"/>
              <a:t>21/01/2021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869DF-09E1-491E-B3BA-4EF455656A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047C4-7E73-4694-A136-19C52BD188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DB50D-2F6F-4A4F-B452-1A40DE17C879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A8BB09-D6D7-4795-A35F-D4078A86816D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84" y="5882633"/>
            <a:ext cx="1170308" cy="64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35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>
              <a:spcBef>
                <a:spcPts val="1000"/>
              </a:spcBef>
            </a:pPr>
            <a:r>
              <a:rPr lang="en-US" sz="3400" b="1" spc="-100">
                <a:solidFill>
                  <a:srgbClr val="3D0029"/>
                </a:solidFill>
                <a:latin typeface="Arial" charset="0"/>
                <a:ea typeface="+mn-ea"/>
                <a:cs typeface="Arial" charset="0"/>
              </a:rPr>
              <a:t>Rivest-Shamir-Adleman (RSA) Scheme</a:t>
            </a:r>
            <a:endParaRPr lang="en-AU" sz="3400" b="1" spc="-100" dirty="0">
              <a:solidFill>
                <a:srgbClr val="3D0029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539553" y="1762125"/>
            <a:ext cx="7823398" cy="4714875"/>
          </a:xfrm>
        </p:spPr>
        <p:txBody>
          <a:bodyPr/>
          <a:lstStyle/>
          <a:p>
            <a:r>
              <a:rPr lang="en-AU" dirty="0"/>
              <a:t>Developed in 1977 at MIT by Ron Rivest, Adi Shamir &amp; Len Adleman</a:t>
            </a:r>
          </a:p>
          <a:p>
            <a:r>
              <a:rPr lang="en-AU" dirty="0"/>
              <a:t>Most widely used general-purpose approach to public-key encryption</a:t>
            </a:r>
          </a:p>
          <a:p>
            <a:r>
              <a:rPr lang="en-AU" dirty="0"/>
              <a:t>Is a </a:t>
            </a:r>
            <a:r>
              <a:rPr lang="en-AU" b="1" dirty="0"/>
              <a:t>ciphe</a:t>
            </a:r>
            <a:r>
              <a:rPr lang="en-AU" dirty="0"/>
              <a:t>r in which the plaintext and ciphertext are integers between 0 and </a:t>
            </a:r>
            <a:r>
              <a:rPr lang="en-AU" i="1" dirty="0"/>
              <a:t>n – </a:t>
            </a:r>
            <a:r>
              <a:rPr lang="en-AU" dirty="0"/>
              <a:t>1 for some </a:t>
            </a:r>
            <a:r>
              <a:rPr lang="en-AU" i="1" dirty="0"/>
              <a:t>n</a:t>
            </a:r>
          </a:p>
          <a:p>
            <a:pPr lvl="1"/>
            <a:r>
              <a:rPr lang="en-AU"/>
              <a:t>A </a:t>
            </a:r>
            <a:r>
              <a:rPr lang="en-AU" b="1"/>
              <a:t>typical</a:t>
            </a:r>
            <a:r>
              <a:rPr lang="en-AU"/>
              <a:t> size for </a:t>
            </a:r>
            <a:r>
              <a:rPr lang="en-AU" i="1"/>
              <a:t>n </a:t>
            </a:r>
            <a:r>
              <a:rPr lang="en-AU"/>
              <a:t>is 1024 bits, or 309 decimal digits</a:t>
            </a:r>
            <a:endParaRPr lang="en-AU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>
              <a:spcBef>
                <a:spcPts val="1000"/>
              </a:spcBef>
            </a:pPr>
            <a:r>
              <a:rPr lang="en-GB" altLang="en-US" sz="3400" b="1" spc="-100" dirty="0">
                <a:solidFill>
                  <a:srgbClr val="3D0029"/>
                </a:solidFill>
                <a:latin typeface="Arial" charset="0"/>
                <a:ea typeface="+mn-ea"/>
                <a:cs typeface="Arial" charset="0"/>
              </a:rPr>
              <a:t>Setting up RSA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8382000" cy="4800600"/>
          </a:xfrm>
        </p:spPr>
        <p:txBody>
          <a:bodyPr/>
          <a:lstStyle/>
          <a:p>
            <a:pPr eaLnBrk="1" hangingPunct="1"/>
            <a:r>
              <a:rPr lang="en-GB" altLang="en-US" dirty="0">
                <a:cs typeface="Times New Roman" panose="02020603050405020304" pitchFamily="18" charset="0"/>
              </a:rPr>
              <a:t>Let </a:t>
            </a:r>
            <a:r>
              <a:rPr lang="en-GB" alt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n</a:t>
            </a:r>
            <a:r>
              <a:rPr lang="en-GB" altLang="en-US" dirty="0">
                <a:cs typeface="Times New Roman" panose="02020603050405020304" pitchFamily="18" charset="0"/>
              </a:rPr>
              <a:t> be the product of two large primes </a:t>
            </a:r>
            <a:r>
              <a:rPr lang="en-GB" altLang="en-US" b="1" dirty="0">
                <a:solidFill>
                  <a:srgbClr val="FF3300"/>
                </a:solidFill>
                <a:cs typeface="Times New Roman" panose="02020603050405020304" pitchFamily="18" charset="0"/>
              </a:rPr>
              <a:t>p</a:t>
            </a:r>
            <a:r>
              <a:rPr lang="en-GB" altLang="en-US" dirty="0">
                <a:cs typeface="Times New Roman" panose="02020603050405020304" pitchFamily="18" charset="0"/>
              </a:rPr>
              <a:t> and </a:t>
            </a:r>
            <a:r>
              <a:rPr lang="en-GB" altLang="en-US" b="1" dirty="0">
                <a:solidFill>
                  <a:srgbClr val="FF3300"/>
                </a:solidFill>
                <a:cs typeface="Times New Roman" panose="02020603050405020304" pitchFamily="18" charset="0"/>
              </a:rPr>
              <a:t>q</a:t>
            </a:r>
          </a:p>
          <a:p>
            <a:pPr lvl="1" eaLnBrk="1" hangingPunct="1"/>
            <a:r>
              <a:rPr lang="en-GB" altLang="en-US" sz="2400" dirty="0">
                <a:cs typeface="Times New Roman" panose="02020603050405020304" pitchFamily="18" charset="0"/>
              </a:rPr>
              <a:t>By “large” we typically mean at least </a:t>
            </a:r>
            <a:r>
              <a:rPr lang="en-GB" altLang="en-US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512</a:t>
            </a:r>
            <a:r>
              <a:rPr lang="en-GB" altLang="en-US" sz="2400" dirty="0">
                <a:cs typeface="Times New Roman" panose="02020603050405020304" pitchFamily="18" charset="0"/>
              </a:rPr>
              <a:t> bits. </a:t>
            </a:r>
          </a:p>
          <a:p>
            <a:pPr eaLnBrk="1" hangingPunct="1"/>
            <a:r>
              <a:rPr lang="en-GB" altLang="en-US" dirty="0">
                <a:cs typeface="Times New Roman" panose="02020603050405020304" pitchFamily="18" charset="0"/>
              </a:rPr>
              <a:t>Select a special number </a:t>
            </a:r>
            <a:r>
              <a:rPr lang="en-GB" alt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e </a:t>
            </a:r>
          </a:p>
          <a:p>
            <a:pPr lvl="1" eaLnBrk="1" hangingPunct="1"/>
            <a:r>
              <a:rPr lang="en-GB" altLang="en-US" sz="2400" dirty="0">
                <a:cs typeface="Times New Roman" panose="02020603050405020304" pitchFamily="18" charset="0"/>
              </a:rPr>
              <a:t>greater than 1 and less than (p-1)(q-1). The precise mathematical property that e must have is that there must be no numbers that divide neatly into e and into (p-1)(q-1), except for 1. </a:t>
            </a:r>
          </a:p>
          <a:p>
            <a:pPr eaLnBrk="1" hangingPunct="1"/>
            <a:r>
              <a:rPr lang="en-GB" altLang="en-US" dirty="0">
                <a:cs typeface="Times New Roman" panose="02020603050405020304" pitchFamily="18" charset="0"/>
              </a:rPr>
              <a:t>Publish the pair of numbers </a:t>
            </a:r>
            <a:r>
              <a:rPr lang="en-GB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(</a:t>
            </a:r>
            <a:r>
              <a:rPr lang="en-GB" altLang="en-US" b="1" dirty="0" err="1">
                <a:solidFill>
                  <a:srgbClr val="FF0000"/>
                </a:solidFill>
                <a:cs typeface="Times New Roman" panose="02020603050405020304" pitchFamily="18" charset="0"/>
              </a:rPr>
              <a:t>n</a:t>
            </a:r>
            <a:r>
              <a:rPr lang="en-GB" altLang="en-US" dirty="0" err="1">
                <a:solidFill>
                  <a:srgbClr val="FF0000"/>
                </a:solidFill>
                <a:cs typeface="Times New Roman" panose="02020603050405020304" pitchFamily="18" charset="0"/>
              </a:rPr>
              <a:t>,</a:t>
            </a:r>
            <a:r>
              <a:rPr lang="en-GB" altLang="en-US" b="1" dirty="0" err="1">
                <a:solidFill>
                  <a:srgbClr val="FF0000"/>
                </a:solidFill>
                <a:cs typeface="Times New Roman" panose="02020603050405020304" pitchFamily="18" charset="0"/>
              </a:rPr>
              <a:t>e</a:t>
            </a:r>
            <a:r>
              <a:rPr lang="en-GB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)</a:t>
            </a:r>
          </a:p>
          <a:p>
            <a:pPr eaLnBrk="1" hangingPunct="1"/>
            <a:r>
              <a:rPr lang="en-GB" altLang="en-US" dirty="0">
                <a:cs typeface="Times New Roman" panose="02020603050405020304" pitchFamily="18" charset="0"/>
              </a:rPr>
              <a:t>Compute the private key </a:t>
            </a:r>
            <a:r>
              <a:rPr lang="en-GB" altLang="en-US" b="1" dirty="0">
                <a:solidFill>
                  <a:srgbClr val="FF3300"/>
                </a:solidFill>
                <a:cs typeface="Times New Roman" panose="02020603050405020304" pitchFamily="18" charset="0"/>
              </a:rPr>
              <a:t>d</a:t>
            </a:r>
            <a:r>
              <a:rPr lang="en-GB" altLang="en-US" dirty="0">
                <a:cs typeface="Times New Roman" panose="02020603050405020304" pitchFamily="18" charset="0"/>
              </a:rPr>
              <a:t> from </a:t>
            </a:r>
            <a:r>
              <a:rPr lang="en-GB" altLang="en-US" b="1" dirty="0">
                <a:solidFill>
                  <a:srgbClr val="FF3300"/>
                </a:solidFill>
                <a:cs typeface="Times New Roman" panose="02020603050405020304" pitchFamily="18" charset="0"/>
              </a:rPr>
              <a:t>p</a:t>
            </a:r>
            <a:r>
              <a:rPr lang="en-GB" altLang="en-US" dirty="0">
                <a:cs typeface="Times New Roman" panose="02020603050405020304" pitchFamily="18" charset="0"/>
              </a:rPr>
              <a:t>, </a:t>
            </a:r>
            <a:r>
              <a:rPr lang="en-GB" altLang="en-US" b="1" dirty="0">
                <a:solidFill>
                  <a:srgbClr val="FF3300"/>
                </a:solidFill>
                <a:cs typeface="Times New Roman" panose="02020603050405020304" pitchFamily="18" charset="0"/>
              </a:rPr>
              <a:t>q</a:t>
            </a:r>
            <a:r>
              <a:rPr lang="en-GB" altLang="en-US" dirty="0">
                <a:cs typeface="Times New Roman" panose="02020603050405020304" pitchFamily="18" charset="0"/>
              </a:rPr>
              <a:t> and </a:t>
            </a:r>
            <a:r>
              <a:rPr lang="en-GB" alt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e</a:t>
            </a:r>
            <a:r>
              <a:rPr lang="en-GB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513750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>
              <a:spcBef>
                <a:spcPts val="1000"/>
              </a:spcBef>
            </a:pPr>
            <a:r>
              <a:rPr lang="en-GB" altLang="en-US" sz="3400" b="1" spc="-100" dirty="0">
                <a:solidFill>
                  <a:srgbClr val="3D0029"/>
                </a:solidFill>
                <a:latin typeface="Arial" charset="0"/>
                <a:ea typeface="+mn-ea"/>
                <a:cs typeface="Arial" charset="0"/>
              </a:rPr>
              <a:t>Computing the private key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500856" y="1628800"/>
            <a:ext cx="8153400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 dirty="0">
                <a:cs typeface="Arial" panose="020B0604020202020204" pitchFamily="34" charset="0"/>
              </a:rPr>
              <a:t>The private key </a:t>
            </a:r>
            <a:r>
              <a:rPr lang="en-GB" altLang="en-US" sz="2400" b="1" dirty="0">
                <a:cs typeface="Arial" panose="020B0604020202020204" pitchFamily="34" charset="0"/>
              </a:rPr>
              <a:t>d</a:t>
            </a:r>
            <a:r>
              <a:rPr lang="en-GB" altLang="en-US" sz="2400" dirty="0">
                <a:cs typeface="Arial" panose="020B0604020202020204" pitchFamily="34" charset="0"/>
              </a:rPr>
              <a:t> is computed to be the unique inverse of </a:t>
            </a:r>
            <a:r>
              <a:rPr lang="en-GB" altLang="en-US" sz="2400" b="1" dirty="0">
                <a:cs typeface="Arial" panose="020B0604020202020204" pitchFamily="34" charset="0"/>
              </a:rPr>
              <a:t>e</a:t>
            </a:r>
            <a:r>
              <a:rPr lang="en-GB" altLang="en-US" sz="2400" dirty="0">
                <a:cs typeface="Arial" panose="020B0604020202020204" pitchFamily="34" charset="0"/>
              </a:rPr>
              <a:t> modulo (</a:t>
            </a:r>
            <a:r>
              <a:rPr lang="en-GB" altLang="en-US" sz="2400" b="1" dirty="0">
                <a:cs typeface="Arial" panose="020B0604020202020204" pitchFamily="34" charset="0"/>
              </a:rPr>
              <a:t>p</a:t>
            </a:r>
            <a:r>
              <a:rPr lang="en-GB" altLang="en-US" sz="2400" dirty="0">
                <a:cs typeface="Arial" panose="020B0604020202020204" pitchFamily="34" charset="0"/>
              </a:rPr>
              <a:t>-1)(</a:t>
            </a:r>
            <a:r>
              <a:rPr lang="en-GB" altLang="en-US" sz="2400" b="1" dirty="0">
                <a:cs typeface="Arial" panose="020B0604020202020204" pitchFamily="34" charset="0"/>
              </a:rPr>
              <a:t>q</a:t>
            </a:r>
            <a:r>
              <a:rPr lang="en-GB" altLang="en-US" sz="2400" dirty="0">
                <a:cs typeface="Arial" panose="020B0604020202020204" pitchFamily="34" charset="0"/>
              </a:rPr>
              <a:t>-1).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 dirty="0">
                <a:cs typeface="Arial" panose="020B0604020202020204" pitchFamily="34" charset="0"/>
              </a:rPr>
              <a:t>In other words, </a:t>
            </a:r>
            <a:r>
              <a:rPr lang="en-GB" altLang="en-US" sz="2400" b="1" dirty="0">
                <a:cs typeface="Arial" panose="020B0604020202020204" pitchFamily="34" charset="0"/>
              </a:rPr>
              <a:t>d</a:t>
            </a:r>
            <a:r>
              <a:rPr lang="en-GB" altLang="en-US" sz="2400" dirty="0">
                <a:cs typeface="Arial" panose="020B0604020202020204" pitchFamily="34" charset="0"/>
              </a:rPr>
              <a:t> is the unique number less than (</a:t>
            </a:r>
            <a:r>
              <a:rPr lang="en-GB" altLang="en-US" sz="2400" b="1" dirty="0">
                <a:cs typeface="Arial" panose="020B0604020202020204" pitchFamily="34" charset="0"/>
              </a:rPr>
              <a:t>p</a:t>
            </a:r>
            <a:r>
              <a:rPr lang="en-GB" altLang="en-US" sz="2400" dirty="0">
                <a:cs typeface="Arial" panose="020B0604020202020204" pitchFamily="34" charset="0"/>
              </a:rPr>
              <a:t>-1)(</a:t>
            </a:r>
            <a:r>
              <a:rPr lang="en-GB" altLang="en-US" sz="2400" b="1" dirty="0">
                <a:cs typeface="Arial" panose="020B0604020202020204" pitchFamily="34" charset="0"/>
              </a:rPr>
              <a:t>q</a:t>
            </a:r>
            <a:r>
              <a:rPr lang="en-GB" altLang="en-US" sz="2400" dirty="0">
                <a:cs typeface="Arial" panose="020B0604020202020204" pitchFamily="34" charset="0"/>
              </a:rPr>
              <a:t>-1) that when multiplied by </a:t>
            </a:r>
            <a:r>
              <a:rPr lang="en-GB" altLang="en-US" sz="2400" b="1" dirty="0">
                <a:cs typeface="Arial" panose="020B0604020202020204" pitchFamily="34" charset="0"/>
              </a:rPr>
              <a:t>e</a:t>
            </a:r>
            <a:r>
              <a:rPr lang="en-GB" altLang="en-US" sz="2400" dirty="0">
                <a:cs typeface="Arial" panose="020B0604020202020204" pitchFamily="34" charset="0"/>
              </a:rPr>
              <a:t> gives you 1 modulo (</a:t>
            </a:r>
            <a:r>
              <a:rPr lang="en-GB" altLang="en-US" sz="2400" b="1" dirty="0">
                <a:cs typeface="Arial" panose="020B0604020202020204" pitchFamily="34" charset="0"/>
              </a:rPr>
              <a:t>p</a:t>
            </a:r>
            <a:r>
              <a:rPr lang="en-GB" altLang="en-US" sz="2400" dirty="0">
                <a:cs typeface="Arial" panose="020B0604020202020204" pitchFamily="34" charset="0"/>
              </a:rPr>
              <a:t>-1)(</a:t>
            </a:r>
            <a:r>
              <a:rPr lang="en-GB" altLang="en-US" sz="2400" b="1" dirty="0">
                <a:cs typeface="Arial" panose="020B0604020202020204" pitchFamily="34" charset="0"/>
              </a:rPr>
              <a:t>q</a:t>
            </a:r>
            <a:r>
              <a:rPr lang="en-GB" altLang="en-US" sz="2400" dirty="0">
                <a:cs typeface="Arial" panose="020B0604020202020204" pitchFamily="34" charset="0"/>
              </a:rPr>
              <a:t>-1).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 dirty="0">
                <a:cs typeface="Arial" panose="020B0604020202020204" pitchFamily="34" charset="0"/>
              </a:rPr>
              <a:t>Written mathematically: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altLang="en-US" sz="2400" b="1" dirty="0" err="1">
                <a:cs typeface="Arial" panose="020B0604020202020204" pitchFamily="34" charset="0"/>
              </a:rPr>
              <a:t>ed</a:t>
            </a:r>
            <a:r>
              <a:rPr lang="en-GB" altLang="en-US" sz="2400" dirty="0">
                <a:cs typeface="Arial" panose="020B0604020202020204" pitchFamily="34" charset="0"/>
              </a:rPr>
              <a:t> = 1 mod (</a:t>
            </a:r>
            <a:r>
              <a:rPr lang="en-GB" altLang="en-US" sz="2400" b="1" dirty="0">
                <a:cs typeface="Arial" panose="020B0604020202020204" pitchFamily="34" charset="0"/>
              </a:rPr>
              <a:t>p</a:t>
            </a:r>
            <a:r>
              <a:rPr lang="en-GB" altLang="en-US" sz="2400" dirty="0">
                <a:cs typeface="Arial" panose="020B0604020202020204" pitchFamily="34" charset="0"/>
              </a:rPr>
              <a:t>-1)(</a:t>
            </a:r>
            <a:r>
              <a:rPr lang="en-GB" altLang="en-US" sz="2400" b="1" dirty="0">
                <a:cs typeface="Arial" panose="020B0604020202020204" pitchFamily="34" charset="0"/>
              </a:rPr>
              <a:t>q</a:t>
            </a:r>
            <a:r>
              <a:rPr lang="en-GB" altLang="en-US" sz="2400" dirty="0">
                <a:cs typeface="Arial" panose="020B0604020202020204" pitchFamily="34" charset="0"/>
              </a:rPr>
              <a:t>-1)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GB" altLang="en-US" sz="2400" dirty="0">
              <a:cs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 dirty="0">
                <a:cs typeface="Times New Roman" panose="02020603050405020304" pitchFamily="18" charset="0"/>
              </a:rPr>
              <a:t>The </a:t>
            </a:r>
            <a:r>
              <a:rPr lang="en-GB" altLang="en-US" sz="2400" b="1" dirty="0">
                <a:cs typeface="Times New Roman" panose="02020603050405020304" pitchFamily="18" charset="0"/>
              </a:rPr>
              <a:t>Euclidean Algorithm</a:t>
            </a:r>
            <a:r>
              <a:rPr lang="en-GB" altLang="en-US" sz="2400" dirty="0">
                <a:cs typeface="Times New Roman" panose="02020603050405020304" pitchFamily="18" charset="0"/>
              </a:rPr>
              <a:t> is the process that you need to follow in order to compute </a:t>
            </a:r>
            <a:r>
              <a:rPr lang="en-GB" altLang="en-US" sz="2400" b="1" dirty="0">
                <a:cs typeface="Times New Roman" panose="02020603050405020304" pitchFamily="18" charset="0"/>
              </a:rPr>
              <a:t>d</a:t>
            </a:r>
            <a:r>
              <a:rPr lang="en-GB" altLang="en-US" sz="2400" dirty="0"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820157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>
            <a:extLst>
              <a:ext uri="{FF2B5EF4-FFF2-40B4-BE49-F238E27FC236}">
                <a16:creationId xmlns:a16="http://schemas.microsoft.com/office/drawing/2014/main" id="{BF7DC617-FE33-41EF-AC69-00D87DA151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40971"/>
            <a:ext cx="3429000" cy="2688772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GB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Choosing</a:t>
            </a:r>
            <a:r>
              <a:rPr lang="en-GB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en-US" sz="16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  <a:p>
            <a:pPr lvl="1">
              <a:spcBef>
                <a:spcPct val="50000"/>
              </a:spcBef>
              <a:buFont typeface="Courier New" panose="02070309020205020404" pitchFamily="49" charset="0"/>
              <a:buChar char="o"/>
            </a:pPr>
            <a:r>
              <a:rPr lang="en-GB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Consider  </a:t>
            </a:r>
            <a:r>
              <a:rPr lang="en-GB" altLang="en-US" sz="16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GB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=3 and </a:t>
            </a:r>
            <a:r>
              <a:rPr lang="en-GB" altLang="en-US" sz="16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GB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=7. </a:t>
            </a:r>
          </a:p>
          <a:p>
            <a:pPr lvl="1">
              <a:spcBef>
                <a:spcPct val="50000"/>
              </a:spcBef>
              <a:buFont typeface="Courier New" panose="02070309020205020404" pitchFamily="49" charset="0"/>
              <a:buChar char="o"/>
            </a:pPr>
            <a:r>
              <a:rPr lang="en-GB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Now lets see what choices of </a:t>
            </a:r>
            <a:r>
              <a:rPr lang="en-GB" altLang="en-US" sz="16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GB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we have?</a:t>
            </a:r>
          </a:p>
          <a:p>
            <a:pPr lvl="1">
              <a:spcBef>
                <a:spcPct val="50000"/>
              </a:spcBef>
              <a:buFont typeface="Courier New" panose="02070309020205020404" pitchFamily="49" charset="0"/>
              <a:buChar char="o"/>
            </a:pPr>
            <a:r>
              <a:rPr lang="en-GB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 this case (</a:t>
            </a:r>
            <a:r>
              <a:rPr lang="en-GB" altLang="en-US" sz="16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GB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-1)(</a:t>
            </a:r>
            <a:r>
              <a:rPr lang="en-GB" altLang="en-US" sz="16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GB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-1) = 2 x 6 = 12. </a:t>
            </a:r>
          </a:p>
          <a:p>
            <a:pPr lvl="1">
              <a:spcBef>
                <a:spcPct val="50000"/>
              </a:spcBef>
              <a:buFont typeface="Courier New" panose="02070309020205020404" pitchFamily="49" charset="0"/>
              <a:buChar char="o"/>
            </a:pPr>
            <a:r>
              <a:rPr lang="en-GB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e=5, e=7</a:t>
            </a:r>
            <a:r>
              <a:rPr lang="en-GB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GB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e=11 </a:t>
            </a:r>
            <a:r>
              <a:rPr lang="en-GB" alt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 why?</a:t>
            </a:r>
            <a:r>
              <a:rPr lang="en-GB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altLang="en-US" sz="16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altLang="en-US" sz="1600" b="1" dirty="0">
              <a:solidFill>
                <a:srgbClr val="FF3300"/>
              </a:solidFill>
              <a:cs typeface="Times New Roman" panose="02020603050405020304" pitchFamily="18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FB89D49-9DF6-459F-B065-FA595F2BC49B}"/>
              </a:ext>
            </a:extLst>
          </p:cNvPr>
          <p:cNvSpPr txBox="1">
            <a:spLocks/>
          </p:cNvSpPr>
          <p:nvPr/>
        </p:nvSpPr>
        <p:spPr>
          <a:xfrm>
            <a:off x="697237" y="287384"/>
            <a:ext cx="7467049" cy="476034"/>
          </a:xfrm>
          <a:ln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1" i="0" u="none" strike="noStrike" kern="1200" cap="none" spc="-100" normalizeH="0" baseline="0" noProof="0" dirty="0">
                <a:ln>
                  <a:noFill/>
                </a:ln>
                <a:solidFill>
                  <a:srgbClr val="3D0029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RSA Public and Private key 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A96452-D318-4C57-8E30-8853C820C395}"/>
              </a:ext>
            </a:extLst>
          </p:cNvPr>
          <p:cNvSpPr/>
          <p:nvPr/>
        </p:nvSpPr>
        <p:spPr>
          <a:xfrm>
            <a:off x="4180113" y="806744"/>
            <a:ext cx="4833257" cy="3942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Step 1: Let </a:t>
            </a:r>
            <a:r>
              <a:rPr kumimoji="0" lang="en-GB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</a:t>
            </a:r>
            <a:r>
              <a:rPr kumimoji="0" lang="en-GB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= </a:t>
            </a:r>
            <a:r>
              <a:rPr kumimoji="0" lang="en-GB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47</a:t>
            </a:r>
            <a:r>
              <a:rPr kumimoji="0" lang="en-GB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and </a:t>
            </a:r>
            <a:r>
              <a:rPr kumimoji="0" lang="en-GB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q</a:t>
            </a:r>
            <a:r>
              <a:rPr kumimoji="0" lang="en-GB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= </a:t>
            </a:r>
            <a:r>
              <a:rPr kumimoji="0" lang="en-GB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59</a:t>
            </a:r>
            <a:r>
              <a:rPr kumimoji="0" lang="en-GB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.  Thus </a:t>
            </a:r>
            <a:r>
              <a:rPr kumimoji="0" lang="en-GB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</a:t>
            </a:r>
            <a:r>
              <a:rPr kumimoji="0" lang="en-GB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= </a:t>
            </a:r>
            <a:r>
              <a:rPr kumimoji="0" lang="en-GB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47</a:t>
            </a:r>
            <a:r>
              <a:rPr kumimoji="0" lang="en-GB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x </a:t>
            </a:r>
            <a:r>
              <a:rPr kumimoji="0" lang="en-GB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59</a:t>
            </a:r>
            <a:r>
              <a:rPr kumimoji="0" lang="en-GB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= </a:t>
            </a:r>
            <a:r>
              <a:rPr kumimoji="0" lang="en-GB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2773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Step 2: Select </a:t>
            </a:r>
            <a:r>
              <a:rPr kumimoji="0" lang="en-GB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</a:t>
            </a:r>
            <a:r>
              <a:rPr kumimoji="0" lang="en-GB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= </a:t>
            </a:r>
            <a:r>
              <a:rPr kumimoji="0" lang="en-GB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17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Step 3: Publish (</a:t>
            </a:r>
            <a:r>
              <a:rPr kumimoji="0" lang="en-GB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</a:t>
            </a:r>
            <a:r>
              <a:rPr kumimoji="0" lang="en-GB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,</a:t>
            </a:r>
            <a:r>
              <a:rPr kumimoji="0" lang="en-GB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</a:t>
            </a:r>
            <a:r>
              <a:rPr kumimoji="0" lang="en-GB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) = (</a:t>
            </a:r>
            <a:r>
              <a:rPr kumimoji="0" lang="en-GB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2773</a:t>
            </a:r>
            <a:r>
              <a:rPr kumimoji="0" lang="en-GB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, </a:t>
            </a:r>
            <a:r>
              <a:rPr kumimoji="0" lang="en-GB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17</a:t>
            </a:r>
            <a:r>
              <a:rPr kumimoji="0" lang="en-GB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Step 4: (</a:t>
            </a:r>
            <a:r>
              <a:rPr kumimoji="0" lang="en-GB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</a:t>
            </a:r>
            <a:r>
              <a:rPr kumimoji="0" lang="en-GB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-1) x (</a:t>
            </a:r>
            <a:r>
              <a:rPr kumimoji="0" lang="en-GB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q</a:t>
            </a:r>
            <a:r>
              <a:rPr kumimoji="0" lang="en-GB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-1) = </a:t>
            </a:r>
            <a:r>
              <a:rPr kumimoji="0" lang="en-GB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46</a:t>
            </a:r>
            <a:r>
              <a:rPr kumimoji="0" lang="en-GB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x </a:t>
            </a:r>
            <a:r>
              <a:rPr kumimoji="0" lang="en-GB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58</a:t>
            </a:r>
            <a:r>
              <a:rPr kumimoji="0" lang="en-GB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= </a:t>
            </a:r>
            <a:r>
              <a:rPr kumimoji="0" lang="en-GB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2668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The modular inverse of </a:t>
            </a:r>
            <a:r>
              <a:rPr kumimoji="0" lang="en-GB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17</a:t>
            </a:r>
            <a:r>
              <a:rPr kumimoji="0" lang="en-GB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modulo </a:t>
            </a:r>
            <a:r>
              <a:rPr kumimoji="0" lang="en-GB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2668 </a:t>
            </a:r>
            <a:r>
              <a:rPr kumimoji="0" lang="en-GB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is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	d</a:t>
            </a:r>
            <a:r>
              <a:rPr kumimoji="0" lang="en-GB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= </a:t>
            </a:r>
            <a:r>
              <a:rPr kumimoji="0" lang="en-GB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157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		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	 Public key is 	(</a:t>
            </a:r>
            <a:r>
              <a:rPr kumimoji="0" lang="en-GB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2773</a:t>
            </a:r>
            <a:r>
              <a:rPr kumimoji="0" lang="en-GB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,</a:t>
            </a:r>
            <a:r>
              <a:rPr kumimoji="0" lang="en-GB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17</a:t>
            </a:r>
            <a:r>
              <a:rPr kumimoji="0" lang="en-GB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	 Private key is        </a:t>
            </a:r>
            <a:r>
              <a:rPr kumimoji="0" lang="en-GB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157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93AC85-99FA-4A21-B1B8-475C0B5DD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84" y="5882633"/>
            <a:ext cx="1170308" cy="64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070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>
            <a:extLst>
              <a:ext uri="{FF2B5EF4-FFF2-40B4-BE49-F238E27FC236}">
                <a16:creationId xmlns:a16="http://schemas.microsoft.com/office/drawing/2014/main" id="{BF7DC617-FE33-41EF-AC69-00D87DA151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40971"/>
            <a:ext cx="3429000" cy="2688772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 obtain the ciphertext </a:t>
            </a:r>
            <a:r>
              <a:rPr lang="en-US" altLang="en-US" sz="16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from plaintext </a:t>
            </a:r>
            <a:r>
              <a:rPr lang="en-US" altLang="en-US" sz="16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is:</a:t>
            </a:r>
          </a:p>
          <a:p>
            <a:pPr lvl="1">
              <a:spcBef>
                <a:spcPct val="50000"/>
              </a:spcBef>
              <a:buFont typeface="Courier New" panose="02070309020205020404" pitchFamily="49" charset="0"/>
              <a:buChar char="o"/>
            </a:pPr>
            <a:r>
              <a:rPr lang="en-GB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 = M</a:t>
            </a:r>
            <a:r>
              <a:rPr lang="en-GB" altLang="en-US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GB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mod n</a:t>
            </a:r>
          </a:p>
          <a:p>
            <a:r>
              <a:rPr lang="en-GB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Now to obtain the plaintext </a:t>
            </a:r>
            <a:r>
              <a:rPr lang="en-GB" altLang="en-US" sz="16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GB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from 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ciphertext </a:t>
            </a:r>
            <a:r>
              <a:rPr lang="en-US" altLang="en-US" sz="16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</a:t>
            </a:r>
            <a:r>
              <a:rPr lang="en-GB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 = C</a:t>
            </a:r>
            <a:r>
              <a:rPr lang="en-GB" altLang="en-US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GB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mod n</a:t>
            </a:r>
          </a:p>
          <a:p>
            <a:endParaRPr lang="en-GB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altLang="en-US" sz="1600" b="1" dirty="0">
              <a:solidFill>
                <a:srgbClr val="FF3300"/>
              </a:solidFill>
              <a:cs typeface="Times New Roman" panose="02020603050405020304" pitchFamily="18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FB89D49-9DF6-459F-B065-FA595F2BC49B}"/>
              </a:ext>
            </a:extLst>
          </p:cNvPr>
          <p:cNvSpPr txBox="1">
            <a:spLocks/>
          </p:cNvSpPr>
          <p:nvPr/>
        </p:nvSpPr>
        <p:spPr>
          <a:xfrm>
            <a:off x="697237" y="287384"/>
            <a:ext cx="6453371" cy="476034"/>
          </a:xfrm>
          <a:ln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1" i="0" u="none" strike="noStrike" kern="1200" cap="none" spc="-100" normalizeH="0" baseline="0" noProof="0" dirty="0">
                <a:ln>
                  <a:noFill/>
                </a:ln>
                <a:solidFill>
                  <a:srgbClr val="3D0029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RSA encryption and decryption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A96452-D318-4C57-8E30-8853C820C395}"/>
              </a:ext>
            </a:extLst>
          </p:cNvPr>
          <p:cNvSpPr/>
          <p:nvPr/>
        </p:nvSpPr>
        <p:spPr>
          <a:xfrm>
            <a:off x="3886200" y="1240971"/>
            <a:ext cx="5127170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Public key is 	(</a:t>
            </a:r>
            <a:r>
              <a:rPr kumimoji="0" lang="en-GB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2773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,</a:t>
            </a:r>
            <a:r>
              <a:rPr kumimoji="0" lang="en-GB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17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auto" latinLnBrk="0" hangingPunct="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Private key is </a:t>
            </a:r>
            <a:r>
              <a:rPr kumimoji="0" lang="en-GB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157</a:t>
            </a:r>
          </a:p>
          <a:p>
            <a:pPr marL="0" marR="0" lvl="0" indent="0" algn="l" defTabSz="914400" rtl="0" eaLnBrk="0" fontAlgn="auto" latinLnBrk="0" hangingPunct="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auto" latinLnBrk="0" hangingPunct="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Plaintext block represented as a number: </a:t>
            </a:r>
            <a:r>
              <a:rPr kumimoji="0" lang="en-GB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= 31</a:t>
            </a:r>
          </a:p>
          <a:p>
            <a:pPr marL="0" marR="0" lvl="0" indent="0" algn="l" defTabSz="914400" rtl="0" eaLnBrk="0" fontAlgn="auto" latinLnBrk="0" hangingPunct="0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Encryption using Public Key: </a:t>
            </a:r>
            <a:r>
              <a:rPr kumimoji="0" lang="en-GB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= 31</a:t>
            </a:r>
            <a:r>
              <a:rPr kumimoji="0" lang="en-GB" altLang="en-US" sz="1600" b="1" i="0" u="none" strike="noStrike" kern="1200" cap="none" spc="0" normalizeH="0" baseline="3000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17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(mod </a:t>
            </a:r>
            <a:r>
              <a:rPr kumimoji="0" lang="en-GB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2773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auto" latinLnBrk="0" hangingPunct="0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	  			   = </a:t>
            </a:r>
            <a:r>
              <a:rPr kumimoji="0" lang="en-GB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587</a:t>
            </a:r>
          </a:p>
          <a:p>
            <a:pPr marL="0" marR="0" lvl="0" indent="0" algn="l" defTabSz="914400" rtl="0" eaLnBrk="0" fontAlgn="auto" latinLnBrk="0" hangingPunct="0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Decryption using Private Key: </a:t>
            </a:r>
            <a:r>
              <a:rPr kumimoji="0" lang="en-GB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= </a:t>
            </a:r>
            <a:r>
              <a:rPr kumimoji="0" lang="en-GB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587</a:t>
            </a:r>
            <a:r>
              <a:rPr kumimoji="0" lang="en-GB" altLang="en-US" sz="16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157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(mod </a:t>
            </a:r>
            <a:r>
              <a:rPr kumimoji="0" lang="en-GB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2773</a:t>
            </a: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auto" latinLnBrk="0" hangingPunct="0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				     = </a:t>
            </a:r>
            <a:r>
              <a:rPr kumimoji="0" lang="en-GB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B6979A-16CD-444D-A4FD-B0C60F179E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84" y="5882633"/>
            <a:ext cx="1170308" cy="64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491199"/>
      </p:ext>
    </p:extLst>
  </p:cSld>
  <p:clrMapOvr>
    <a:masterClrMapping/>
  </p:clrMapOvr>
</p:sld>
</file>

<file path=ppt/theme/theme1.xml><?xml version="1.0" encoding="utf-8"?>
<a:theme xmlns:a="http://schemas.openxmlformats.org/drawingml/2006/main" name="ch01">
  <a:themeElements>
    <a:clrScheme name="ch01 4">
      <a:dk1>
        <a:srgbClr val="9B69FF"/>
      </a:dk1>
      <a:lt1>
        <a:srgbClr val="FFFFFF"/>
      </a:lt1>
      <a:dk2>
        <a:srgbClr val="666699"/>
      </a:dk2>
      <a:lt2>
        <a:srgbClr val="D9D9FF"/>
      </a:lt2>
      <a:accent1>
        <a:srgbClr val="9966FF"/>
      </a:accent1>
      <a:accent2>
        <a:srgbClr val="00FFFF"/>
      </a:accent2>
      <a:accent3>
        <a:srgbClr val="B8B8CA"/>
      </a:accent3>
      <a:accent4>
        <a:srgbClr val="DADADA"/>
      </a:accent4>
      <a:accent5>
        <a:srgbClr val="CAB8FF"/>
      </a:accent5>
      <a:accent6>
        <a:srgbClr val="00E7E7"/>
      </a:accent6>
      <a:hlink>
        <a:srgbClr val="5FAFFF"/>
      </a:hlink>
      <a:folHlink>
        <a:srgbClr val="003399"/>
      </a:folHlink>
    </a:clrScheme>
    <a:fontScheme name="ch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h01 1">
        <a:dk1>
          <a:srgbClr val="2B2B85"/>
        </a:dk1>
        <a:lt1>
          <a:srgbClr val="FFFFFF"/>
        </a:lt1>
        <a:dk2>
          <a:srgbClr val="00254A"/>
        </a:dk2>
        <a:lt2>
          <a:srgbClr val="C0C0C0"/>
        </a:lt2>
        <a:accent1>
          <a:srgbClr val="2E2E8E"/>
        </a:accent1>
        <a:accent2>
          <a:srgbClr val="0066CC"/>
        </a:accent2>
        <a:accent3>
          <a:srgbClr val="AAACB1"/>
        </a:accent3>
        <a:accent4>
          <a:srgbClr val="DADADA"/>
        </a:accent4>
        <a:accent5>
          <a:srgbClr val="ADADC6"/>
        </a:accent5>
        <a:accent6>
          <a:srgbClr val="005CB9"/>
        </a:accent6>
        <a:hlink>
          <a:srgbClr val="99CCFF"/>
        </a:hlink>
        <a:folHlink>
          <a:srgbClr val="8F8FB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2">
        <a:dk1>
          <a:srgbClr val="3B4B5D"/>
        </a:dk1>
        <a:lt1>
          <a:srgbClr val="FFFFFF"/>
        </a:lt1>
        <a:dk2>
          <a:srgbClr val="466886"/>
        </a:dk2>
        <a:lt2>
          <a:srgbClr val="CCECFF"/>
        </a:lt2>
        <a:accent1>
          <a:srgbClr val="58718C"/>
        </a:accent1>
        <a:accent2>
          <a:srgbClr val="6D9D97"/>
        </a:accent2>
        <a:accent3>
          <a:srgbClr val="B0B9C3"/>
        </a:accent3>
        <a:accent4>
          <a:srgbClr val="DADADA"/>
        </a:accent4>
        <a:accent5>
          <a:srgbClr val="B4BBC5"/>
        </a:accent5>
        <a:accent6>
          <a:srgbClr val="628E88"/>
        </a:accent6>
        <a:hlink>
          <a:srgbClr val="99CCFF"/>
        </a:hlink>
        <a:folHlink>
          <a:srgbClr val="A97CF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3">
        <a:dk1>
          <a:srgbClr val="008AE8"/>
        </a:dk1>
        <a:lt1>
          <a:srgbClr val="FFFFFF"/>
        </a:lt1>
        <a:dk2>
          <a:srgbClr val="0068AE"/>
        </a:dk2>
        <a:lt2>
          <a:srgbClr val="CCECFF"/>
        </a:lt2>
        <a:accent1>
          <a:srgbClr val="0088E4"/>
        </a:accent1>
        <a:accent2>
          <a:srgbClr val="009999"/>
        </a:accent2>
        <a:accent3>
          <a:srgbClr val="AAB9D3"/>
        </a:accent3>
        <a:accent4>
          <a:srgbClr val="DADADA"/>
        </a:accent4>
        <a:accent5>
          <a:srgbClr val="AAC3EF"/>
        </a:accent5>
        <a:accent6>
          <a:srgbClr val="008A8A"/>
        </a:accent6>
        <a:hlink>
          <a:srgbClr val="99FF99"/>
        </a:hlink>
        <a:folHlink>
          <a:srgbClr val="AFE1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4">
        <a:dk1>
          <a:srgbClr val="9B69FF"/>
        </a:dk1>
        <a:lt1>
          <a:srgbClr val="FFFFFF"/>
        </a:lt1>
        <a:dk2>
          <a:srgbClr val="666699"/>
        </a:dk2>
        <a:lt2>
          <a:srgbClr val="D9D9FF"/>
        </a:lt2>
        <a:accent1>
          <a:srgbClr val="9966FF"/>
        </a:accent1>
        <a:accent2>
          <a:srgbClr val="00FFFF"/>
        </a:accent2>
        <a:accent3>
          <a:srgbClr val="B8B8CA"/>
        </a:accent3>
        <a:accent4>
          <a:srgbClr val="DADADA"/>
        </a:accent4>
        <a:accent5>
          <a:srgbClr val="CAB8FF"/>
        </a:accent5>
        <a:accent6>
          <a:srgbClr val="00E7E7"/>
        </a:accent6>
        <a:hlink>
          <a:srgbClr val="5FAFFF"/>
        </a:hlink>
        <a:folHlink>
          <a:srgbClr val="00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5">
        <a:dk1>
          <a:srgbClr val="008080"/>
        </a:dk1>
        <a:lt1>
          <a:srgbClr val="FFFFFF"/>
        </a:lt1>
        <a:dk2>
          <a:srgbClr val="006666"/>
        </a:dk2>
        <a:lt2>
          <a:srgbClr val="FFFFCC"/>
        </a:lt2>
        <a:accent1>
          <a:srgbClr val="008080"/>
        </a:accent1>
        <a:accent2>
          <a:srgbClr val="0099FF"/>
        </a:accent2>
        <a:accent3>
          <a:srgbClr val="AAB8B8"/>
        </a:accent3>
        <a:accent4>
          <a:srgbClr val="DADADA"/>
        </a:accent4>
        <a:accent5>
          <a:srgbClr val="AAC0C0"/>
        </a:accent5>
        <a:accent6>
          <a:srgbClr val="008AE7"/>
        </a:accent6>
        <a:hlink>
          <a:srgbClr val="1ACE9F"/>
        </a:hlink>
        <a:folHlink>
          <a:srgbClr val="A5B5C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6">
        <a:dk1>
          <a:srgbClr val="CDD9D1"/>
        </a:dk1>
        <a:lt1>
          <a:srgbClr val="FFFFFF"/>
        </a:lt1>
        <a:dk2>
          <a:srgbClr val="A3BBA9"/>
        </a:dk2>
        <a:lt2>
          <a:srgbClr val="007D80"/>
        </a:lt2>
        <a:accent1>
          <a:srgbClr val="CBD7CE"/>
        </a:accent1>
        <a:accent2>
          <a:srgbClr val="9CA8A4"/>
        </a:accent2>
        <a:accent3>
          <a:srgbClr val="CEDAD1"/>
        </a:accent3>
        <a:accent4>
          <a:srgbClr val="DADADA"/>
        </a:accent4>
        <a:accent5>
          <a:srgbClr val="E2E8E3"/>
        </a:accent5>
        <a:accent6>
          <a:srgbClr val="8D9894"/>
        </a:accent6>
        <a:hlink>
          <a:srgbClr val="0099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7">
        <a:dk1>
          <a:srgbClr val="686B5D"/>
        </a:dk1>
        <a:lt1>
          <a:srgbClr val="DCDAD0"/>
        </a:lt1>
        <a:dk2>
          <a:srgbClr val="525040"/>
        </a:dk2>
        <a:lt2>
          <a:srgbClr val="D3D2A6"/>
        </a:lt2>
        <a:accent1>
          <a:srgbClr val="686B5D"/>
        </a:accent1>
        <a:accent2>
          <a:srgbClr val="5D8770"/>
        </a:accent2>
        <a:accent3>
          <a:srgbClr val="B3B3AF"/>
        </a:accent3>
        <a:accent4>
          <a:srgbClr val="BCBAB1"/>
        </a:accent4>
        <a:accent5>
          <a:srgbClr val="B9BAB6"/>
        </a:accent5>
        <a:accent6>
          <a:srgbClr val="537A65"/>
        </a:accent6>
        <a:hlink>
          <a:srgbClr val="85B7A9"/>
        </a:hlink>
        <a:folHlink>
          <a:srgbClr val="B8936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8">
        <a:dk1>
          <a:srgbClr val="000000"/>
        </a:dk1>
        <a:lt1>
          <a:srgbClr val="EAEAEA"/>
        </a:lt1>
        <a:dk2>
          <a:srgbClr val="000000"/>
        </a:dk2>
        <a:lt2>
          <a:srgbClr val="B2B2B2"/>
        </a:lt2>
        <a:accent1>
          <a:srgbClr val="FFFFFF"/>
        </a:accent1>
        <a:accent2>
          <a:srgbClr val="A4BCC4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94AAB1"/>
        </a:accent6>
        <a:hlink>
          <a:srgbClr val="0066FF"/>
        </a:hlink>
        <a:folHlink>
          <a:srgbClr val="00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9">
        <a:dk1>
          <a:srgbClr val="000000"/>
        </a:dk1>
        <a:lt1>
          <a:srgbClr val="D7D1B9"/>
        </a:lt1>
        <a:dk2>
          <a:srgbClr val="B39257"/>
        </a:dk2>
        <a:lt2>
          <a:srgbClr val="B1A887"/>
        </a:lt2>
        <a:accent1>
          <a:srgbClr val="E6E3D4"/>
        </a:accent1>
        <a:accent2>
          <a:srgbClr val="A2A4AC"/>
        </a:accent2>
        <a:accent3>
          <a:srgbClr val="E8E5D9"/>
        </a:accent3>
        <a:accent4>
          <a:srgbClr val="000000"/>
        </a:accent4>
        <a:accent5>
          <a:srgbClr val="F0EFE6"/>
        </a:accent5>
        <a:accent6>
          <a:srgbClr val="92949B"/>
        </a:accent6>
        <a:hlink>
          <a:srgbClr val="666633"/>
        </a:hlink>
        <a:folHlink>
          <a:srgbClr val="9C9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 Mnementh:Users:lpb:admin:consult:Prentice-Hall:Slides:ch01.ppt</Template>
  <TotalTime>15215</TotalTime>
  <Words>877</Words>
  <Application>Microsoft Office PowerPoint</Application>
  <PresentationFormat>On-screen Show (4:3)</PresentationFormat>
  <Paragraphs>83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Wingdings</vt:lpstr>
      <vt:lpstr>ch01</vt:lpstr>
      <vt:lpstr>Office Theme</vt:lpstr>
      <vt:lpstr>Rivest-Shamir-Adleman (RSA) Scheme</vt:lpstr>
      <vt:lpstr>Setting up RSA</vt:lpstr>
      <vt:lpstr>Computing the private key</vt:lpstr>
      <vt:lpstr>PowerPoint Presentation</vt:lpstr>
      <vt:lpstr>PowerPoint Presentation</vt:lpstr>
    </vt:vector>
  </TitlesOfParts>
  <Manager/>
  <Company>School of Eng &amp; IT, UNSW@ADFA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William Stallings, Cryptography and Network Security 5/e</dc:title>
  <dc:subject>Lecture Overheads - Ch 9</dc:subject>
  <dc:creator>Dr Lawrie Brown</dc:creator>
  <cp:keywords/>
  <dc:description/>
  <cp:lastModifiedBy>Ali, Aftab</cp:lastModifiedBy>
  <cp:revision>65</cp:revision>
  <dcterms:created xsi:type="dcterms:W3CDTF">2013-02-11T00:49:14Z</dcterms:created>
  <dcterms:modified xsi:type="dcterms:W3CDTF">2021-01-21T23:31:59Z</dcterms:modified>
  <cp:category/>
</cp:coreProperties>
</file>