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0"/>
  </p:notesMasterIdLst>
  <p:sldIdLst>
    <p:sldId id="256" r:id="rId2"/>
    <p:sldId id="387" r:id="rId3"/>
    <p:sldId id="389" r:id="rId4"/>
    <p:sldId id="446" r:id="rId5"/>
    <p:sldId id="473" r:id="rId6"/>
    <p:sldId id="456" r:id="rId7"/>
    <p:sldId id="471" r:id="rId8"/>
    <p:sldId id="4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00000"/>
    <a:srgbClr val="004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43" autoAdjust="0"/>
    <p:restoredTop sz="93447" autoAdjust="0"/>
  </p:normalViewPr>
  <p:slideViewPr>
    <p:cSldViewPr snapToGrid="0">
      <p:cViewPr varScale="1">
        <p:scale>
          <a:sx n="75" d="100"/>
          <a:sy n="75" d="100"/>
        </p:scale>
        <p:origin x="1171" y="62"/>
      </p:cViewPr>
      <p:guideLst/>
    </p:cSldViewPr>
  </p:slideViewPr>
  <p:outlineViewPr>
    <p:cViewPr>
      <p:scale>
        <a:sx n="33" d="100"/>
        <a:sy n="33" d="100"/>
      </p:scale>
      <p:origin x="0" y="-710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em, Serif" userId="0cc31d79-1f26-4d22-b02f-92a0f21316ff" providerId="ADAL" clId="{2EA56C72-18B9-49B5-8A88-9BFA54070896}"/>
    <pc:docChg chg="undo custSel addSld delSld modSld">
      <pc:chgData name="Salem, Serif" userId="0cc31d79-1f26-4d22-b02f-92a0f21316ff" providerId="ADAL" clId="{2EA56C72-18B9-49B5-8A88-9BFA54070896}" dt="2025-04-03T04:11:04.362" v="110" actId="20577"/>
      <pc:docMkLst>
        <pc:docMk/>
      </pc:docMkLst>
      <pc:sldChg chg="del">
        <pc:chgData name="Salem, Serif" userId="0cc31d79-1f26-4d22-b02f-92a0f21316ff" providerId="ADAL" clId="{2EA56C72-18B9-49B5-8A88-9BFA54070896}" dt="2025-04-03T03:55:41.444" v="95" actId="47"/>
        <pc:sldMkLst>
          <pc:docMk/>
          <pc:sldMk cId="1519395497" sldId="388"/>
        </pc:sldMkLst>
      </pc:sldChg>
      <pc:sldChg chg="modSp mod">
        <pc:chgData name="Salem, Serif" userId="0cc31d79-1f26-4d22-b02f-92a0f21316ff" providerId="ADAL" clId="{2EA56C72-18B9-49B5-8A88-9BFA54070896}" dt="2025-04-03T04:11:04.362" v="110" actId="20577"/>
        <pc:sldMkLst>
          <pc:docMk/>
          <pc:sldMk cId="3420395049" sldId="389"/>
        </pc:sldMkLst>
        <pc:spChg chg="mod">
          <ac:chgData name="Salem, Serif" userId="0cc31d79-1f26-4d22-b02f-92a0f21316ff" providerId="ADAL" clId="{2EA56C72-18B9-49B5-8A88-9BFA54070896}" dt="2025-04-03T04:11:04.362" v="110" actId="20577"/>
          <ac:spMkLst>
            <pc:docMk/>
            <pc:sldMk cId="3420395049" sldId="389"/>
            <ac:spMk id="4" creationId="{8D566F50-EC47-911A-02D8-F99A4A5897BD}"/>
          </ac:spMkLst>
        </pc:spChg>
      </pc:sldChg>
      <pc:sldChg chg="del">
        <pc:chgData name="Salem, Serif" userId="0cc31d79-1f26-4d22-b02f-92a0f21316ff" providerId="ADAL" clId="{2EA56C72-18B9-49B5-8A88-9BFA54070896}" dt="2025-04-03T03:54:03.828" v="20" actId="47"/>
        <pc:sldMkLst>
          <pc:docMk/>
          <pc:sldMk cId="192560046" sldId="440"/>
        </pc:sldMkLst>
      </pc:sldChg>
      <pc:sldChg chg="del">
        <pc:chgData name="Salem, Serif" userId="0cc31d79-1f26-4d22-b02f-92a0f21316ff" providerId="ADAL" clId="{2EA56C72-18B9-49B5-8A88-9BFA54070896}" dt="2025-04-03T03:54:04.628" v="21" actId="47"/>
        <pc:sldMkLst>
          <pc:docMk/>
          <pc:sldMk cId="1422168919" sldId="441"/>
        </pc:sldMkLst>
      </pc:sldChg>
      <pc:sldChg chg="del">
        <pc:chgData name="Salem, Serif" userId="0cc31d79-1f26-4d22-b02f-92a0f21316ff" providerId="ADAL" clId="{2EA56C72-18B9-49B5-8A88-9BFA54070896}" dt="2025-04-03T03:54:05.668" v="23" actId="47"/>
        <pc:sldMkLst>
          <pc:docMk/>
          <pc:sldMk cId="2740685455" sldId="442"/>
        </pc:sldMkLst>
      </pc:sldChg>
      <pc:sldChg chg="del">
        <pc:chgData name="Salem, Serif" userId="0cc31d79-1f26-4d22-b02f-92a0f21316ff" providerId="ADAL" clId="{2EA56C72-18B9-49B5-8A88-9BFA54070896}" dt="2025-04-03T03:54:06.169" v="24" actId="47"/>
        <pc:sldMkLst>
          <pc:docMk/>
          <pc:sldMk cId="1785213717" sldId="443"/>
        </pc:sldMkLst>
      </pc:sldChg>
      <pc:sldChg chg="add del">
        <pc:chgData name="Salem, Serif" userId="0cc31d79-1f26-4d22-b02f-92a0f21316ff" providerId="ADAL" clId="{2EA56C72-18B9-49B5-8A88-9BFA54070896}" dt="2025-04-03T03:54:06.793" v="25" actId="47"/>
        <pc:sldMkLst>
          <pc:docMk/>
          <pc:sldMk cId="1420783562" sldId="445"/>
        </pc:sldMkLst>
      </pc:sldChg>
      <pc:sldChg chg="add del">
        <pc:chgData name="Salem, Serif" userId="0cc31d79-1f26-4d22-b02f-92a0f21316ff" providerId="ADAL" clId="{2EA56C72-18B9-49B5-8A88-9BFA54070896}" dt="2025-04-03T03:55:04.233" v="65" actId="47"/>
        <pc:sldMkLst>
          <pc:docMk/>
          <pc:sldMk cId="2295799301" sldId="446"/>
        </pc:sldMkLst>
      </pc:sldChg>
      <pc:sldChg chg="add del">
        <pc:chgData name="Salem, Serif" userId="0cc31d79-1f26-4d22-b02f-92a0f21316ff" providerId="ADAL" clId="{2EA56C72-18B9-49B5-8A88-9BFA54070896}" dt="2025-04-03T03:54:26.440" v="37" actId="47"/>
        <pc:sldMkLst>
          <pc:docMk/>
          <pc:sldMk cId="1577842590" sldId="447"/>
        </pc:sldMkLst>
      </pc:sldChg>
      <pc:sldChg chg="add del">
        <pc:chgData name="Salem, Serif" userId="0cc31d79-1f26-4d22-b02f-92a0f21316ff" providerId="ADAL" clId="{2EA56C72-18B9-49B5-8A88-9BFA54070896}" dt="2025-04-03T03:54:27.663" v="38" actId="47"/>
        <pc:sldMkLst>
          <pc:docMk/>
          <pc:sldMk cId="3134836137" sldId="448"/>
        </pc:sldMkLst>
      </pc:sldChg>
      <pc:sldChg chg="add del">
        <pc:chgData name="Salem, Serif" userId="0cc31d79-1f26-4d22-b02f-92a0f21316ff" providerId="ADAL" clId="{2EA56C72-18B9-49B5-8A88-9BFA54070896}" dt="2025-04-03T03:54:28.263" v="39" actId="47"/>
        <pc:sldMkLst>
          <pc:docMk/>
          <pc:sldMk cId="225999249" sldId="449"/>
        </pc:sldMkLst>
      </pc:sldChg>
      <pc:sldChg chg="add del">
        <pc:chgData name="Salem, Serif" userId="0cc31d79-1f26-4d22-b02f-92a0f21316ff" providerId="ADAL" clId="{2EA56C72-18B9-49B5-8A88-9BFA54070896}" dt="2025-04-03T03:54:28.720" v="40" actId="47"/>
        <pc:sldMkLst>
          <pc:docMk/>
          <pc:sldMk cId="2081548326" sldId="450"/>
        </pc:sldMkLst>
      </pc:sldChg>
      <pc:sldChg chg="add del">
        <pc:chgData name="Salem, Serif" userId="0cc31d79-1f26-4d22-b02f-92a0f21316ff" providerId="ADAL" clId="{2EA56C72-18B9-49B5-8A88-9BFA54070896}" dt="2025-04-03T03:54:29.288" v="41" actId="47"/>
        <pc:sldMkLst>
          <pc:docMk/>
          <pc:sldMk cId="3179129996" sldId="451"/>
        </pc:sldMkLst>
      </pc:sldChg>
      <pc:sldChg chg="add del">
        <pc:chgData name="Salem, Serif" userId="0cc31d79-1f26-4d22-b02f-92a0f21316ff" providerId="ADAL" clId="{2EA56C72-18B9-49B5-8A88-9BFA54070896}" dt="2025-04-03T03:54:32.300" v="43" actId="47"/>
        <pc:sldMkLst>
          <pc:docMk/>
          <pc:sldMk cId="3485249069" sldId="453"/>
        </pc:sldMkLst>
      </pc:sldChg>
      <pc:sldChg chg="add del">
        <pc:chgData name="Salem, Serif" userId="0cc31d79-1f26-4d22-b02f-92a0f21316ff" providerId="ADAL" clId="{2EA56C72-18B9-49B5-8A88-9BFA54070896}" dt="2025-04-03T03:54:33.240" v="44" actId="47"/>
        <pc:sldMkLst>
          <pc:docMk/>
          <pc:sldMk cId="3524476402" sldId="454"/>
        </pc:sldMkLst>
      </pc:sldChg>
      <pc:sldChg chg="del">
        <pc:chgData name="Salem, Serif" userId="0cc31d79-1f26-4d22-b02f-92a0f21316ff" providerId="ADAL" clId="{2EA56C72-18B9-49B5-8A88-9BFA54070896}" dt="2025-04-03T03:54:33.936" v="45" actId="47"/>
        <pc:sldMkLst>
          <pc:docMk/>
          <pc:sldMk cId="2414763391" sldId="455"/>
        </pc:sldMkLst>
      </pc:sldChg>
      <pc:sldChg chg="add del">
        <pc:chgData name="Salem, Serif" userId="0cc31d79-1f26-4d22-b02f-92a0f21316ff" providerId="ADAL" clId="{2EA56C72-18B9-49B5-8A88-9BFA54070896}" dt="2025-04-03T03:55:22.796" v="81" actId="47"/>
        <pc:sldMkLst>
          <pc:docMk/>
          <pc:sldMk cId="1010265663" sldId="456"/>
        </pc:sldMkLst>
      </pc:sldChg>
      <pc:sldChg chg="add del">
        <pc:chgData name="Salem, Serif" userId="0cc31d79-1f26-4d22-b02f-92a0f21316ff" providerId="ADAL" clId="{2EA56C72-18B9-49B5-8A88-9BFA54070896}" dt="2025-04-03T03:55:27.693" v="82" actId="47"/>
        <pc:sldMkLst>
          <pc:docMk/>
          <pc:sldMk cId="3023746879" sldId="457"/>
        </pc:sldMkLst>
      </pc:sldChg>
      <pc:sldChg chg="add del">
        <pc:chgData name="Salem, Serif" userId="0cc31d79-1f26-4d22-b02f-92a0f21316ff" providerId="ADAL" clId="{2EA56C72-18B9-49B5-8A88-9BFA54070896}" dt="2025-04-03T03:55:28.063" v="83" actId="47"/>
        <pc:sldMkLst>
          <pc:docMk/>
          <pc:sldMk cId="1022423695" sldId="458"/>
        </pc:sldMkLst>
      </pc:sldChg>
      <pc:sldChg chg="add del">
        <pc:chgData name="Salem, Serif" userId="0cc31d79-1f26-4d22-b02f-92a0f21316ff" providerId="ADAL" clId="{2EA56C72-18B9-49B5-8A88-9BFA54070896}" dt="2025-04-03T03:55:28.657" v="85" actId="47"/>
        <pc:sldMkLst>
          <pc:docMk/>
          <pc:sldMk cId="2537473888" sldId="459"/>
        </pc:sldMkLst>
      </pc:sldChg>
      <pc:sldChg chg="add del">
        <pc:chgData name="Salem, Serif" userId="0cc31d79-1f26-4d22-b02f-92a0f21316ff" providerId="ADAL" clId="{2EA56C72-18B9-49B5-8A88-9BFA54070896}" dt="2025-04-03T03:55:29.714" v="89" actId="47"/>
        <pc:sldMkLst>
          <pc:docMk/>
          <pc:sldMk cId="2216016546" sldId="460"/>
        </pc:sldMkLst>
      </pc:sldChg>
      <pc:sldChg chg="add del">
        <pc:chgData name="Salem, Serif" userId="0cc31d79-1f26-4d22-b02f-92a0f21316ff" providerId="ADAL" clId="{2EA56C72-18B9-49B5-8A88-9BFA54070896}" dt="2025-04-03T03:55:30.022" v="90" actId="47"/>
        <pc:sldMkLst>
          <pc:docMk/>
          <pc:sldMk cId="1458850853" sldId="461"/>
        </pc:sldMkLst>
      </pc:sldChg>
      <pc:sldChg chg="add del">
        <pc:chgData name="Salem, Serif" userId="0cc31d79-1f26-4d22-b02f-92a0f21316ff" providerId="ADAL" clId="{2EA56C72-18B9-49B5-8A88-9BFA54070896}" dt="2025-04-03T03:55:30.498" v="91" actId="47"/>
        <pc:sldMkLst>
          <pc:docMk/>
          <pc:sldMk cId="1685326909" sldId="462"/>
        </pc:sldMkLst>
      </pc:sldChg>
      <pc:sldChg chg="add del">
        <pc:chgData name="Salem, Serif" userId="0cc31d79-1f26-4d22-b02f-92a0f21316ff" providerId="ADAL" clId="{2EA56C72-18B9-49B5-8A88-9BFA54070896}" dt="2025-04-03T03:55:31.007" v="92" actId="47"/>
        <pc:sldMkLst>
          <pc:docMk/>
          <pc:sldMk cId="3456606148" sldId="463"/>
        </pc:sldMkLst>
      </pc:sldChg>
      <pc:sldChg chg="add del">
        <pc:chgData name="Salem, Serif" userId="0cc31d79-1f26-4d22-b02f-92a0f21316ff" providerId="ADAL" clId="{2EA56C72-18B9-49B5-8A88-9BFA54070896}" dt="2025-04-03T03:55:31.442" v="93" actId="47"/>
        <pc:sldMkLst>
          <pc:docMk/>
          <pc:sldMk cId="1745438938" sldId="464"/>
        </pc:sldMkLst>
      </pc:sldChg>
      <pc:sldChg chg="add del">
        <pc:chgData name="Salem, Serif" userId="0cc31d79-1f26-4d22-b02f-92a0f21316ff" providerId="ADAL" clId="{2EA56C72-18B9-49B5-8A88-9BFA54070896}" dt="2025-04-03T03:55:32.005" v="94" actId="47"/>
        <pc:sldMkLst>
          <pc:docMk/>
          <pc:sldMk cId="2794862553" sldId="465"/>
        </pc:sldMkLst>
      </pc:sldChg>
      <pc:sldChg chg="add del">
        <pc:chgData name="Salem, Serif" userId="0cc31d79-1f26-4d22-b02f-92a0f21316ff" providerId="ADAL" clId="{2EA56C72-18B9-49B5-8A88-9BFA54070896}" dt="2025-04-03T03:55:06.057" v="67" actId="47"/>
        <pc:sldMkLst>
          <pc:docMk/>
          <pc:sldMk cId="1553075511" sldId="471"/>
        </pc:sldMkLst>
      </pc:sldChg>
      <pc:sldChg chg="add del">
        <pc:chgData name="Salem, Serif" userId="0cc31d79-1f26-4d22-b02f-92a0f21316ff" providerId="ADAL" clId="{2EA56C72-18B9-49B5-8A88-9BFA54070896}" dt="2025-04-03T03:55:04.871" v="66" actId="47"/>
        <pc:sldMkLst>
          <pc:docMk/>
          <pc:sldMk cId="3563240801" sldId="472"/>
        </pc:sldMkLst>
      </pc:sldChg>
      <pc:sldChg chg="addSp delSp modSp new mod modClrScheme chgLayout">
        <pc:chgData name="Salem, Serif" userId="0cc31d79-1f26-4d22-b02f-92a0f21316ff" providerId="ADAL" clId="{2EA56C72-18B9-49B5-8A88-9BFA54070896}" dt="2025-04-03T04:08:45.083" v="107" actId="208"/>
        <pc:sldMkLst>
          <pc:docMk/>
          <pc:sldMk cId="1651743" sldId="473"/>
        </pc:sldMkLst>
        <pc:spChg chg="del">
          <ac:chgData name="Salem, Serif" userId="0cc31d79-1f26-4d22-b02f-92a0f21316ff" providerId="ADAL" clId="{2EA56C72-18B9-49B5-8A88-9BFA54070896}" dt="2025-04-03T04:08:06.536" v="97" actId="700"/>
          <ac:spMkLst>
            <pc:docMk/>
            <pc:sldMk cId="1651743" sldId="473"/>
            <ac:spMk id="2" creationId="{7CEF98A5-EEC7-B457-F62C-B4A5338FBBFF}"/>
          </ac:spMkLst>
        </pc:spChg>
        <pc:spChg chg="mod ord">
          <ac:chgData name="Salem, Serif" userId="0cc31d79-1f26-4d22-b02f-92a0f21316ff" providerId="ADAL" clId="{2EA56C72-18B9-49B5-8A88-9BFA54070896}" dt="2025-04-03T04:08:06.536" v="97" actId="700"/>
          <ac:spMkLst>
            <pc:docMk/>
            <pc:sldMk cId="1651743" sldId="473"/>
            <ac:spMk id="3" creationId="{641E2CE0-E495-D780-C324-03AED5678A8D}"/>
          </ac:spMkLst>
        </pc:spChg>
        <pc:picChg chg="add mod">
          <ac:chgData name="Salem, Serif" userId="0cc31d79-1f26-4d22-b02f-92a0f21316ff" providerId="ADAL" clId="{2EA56C72-18B9-49B5-8A88-9BFA54070896}" dt="2025-04-03T04:08:24.117" v="103" actId="14100"/>
          <ac:picMkLst>
            <pc:docMk/>
            <pc:sldMk cId="1651743" sldId="473"/>
            <ac:picMk id="5" creationId="{D3AD4F25-A8E5-A185-B29D-07E0FEDC2906}"/>
          </ac:picMkLst>
        </pc:picChg>
        <pc:picChg chg="add mod">
          <ac:chgData name="Salem, Serif" userId="0cc31d79-1f26-4d22-b02f-92a0f21316ff" providerId="ADAL" clId="{2EA56C72-18B9-49B5-8A88-9BFA54070896}" dt="2025-04-03T04:08:45.083" v="107" actId="208"/>
          <ac:picMkLst>
            <pc:docMk/>
            <pc:sldMk cId="1651743" sldId="473"/>
            <ac:picMk id="7" creationId="{13C34C5D-B42D-2CB8-C3D2-5402C53F0066}"/>
          </ac:picMkLst>
        </pc:picChg>
      </pc:sldChg>
      <pc:sldChg chg="del">
        <pc:chgData name="Salem, Serif" userId="0cc31d79-1f26-4d22-b02f-92a0f21316ff" providerId="ADAL" clId="{2EA56C72-18B9-49B5-8A88-9BFA54070896}" dt="2025-04-03T03:54:05.088" v="22" actId="47"/>
        <pc:sldMkLst>
          <pc:docMk/>
          <pc:sldMk cId="3820087279" sldId="473"/>
        </pc:sldMkLst>
      </pc:sldChg>
      <pc:sldChg chg="add del">
        <pc:chgData name="Salem, Serif" userId="0cc31d79-1f26-4d22-b02f-92a0f21316ff" providerId="ADAL" clId="{2EA56C72-18B9-49B5-8A88-9BFA54070896}" dt="2025-04-03T03:54:30.247" v="42" actId="47"/>
        <pc:sldMkLst>
          <pc:docMk/>
          <pc:sldMk cId="2007067696" sldId="474"/>
        </pc:sldMkLst>
      </pc:sldChg>
      <pc:sldChg chg="add del">
        <pc:chgData name="Salem, Serif" userId="0cc31d79-1f26-4d22-b02f-92a0f21316ff" providerId="ADAL" clId="{2EA56C72-18B9-49B5-8A88-9BFA54070896}" dt="2025-04-03T03:55:28.467" v="84" actId="47"/>
        <pc:sldMkLst>
          <pc:docMk/>
          <pc:sldMk cId="3732709136" sldId="476"/>
        </pc:sldMkLst>
      </pc:sldChg>
      <pc:sldChg chg="add del">
        <pc:chgData name="Salem, Serif" userId="0cc31d79-1f26-4d22-b02f-92a0f21316ff" providerId="ADAL" clId="{2EA56C72-18B9-49B5-8A88-9BFA54070896}" dt="2025-04-03T03:55:28.857" v="86" actId="47"/>
        <pc:sldMkLst>
          <pc:docMk/>
          <pc:sldMk cId="1873300830" sldId="477"/>
        </pc:sldMkLst>
      </pc:sldChg>
      <pc:sldChg chg="add del">
        <pc:chgData name="Salem, Serif" userId="0cc31d79-1f26-4d22-b02f-92a0f21316ff" providerId="ADAL" clId="{2EA56C72-18B9-49B5-8A88-9BFA54070896}" dt="2025-04-03T03:55:29.044" v="87" actId="47"/>
        <pc:sldMkLst>
          <pc:docMk/>
          <pc:sldMk cId="2979110653" sldId="478"/>
        </pc:sldMkLst>
      </pc:sldChg>
      <pc:sldChg chg="add del">
        <pc:chgData name="Salem, Serif" userId="0cc31d79-1f26-4d22-b02f-92a0f21316ff" providerId="ADAL" clId="{2EA56C72-18B9-49B5-8A88-9BFA54070896}" dt="2025-04-03T03:55:29.210" v="88" actId="47"/>
        <pc:sldMkLst>
          <pc:docMk/>
          <pc:sldMk cId="4071782721" sldId="4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887B4-DE4E-4B79-B845-7F2EF2649E4D}" type="datetimeFigureOut">
              <a:rPr lang="en-GB" smtClean="0"/>
              <a:t>03/04/2025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F4DB59-AC0F-4E2E-B565-61C5CBC3B4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446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Manual Input 5">
            <a:extLst>
              <a:ext uri="{FF2B5EF4-FFF2-40B4-BE49-F238E27FC236}">
                <a16:creationId xmlns:a16="http://schemas.microsoft.com/office/drawing/2014/main" id="{DC680092-84E3-EEA5-8FCD-36D5852B3692}"/>
              </a:ext>
            </a:extLst>
          </p:cNvPr>
          <p:cNvSpPr/>
          <p:nvPr/>
        </p:nvSpPr>
        <p:spPr>
          <a:xfrm rot="5400000" flipH="1">
            <a:off x="670896" y="-313088"/>
            <a:ext cx="6510124" cy="7454351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074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074 h 10000"/>
              <a:gd name="connsiteX0" fmla="*/ 0 w 10000"/>
              <a:gd name="connsiteY0" fmla="*/ 4548 h 9474"/>
              <a:gd name="connsiteX1" fmla="*/ 9957 w 10000"/>
              <a:gd name="connsiteY1" fmla="*/ 0 h 9474"/>
              <a:gd name="connsiteX2" fmla="*/ 10000 w 10000"/>
              <a:gd name="connsiteY2" fmla="*/ 9474 h 9474"/>
              <a:gd name="connsiteX3" fmla="*/ 0 w 10000"/>
              <a:gd name="connsiteY3" fmla="*/ 9474 h 9474"/>
              <a:gd name="connsiteX4" fmla="*/ 0 w 10000"/>
              <a:gd name="connsiteY4" fmla="*/ 4548 h 9474"/>
              <a:gd name="connsiteX0" fmla="*/ 0 w 9959"/>
              <a:gd name="connsiteY0" fmla="*/ 4801 h 10000"/>
              <a:gd name="connsiteX1" fmla="*/ 9957 w 9959"/>
              <a:gd name="connsiteY1" fmla="*/ 0 h 10000"/>
              <a:gd name="connsiteX2" fmla="*/ 9926 w 9959"/>
              <a:gd name="connsiteY2" fmla="*/ 9974 h 10000"/>
              <a:gd name="connsiteX3" fmla="*/ 0 w 9959"/>
              <a:gd name="connsiteY3" fmla="*/ 10000 h 10000"/>
              <a:gd name="connsiteX4" fmla="*/ 0 w 9959"/>
              <a:gd name="connsiteY4" fmla="*/ 48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59" h="10000">
                <a:moveTo>
                  <a:pt x="0" y="4801"/>
                </a:moveTo>
                <a:lnTo>
                  <a:pt x="9957" y="0"/>
                </a:lnTo>
                <a:cubicBezTo>
                  <a:pt x="9971" y="3333"/>
                  <a:pt x="9912" y="6641"/>
                  <a:pt x="9926" y="9974"/>
                </a:cubicBezTo>
                <a:lnTo>
                  <a:pt x="0" y="10000"/>
                </a:lnTo>
                <a:lnTo>
                  <a:pt x="0" y="4801"/>
                </a:lnTo>
                <a:close/>
              </a:path>
            </a:pathLst>
          </a:custGeom>
          <a:solidFill>
            <a:srgbClr val="B4A169"/>
          </a:solidFill>
          <a:ln>
            <a:solidFill>
              <a:srgbClr val="B4A1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3965713" y="1541721"/>
            <a:ext cx="7311886" cy="2275367"/>
          </a:xfrm>
          <a:prstGeom prst="roundRect">
            <a:avLst>
              <a:gd name="adj" fmla="val 9294"/>
            </a:avLst>
          </a:prstGeom>
          <a:solidFill>
            <a:schemeClr val="bg1"/>
          </a:solidFill>
          <a:ln w="762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0" marR="64008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en-US" sz="4000" b="1" kern="1200" cap="none" spc="0" dirty="0">
                <a:ln w="1270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3965712" y="4036741"/>
            <a:ext cx="7311887" cy="1374422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lIns="45720" rIns="45720" anchor="ctr">
            <a:normAutofit/>
          </a:bodyPr>
          <a:lstStyle>
            <a:lvl1pPr marL="0" marR="64008" indent="0" algn="ctr">
              <a:buNone/>
              <a:defRPr sz="3200" b="1" cap="none" spc="0">
                <a:ln w="127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dirty="0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186389-714C-E8D4-E9B6-A3513F94A3C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E2A51"/>
              </a:clrFrom>
              <a:clrTo>
                <a:srgbClr val="0E2A51">
                  <a:alpha val="0"/>
                </a:srgbClr>
              </a:clrTo>
            </a:clrChange>
          </a:blip>
          <a:srcRect t="18948" b="17472"/>
          <a:stretch/>
        </p:blipFill>
        <p:spPr>
          <a:xfrm>
            <a:off x="9721716" y="-28875"/>
            <a:ext cx="2470284" cy="1570593"/>
          </a:xfrm>
          <a:prstGeom prst="rect">
            <a:avLst/>
          </a:prstGeom>
        </p:spPr>
      </p:pic>
      <p:pic>
        <p:nvPicPr>
          <p:cNvPr id="11" name="Picture 6" descr="QA Higher Education - London Job Show - Stratford">
            <a:extLst>
              <a:ext uri="{FF2B5EF4-FFF2-40B4-BE49-F238E27FC236}">
                <a16:creationId xmlns:a16="http://schemas.microsoft.com/office/drawing/2014/main" id="{F22C145C-8FD9-718B-1D06-08E5EF362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6" y="5576522"/>
            <a:ext cx="1938132" cy="118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097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logo mono_image bckgr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332636-384D-F42B-3E16-F4450B8AB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26" y="6224803"/>
            <a:ext cx="450528" cy="45052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6330-4577-6481-7DC1-F2B0773BE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534" y="6285849"/>
            <a:ext cx="10717603" cy="404331"/>
          </a:xfrm>
          <a:prstGeom prst="roundRect">
            <a:avLst>
              <a:gd name="adj" fmla="val 4257"/>
            </a:avLst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lnSpc>
                <a:spcPct val="100000"/>
              </a:lnSpc>
              <a:buNone/>
              <a:defRPr sz="2200">
                <a:solidFill>
                  <a:srgbClr val="0142A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C3299647-3B22-69E7-D927-EF775DDA46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0800000" flipV="1">
            <a:off x="9040296" y="6264058"/>
            <a:ext cx="2467779" cy="391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C9F9B12-43FE-37F4-5A23-B3E1D5F0EF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4534" y="6275385"/>
            <a:ext cx="464287" cy="3701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A63D1FAB-6ACB-445C-B381-BE8D10F3279C}" type="slidenum">
              <a:rPr lang="en-GB" smtClean="0"/>
              <a:t>‹#›</a:t>
            </a:fld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F53F0C-75B4-0313-1CCC-19A7C9DC74D3}"/>
              </a:ext>
            </a:extLst>
          </p:cNvPr>
          <p:cNvCxnSpPr>
            <a:cxnSpLocks/>
          </p:cNvCxnSpPr>
          <p:nvPr/>
        </p:nvCxnSpPr>
        <p:spPr>
          <a:xfrm>
            <a:off x="-1728" y="53165"/>
            <a:ext cx="12193728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B7D45B-C27F-579D-4D88-08F7A3EF9BA1}"/>
              </a:ext>
            </a:extLst>
          </p:cNvPr>
          <p:cNvCxnSpPr>
            <a:cxnSpLocks/>
          </p:cNvCxnSpPr>
          <p:nvPr/>
        </p:nvCxnSpPr>
        <p:spPr>
          <a:xfrm>
            <a:off x="0" y="6804835"/>
            <a:ext cx="12192000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84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78B835-84F5-EB1C-793D-8EFAB6132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485" y="728721"/>
            <a:ext cx="4545030" cy="4545030"/>
          </a:xfrm>
          <a:prstGeom prst="rect">
            <a:avLst/>
          </a:prstGeom>
        </p:spPr>
      </p:pic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444B96F0-C7C3-E26B-E701-5693C77350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0800000" flipV="1">
            <a:off x="9099933" y="6273734"/>
            <a:ext cx="2467779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673B929-B2E4-A271-92B5-7996C2F58B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0191" y="6285325"/>
            <a:ext cx="5707566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88A190-1291-9AF5-A5E6-25B825D32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4534" y="6285324"/>
            <a:ext cx="464287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A63D1FAB-6ACB-445C-B381-BE8D10F3279C}" type="slidenum">
              <a:rPr lang="en-GB" smtClean="0"/>
              <a:t>‹#›</a:t>
            </a:fld>
            <a:endParaRPr lang="en-GB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8631231-6D76-D914-70C7-C000F489D8A5}"/>
              </a:ext>
            </a:extLst>
          </p:cNvPr>
          <p:cNvCxnSpPr>
            <a:cxnSpLocks/>
          </p:cNvCxnSpPr>
          <p:nvPr/>
        </p:nvCxnSpPr>
        <p:spPr>
          <a:xfrm>
            <a:off x="-1728" y="53165"/>
            <a:ext cx="12193728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E5AA04-940E-3FCE-26D5-B588E9AE5A28}"/>
              </a:ext>
            </a:extLst>
          </p:cNvPr>
          <p:cNvCxnSpPr>
            <a:cxnSpLocks/>
          </p:cNvCxnSpPr>
          <p:nvPr/>
        </p:nvCxnSpPr>
        <p:spPr>
          <a:xfrm>
            <a:off x="0" y="6804835"/>
            <a:ext cx="12192000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161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Png Download Question Marks Png Png Images Background ...">
            <a:extLst>
              <a:ext uri="{FF2B5EF4-FFF2-40B4-BE49-F238E27FC236}">
                <a16:creationId xmlns:a16="http://schemas.microsoft.com/office/drawing/2014/main" id="{BC6E1740-E061-F4E7-73C5-766518C96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943" y="1946335"/>
            <a:ext cx="5328814" cy="296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8F1EF231-7BCF-E484-03CC-4160CAABD8DB}"/>
              </a:ext>
            </a:extLst>
          </p:cNvPr>
          <p:cNvSpPr txBox="1">
            <a:spLocks/>
          </p:cNvSpPr>
          <p:nvPr/>
        </p:nvSpPr>
        <p:spPr>
          <a:xfrm rot="10800000" flipV="1">
            <a:off x="9099933" y="6273734"/>
            <a:ext cx="2467779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C16F4A-40A8-40F8-A7B1-FC7942C54D1D}" type="datetimeFigureOut">
              <a:rPr lang="en-GB" smtClean="0"/>
              <a:pPr/>
              <a:t>03/04/2025</a:t>
            </a:fld>
            <a:endParaRPr lang="en-GB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3EEA33B5-BD3F-C427-92D3-53C357FD81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0191" y="6285325"/>
            <a:ext cx="5707566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391B89BF-4876-D541-21E0-3796552292CC}"/>
              </a:ext>
            </a:extLst>
          </p:cNvPr>
          <p:cNvSpPr txBox="1">
            <a:spLocks/>
          </p:cNvSpPr>
          <p:nvPr/>
        </p:nvSpPr>
        <p:spPr>
          <a:xfrm>
            <a:off x="11664534" y="6285324"/>
            <a:ext cx="464287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9027CE-6DA3-412F-90F5-E842922BD378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4686A6C-5580-D2C5-B253-DEA910D3A3BC}"/>
              </a:ext>
            </a:extLst>
          </p:cNvPr>
          <p:cNvCxnSpPr>
            <a:cxnSpLocks/>
          </p:cNvCxnSpPr>
          <p:nvPr/>
        </p:nvCxnSpPr>
        <p:spPr>
          <a:xfrm>
            <a:off x="-1728" y="53165"/>
            <a:ext cx="12193728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A074B7-6997-47F0-1308-7F1FE0BFB62F}"/>
              </a:ext>
            </a:extLst>
          </p:cNvPr>
          <p:cNvCxnSpPr>
            <a:cxnSpLocks/>
          </p:cNvCxnSpPr>
          <p:nvPr/>
        </p:nvCxnSpPr>
        <p:spPr>
          <a:xfrm>
            <a:off x="0" y="6804835"/>
            <a:ext cx="12192000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51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3C91B5C1-2950-CA26-24E2-032EA63DD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712" y="5676492"/>
            <a:ext cx="464287" cy="373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rgbClr val="E0E6E9"/>
                </a:solidFill>
              </a:defRPr>
            </a:lvl1pPr>
          </a:lstStyle>
          <a:p>
            <a:fld id="{A63D1FAB-6ACB-445C-B381-BE8D10F3279C}" type="slidenum">
              <a:rPr lang="en-GB" smtClean="0"/>
              <a:t>‹#›</a:t>
            </a:fld>
            <a:endParaRPr lang="en-GB"/>
          </a:p>
        </p:txBody>
      </p:sp>
      <p:pic>
        <p:nvPicPr>
          <p:cNvPr id="1026" name="Picture 2" descr="Free Png Download Question Marks Png Png Images Background ...">
            <a:extLst>
              <a:ext uri="{FF2B5EF4-FFF2-40B4-BE49-F238E27FC236}">
                <a16:creationId xmlns:a16="http://schemas.microsoft.com/office/drawing/2014/main" id="{BC6E1740-E061-F4E7-73C5-766518C96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193" y="704989"/>
            <a:ext cx="3637614" cy="202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รูปการ์ตูนหนังสือการ์ตูนแม่แบบสัญลักษณ์ฟองสบู่คืนชีพ เวกเตอร์ PNG , การ ...">
            <a:extLst>
              <a:ext uri="{FF2B5EF4-FFF2-40B4-BE49-F238E27FC236}">
                <a16:creationId xmlns:a16="http://schemas.microsoft.com/office/drawing/2014/main" id="{751D2F7E-B835-3535-0807-F2A6F773D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563" y="3122764"/>
            <a:ext cx="2560822" cy="2553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6C026CB9-32E6-179F-A7D7-BC46FE106618}"/>
              </a:ext>
            </a:extLst>
          </p:cNvPr>
          <p:cNvSpPr txBox="1">
            <a:spLocks/>
          </p:cNvSpPr>
          <p:nvPr/>
        </p:nvSpPr>
        <p:spPr>
          <a:xfrm rot="10800000" flipV="1">
            <a:off x="9099933" y="6273734"/>
            <a:ext cx="2467779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C16F4A-40A8-40F8-A7B1-FC7942C54D1D}" type="datetimeFigureOut">
              <a:rPr lang="en-GB" smtClean="0"/>
              <a:pPr/>
              <a:t>03/04/2025</a:t>
            </a:fld>
            <a:endParaRPr lang="en-GB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C2D68133-DE2B-FBFE-8235-47B03DB10D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0191" y="6285325"/>
            <a:ext cx="5707566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FF4231A1-BF08-2CC0-752D-B3691C042792}"/>
              </a:ext>
            </a:extLst>
          </p:cNvPr>
          <p:cNvSpPr txBox="1">
            <a:spLocks/>
          </p:cNvSpPr>
          <p:nvPr/>
        </p:nvSpPr>
        <p:spPr>
          <a:xfrm>
            <a:off x="11664534" y="6285324"/>
            <a:ext cx="464287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9027CE-6DA3-412F-90F5-E842922BD378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73156E5-57D2-6DF4-35FD-E8754369C60D}"/>
              </a:ext>
            </a:extLst>
          </p:cNvPr>
          <p:cNvCxnSpPr>
            <a:cxnSpLocks/>
          </p:cNvCxnSpPr>
          <p:nvPr/>
        </p:nvCxnSpPr>
        <p:spPr>
          <a:xfrm>
            <a:off x="-1728" y="53165"/>
            <a:ext cx="12193728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43F9F3D-D486-9CB6-CF90-C02345676DCF}"/>
              </a:ext>
            </a:extLst>
          </p:cNvPr>
          <p:cNvCxnSpPr>
            <a:cxnSpLocks/>
          </p:cNvCxnSpPr>
          <p:nvPr/>
        </p:nvCxnSpPr>
        <p:spPr>
          <a:xfrm>
            <a:off x="0" y="6804835"/>
            <a:ext cx="12192000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03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uTitl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Manual Input 5">
            <a:extLst>
              <a:ext uri="{FF2B5EF4-FFF2-40B4-BE49-F238E27FC236}">
                <a16:creationId xmlns:a16="http://schemas.microsoft.com/office/drawing/2014/main" id="{DC680092-84E3-EEA5-8FCD-36D5852B3692}"/>
              </a:ext>
            </a:extLst>
          </p:cNvPr>
          <p:cNvSpPr/>
          <p:nvPr/>
        </p:nvSpPr>
        <p:spPr>
          <a:xfrm rot="5400000" flipH="1">
            <a:off x="670896" y="-313088"/>
            <a:ext cx="6510124" cy="7454351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074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074 h 10000"/>
              <a:gd name="connsiteX0" fmla="*/ 0 w 10000"/>
              <a:gd name="connsiteY0" fmla="*/ 4548 h 9474"/>
              <a:gd name="connsiteX1" fmla="*/ 9957 w 10000"/>
              <a:gd name="connsiteY1" fmla="*/ 0 h 9474"/>
              <a:gd name="connsiteX2" fmla="*/ 10000 w 10000"/>
              <a:gd name="connsiteY2" fmla="*/ 9474 h 9474"/>
              <a:gd name="connsiteX3" fmla="*/ 0 w 10000"/>
              <a:gd name="connsiteY3" fmla="*/ 9474 h 9474"/>
              <a:gd name="connsiteX4" fmla="*/ 0 w 10000"/>
              <a:gd name="connsiteY4" fmla="*/ 4548 h 9474"/>
              <a:gd name="connsiteX0" fmla="*/ 0 w 9959"/>
              <a:gd name="connsiteY0" fmla="*/ 4801 h 10000"/>
              <a:gd name="connsiteX1" fmla="*/ 9957 w 9959"/>
              <a:gd name="connsiteY1" fmla="*/ 0 h 10000"/>
              <a:gd name="connsiteX2" fmla="*/ 9926 w 9959"/>
              <a:gd name="connsiteY2" fmla="*/ 9974 h 10000"/>
              <a:gd name="connsiteX3" fmla="*/ 0 w 9959"/>
              <a:gd name="connsiteY3" fmla="*/ 10000 h 10000"/>
              <a:gd name="connsiteX4" fmla="*/ 0 w 9959"/>
              <a:gd name="connsiteY4" fmla="*/ 48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59" h="10000">
                <a:moveTo>
                  <a:pt x="0" y="4801"/>
                </a:moveTo>
                <a:lnTo>
                  <a:pt x="9957" y="0"/>
                </a:lnTo>
                <a:cubicBezTo>
                  <a:pt x="9971" y="3333"/>
                  <a:pt x="9912" y="6641"/>
                  <a:pt x="9926" y="9974"/>
                </a:cubicBezTo>
                <a:lnTo>
                  <a:pt x="0" y="10000"/>
                </a:lnTo>
                <a:lnTo>
                  <a:pt x="0" y="4801"/>
                </a:lnTo>
                <a:close/>
              </a:path>
            </a:pathLst>
          </a:custGeom>
          <a:solidFill>
            <a:srgbClr val="B4A169"/>
          </a:solidFill>
          <a:ln>
            <a:solidFill>
              <a:srgbClr val="B4A1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190847" y="1648047"/>
            <a:ext cx="9952074" cy="3839012"/>
          </a:xfrm>
          <a:prstGeom prst="roundRect">
            <a:avLst>
              <a:gd name="adj" fmla="val 9294"/>
            </a:avLst>
          </a:prstGeom>
          <a:solidFill>
            <a:schemeClr val="bg1"/>
          </a:solidFill>
          <a:ln w="762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0" marR="64008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en-US" sz="4000" b="1" kern="1200" cap="none" spc="0" dirty="0">
                <a:ln w="1270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186389-714C-E8D4-E9B6-A3513F94A3C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E2A51"/>
              </a:clrFrom>
              <a:clrTo>
                <a:srgbClr val="0E2A51">
                  <a:alpha val="0"/>
                </a:srgbClr>
              </a:clrTo>
            </a:clrChange>
          </a:blip>
          <a:srcRect t="18948" b="17472"/>
          <a:stretch/>
        </p:blipFill>
        <p:spPr>
          <a:xfrm>
            <a:off x="9721716" y="-28875"/>
            <a:ext cx="2470284" cy="1570593"/>
          </a:xfrm>
          <a:prstGeom prst="rect">
            <a:avLst/>
          </a:prstGeom>
        </p:spPr>
      </p:pic>
      <p:pic>
        <p:nvPicPr>
          <p:cNvPr id="11" name="Picture 6" descr="QA Higher Education - London Job Show - Stratford">
            <a:extLst>
              <a:ext uri="{FF2B5EF4-FFF2-40B4-BE49-F238E27FC236}">
                <a16:creationId xmlns:a16="http://schemas.microsoft.com/office/drawing/2014/main" id="{F22C145C-8FD9-718B-1D06-08E5EF362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6" y="5576522"/>
            <a:ext cx="1938132" cy="118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539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1FAB-6ACB-445C-B381-BE8D10F32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30033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ctivity (Red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33C6A-6ED6-7711-0ED0-3C3741664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821" y="223836"/>
            <a:ext cx="9980768" cy="660420"/>
          </a:xfrm>
        </p:spPr>
        <p:txBody>
          <a:bodyPr/>
          <a:lstStyle>
            <a:lvl1pPr>
              <a:defRPr>
                <a:ln w="22225">
                  <a:solidFill>
                    <a:srgbClr val="A20000"/>
                  </a:solidFill>
                  <a:prstDash val="solid"/>
                </a:ln>
                <a:solidFill>
                  <a:srgbClr val="A2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50AE03-5E7C-9D8D-6343-867344B3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0FA17-244D-A87D-E136-389731067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E1B4BD-3F89-BEC9-7D31-2F491F918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D1FAB-6ACB-445C-B381-BE8D10F3279C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F1696F-9436-B86E-7C05-485104556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3269" y="1500292"/>
            <a:ext cx="3068731" cy="1721373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F8745BD-F4B6-5016-90DE-457DBF122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19" y="984739"/>
            <a:ext cx="11481847" cy="5160880"/>
          </a:xfrm>
          <a:prstGeom prst="roundRect">
            <a:avLst>
              <a:gd name="adj" fmla="val 4257"/>
            </a:avLst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33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logo mono_image bckgrnd">
    <p:bg>
      <p:bgPr>
        <a:solidFill>
          <a:srgbClr val="FFF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13DD8E46-51D4-9ADA-7AE4-F85AB3C01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405" y="157534"/>
            <a:ext cx="10521265" cy="733704"/>
          </a:xfrm>
          <a:prstGeom prst="round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76C474DE-E227-CC82-4C3A-73A9AADCF0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0800000" flipV="1">
            <a:off x="9099933" y="6273734"/>
            <a:ext cx="2467779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CFB7A31A-2416-F45E-2507-E399D92FD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0191" y="6285325"/>
            <a:ext cx="5707566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7">
            <a:extLst>
              <a:ext uri="{FF2B5EF4-FFF2-40B4-BE49-F238E27FC236}">
                <a16:creationId xmlns:a16="http://schemas.microsoft.com/office/drawing/2014/main" id="{02AA4CB2-FFC2-6F05-62F6-AB5A43DB1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4534" y="6285324"/>
            <a:ext cx="464287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A63D1FAB-6ACB-445C-B381-BE8D10F3279C}" type="slidenum">
              <a:rPr lang="en-GB" smtClean="0"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33AFA3-DEF6-75DA-1651-F0F9D4403E92}"/>
              </a:ext>
            </a:extLst>
          </p:cNvPr>
          <p:cNvCxnSpPr>
            <a:cxnSpLocks/>
          </p:cNvCxnSpPr>
          <p:nvPr/>
        </p:nvCxnSpPr>
        <p:spPr>
          <a:xfrm>
            <a:off x="-1728" y="53165"/>
            <a:ext cx="12193728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4A954BE-95F5-8165-48DC-691F7AB23D7F}"/>
              </a:ext>
            </a:extLst>
          </p:cNvPr>
          <p:cNvCxnSpPr>
            <a:cxnSpLocks/>
          </p:cNvCxnSpPr>
          <p:nvPr/>
        </p:nvCxnSpPr>
        <p:spPr>
          <a:xfrm>
            <a:off x="0" y="6804835"/>
            <a:ext cx="12192000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6" descr="QA Higher Education - London Job Show - Stratford">
            <a:extLst>
              <a:ext uri="{FF2B5EF4-FFF2-40B4-BE49-F238E27FC236}">
                <a16:creationId xmlns:a16="http://schemas.microsoft.com/office/drawing/2014/main" id="{04E6F3EE-E116-EC8D-506F-1ED791E60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8" y="6068798"/>
            <a:ext cx="1171309" cy="71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3EE996-26A6-55F0-CE50-A9027147042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10829" t="14872" r="10043" b="16298"/>
          <a:stretch/>
        </p:blipFill>
        <p:spPr>
          <a:xfrm>
            <a:off x="10914670" y="125635"/>
            <a:ext cx="1277330" cy="7337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2B4AE6-B080-4C86-4820-E7AE54622EF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132955"/>
            <a:ext cx="758283" cy="75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0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logo mono_image bckgr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13DD8E46-51D4-9ADA-7AE4-F85AB3C01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405" y="157534"/>
            <a:ext cx="10521265" cy="733704"/>
          </a:xfrm>
          <a:prstGeom prst="round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n w="22225">
                  <a:solidFill>
                    <a:srgbClr val="800000"/>
                  </a:solidFill>
                  <a:prstDash val="solid"/>
                </a:ln>
                <a:solidFill>
                  <a:srgbClr val="8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76C474DE-E227-CC82-4C3A-73A9AADCF0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0800000" flipV="1">
            <a:off x="9099933" y="6273734"/>
            <a:ext cx="2467779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CFB7A31A-2416-F45E-2507-E399D92FD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0191" y="6285325"/>
            <a:ext cx="5707566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7">
            <a:extLst>
              <a:ext uri="{FF2B5EF4-FFF2-40B4-BE49-F238E27FC236}">
                <a16:creationId xmlns:a16="http://schemas.microsoft.com/office/drawing/2014/main" id="{02AA4CB2-FFC2-6F05-62F6-AB5A43DB1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4534" y="6285324"/>
            <a:ext cx="464287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A63D1FAB-6ACB-445C-B381-BE8D10F3279C}" type="slidenum">
              <a:rPr lang="en-GB" smtClean="0"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33AFA3-DEF6-75DA-1651-F0F9D4403E92}"/>
              </a:ext>
            </a:extLst>
          </p:cNvPr>
          <p:cNvCxnSpPr>
            <a:cxnSpLocks/>
          </p:cNvCxnSpPr>
          <p:nvPr/>
        </p:nvCxnSpPr>
        <p:spPr>
          <a:xfrm>
            <a:off x="-1728" y="53165"/>
            <a:ext cx="12193728" cy="0"/>
          </a:xfrm>
          <a:prstGeom prst="line">
            <a:avLst/>
          </a:prstGeom>
          <a:ln w="1143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4A954BE-95F5-8165-48DC-691F7AB23D7F}"/>
              </a:ext>
            </a:extLst>
          </p:cNvPr>
          <p:cNvCxnSpPr>
            <a:cxnSpLocks/>
          </p:cNvCxnSpPr>
          <p:nvPr/>
        </p:nvCxnSpPr>
        <p:spPr>
          <a:xfrm>
            <a:off x="0" y="6804835"/>
            <a:ext cx="12192000" cy="0"/>
          </a:xfrm>
          <a:prstGeom prst="line">
            <a:avLst/>
          </a:prstGeom>
          <a:ln w="114300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6" descr="QA Higher Education - London Job Show - Stratford">
            <a:extLst>
              <a:ext uri="{FF2B5EF4-FFF2-40B4-BE49-F238E27FC236}">
                <a16:creationId xmlns:a16="http://schemas.microsoft.com/office/drawing/2014/main" id="{04E6F3EE-E116-EC8D-506F-1ED791E60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8" y="6068798"/>
            <a:ext cx="1171309" cy="71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3EE996-26A6-55F0-CE50-A9027147042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10829" t="14872" r="10043" b="16298"/>
          <a:stretch/>
        </p:blipFill>
        <p:spPr>
          <a:xfrm>
            <a:off x="10914670" y="125635"/>
            <a:ext cx="1277330" cy="7337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BA6CBB-6F25-41FB-323C-F1226A9D834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32955"/>
            <a:ext cx="758283" cy="75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58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5626EAEE-D5F8-56C8-4B74-11249897E9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0800000" flipV="1">
            <a:off x="9099933" y="6273734"/>
            <a:ext cx="2467779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DED13DE4-FCC1-783A-7574-C74884D1EF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0191" y="6285325"/>
            <a:ext cx="5707566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3F6D4C18-BE2A-C5F9-9067-47F92DEF6B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4534" y="6285324"/>
            <a:ext cx="464287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A63D1FAB-6ACB-445C-B381-BE8D10F3279C}" type="slidenum">
              <a:rPr lang="en-GB" smtClean="0"/>
              <a:t>‹#›</a:t>
            </a:fld>
            <a:endParaRPr lang="en-GB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B18D46B-7C51-3491-9674-E30F2E734E63}"/>
              </a:ext>
            </a:extLst>
          </p:cNvPr>
          <p:cNvCxnSpPr>
            <a:cxnSpLocks/>
          </p:cNvCxnSpPr>
          <p:nvPr/>
        </p:nvCxnSpPr>
        <p:spPr>
          <a:xfrm>
            <a:off x="-1728" y="53165"/>
            <a:ext cx="12193728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0EE21C9-7C5C-9BDB-7A21-3C2E137FAEFF}"/>
              </a:ext>
            </a:extLst>
          </p:cNvPr>
          <p:cNvCxnSpPr>
            <a:cxnSpLocks/>
          </p:cNvCxnSpPr>
          <p:nvPr/>
        </p:nvCxnSpPr>
        <p:spPr>
          <a:xfrm>
            <a:off x="0" y="6804835"/>
            <a:ext cx="12192000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QA Higher Education - London Job Show - Stratford">
            <a:extLst>
              <a:ext uri="{FF2B5EF4-FFF2-40B4-BE49-F238E27FC236}">
                <a16:creationId xmlns:a16="http://schemas.microsoft.com/office/drawing/2014/main" id="{6A068082-8CA9-5A97-968F-2D0F1F497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8" y="6068798"/>
            <a:ext cx="1171309" cy="71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1C2CE9-B683-B6BB-790F-898415114B2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10829" t="14872" r="10043" b="16298"/>
          <a:stretch/>
        </p:blipFill>
        <p:spPr>
          <a:xfrm>
            <a:off x="10914670" y="125635"/>
            <a:ext cx="1277330" cy="73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72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logo mono_image bckgr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13DD8E46-51D4-9ADA-7AE4-F85AB3C01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405" y="157534"/>
            <a:ext cx="11472530" cy="733704"/>
          </a:xfrm>
          <a:prstGeom prst="round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76C474DE-E227-CC82-4C3A-73A9AADCF0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0800000" flipV="1">
            <a:off x="9099933" y="6273734"/>
            <a:ext cx="2467779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CFB7A31A-2416-F45E-2507-E399D92FD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0191" y="6285325"/>
            <a:ext cx="5707566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7">
            <a:extLst>
              <a:ext uri="{FF2B5EF4-FFF2-40B4-BE49-F238E27FC236}">
                <a16:creationId xmlns:a16="http://schemas.microsoft.com/office/drawing/2014/main" id="{02AA4CB2-FFC2-6F05-62F6-AB5A43DB1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4534" y="6285324"/>
            <a:ext cx="464287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A63D1FAB-6ACB-445C-B381-BE8D10F3279C}" type="slidenum">
              <a:rPr lang="en-GB" smtClean="0"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33AFA3-DEF6-75DA-1651-F0F9D4403E92}"/>
              </a:ext>
            </a:extLst>
          </p:cNvPr>
          <p:cNvCxnSpPr>
            <a:cxnSpLocks/>
          </p:cNvCxnSpPr>
          <p:nvPr/>
        </p:nvCxnSpPr>
        <p:spPr>
          <a:xfrm>
            <a:off x="-1728" y="53165"/>
            <a:ext cx="12193728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4A954BE-95F5-8165-48DC-691F7AB23D7F}"/>
              </a:ext>
            </a:extLst>
          </p:cNvPr>
          <p:cNvCxnSpPr>
            <a:cxnSpLocks/>
          </p:cNvCxnSpPr>
          <p:nvPr/>
        </p:nvCxnSpPr>
        <p:spPr>
          <a:xfrm>
            <a:off x="0" y="6804835"/>
            <a:ext cx="12192000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71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5626EAEE-D5F8-56C8-4B74-11249897E9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0800000" flipV="1">
            <a:off x="9099933" y="6273734"/>
            <a:ext cx="2467779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DED13DE4-FCC1-783A-7574-C74884D1EF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0191" y="6285325"/>
            <a:ext cx="5707566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3F6D4C18-BE2A-C5F9-9067-47F92DEF6B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4534" y="6285324"/>
            <a:ext cx="464287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A63D1FAB-6ACB-445C-B381-BE8D10F3279C}" type="slidenum">
              <a:rPr lang="en-GB" smtClean="0"/>
              <a:t>‹#›</a:t>
            </a:fld>
            <a:endParaRPr lang="en-GB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B18D46B-7C51-3491-9674-E30F2E734E63}"/>
              </a:ext>
            </a:extLst>
          </p:cNvPr>
          <p:cNvCxnSpPr>
            <a:cxnSpLocks/>
          </p:cNvCxnSpPr>
          <p:nvPr/>
        </p:nvCxnSpPr>
        <p:spPr>
          <a:xfrm>
            <a:off x="-1728" y="53165"/>
            <a:ext cx="12193728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0EE21C9-7C5C-9BDB-7A21-3C2E137FAEFF}"/>
              </a:ext>
            </a:extLst>
          </p:cNvPr>
          <p:cNvCxnSpPr>
            <a:cxnSpLocks/>
          </p:cNvCxnSpPr>
          <p:nvPr/>
        </p:nvCxnSpPr>
        <p:spPr>
          <a:xfrm>
            <a:off x="0" y="6804835"/>
            <a:ext cx="12192000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6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EC80F7-29CC-B398-335D-E6B56F7AF14C}"/>
              </a:ext>
            </a:extLst>
          </p:cNvPr>
          <p:cNvSpPr/>
          <p:nvPr/>
        </p:nvSpPr>
        <p:spPr>
          <a:xfrm>
            <a:off x="358219" y="199249"/>
            <a:ext cx="11475562" cy="705103"/>
          </a:xfrm>
          <a:prstGeom prst="roundRect">
            <a:avLst/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291BCB-9C09-E24A-899A-13554DBEF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396" y="199249"/>
            <a:ext cx="9960244" cy="705103"/>
          </a:xfrm>
          <a:prstGeom prst="roundRect">
            <a:avLst/>
          </a:prstGeom>
          <a:noFill/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73185-EDC6-2448-AE66-1EE933FA5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220" y="984141"/>
            <a:ext cx="11475562" cy="5086153"/>
          </a:xfrm>
          <a:prstGeom prst="roundRect">
            <a:avLst>
              <a:gd name="adj" fmla="val 3871"/>
            </a:avLst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FD4A5-EA27-AEE2-EEE4-1FCEEE29BD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0800000" flipV="1">
            <a:off x="9078667" y="6231202"/>
            <a:ext cx="2467779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F3E49B-A226-1DB6-6223-32D0981F6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68925" y="6242792"/>
            <a:ext cx="5707566" cy="498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E013FC-8320-3431-6CF1-186F717AE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3268" y="6242792"/>
            <a:ext cx="464287" cy="498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A63D1FAB-6ACB-445C-B381-BE8D10F3279C}" type="slidenum">
              <a:rPr lang="en-GB" smtClean="0"/>
              <a:t>‹#›</a:t>
            </a:fld>
            <a:endParaRPr lang="en-GB"/>
          </a:p>
        </p:txBody>
      </p:sp>
      <p:pic>
        <p:nvPicPr>
          <p:cNvPr id="1030" name="Picture 6" descr="QA Higher Education - London Job Show - Stratford">
            <a:extLst>
              <a:ext uri="{FF2B5EF4-FFF2-40B4-BE49-F238E27FC236}">
                <a16:creationId xmlns:a16="http://schemas.microsoft.com/office/drawing/2014/main" id="{33B419BC-8799-351A-33C0-E95191371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8" y="6068798"/>
            <a:ext cx="1171309" cy="71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A76714-1C77-CCDD-C587-0F6A9DBF6C55}"/>
              </a:ext>
            </a:extLst>
          </p:cNvPr>
          <p:cNvPicPr>
            <a:picLocks noChangeAspect="1"/>
          </p:cNvPicPr>
          <p:nvPr/>
        </p:nvPicPr>
        <p:blipFill>
          <a:blip r:embed="rId1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10829" t="14872" r="10043" b="16298"/>
          <a:stretch/>
        </p:blipFill>
        <p:spPr>
          <a:xfrm>
            <a:off x="10731640" y="242149"/>
            <a:ext cx="1032389" cy="59300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01F9960-9200-A818-49ED-C715C7DA3F87}"/>
              </a:ext>
            </a:extLst>
          </p:cNvPr>
          <p:cNvCxnSpPr>
            <a:cxnSpLocks/>
          </p:cNvCxnSpPr>
          <p:nvPr/>
        </p:nvCxnSpPr>
        <p:spPr>
          <a:xfrm>
            <a:off x="-1728" y="53165"/>
            <a:ext cx="12193728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3B2898C-5D1F-ADCC-D154-0B46CEE79761}"/>
              </a:ext>
            </a:extLst>
          </p:cNvPr>
          <p:cNvCxnSpPr>
            <a:cxnSpLocks/>
          </p:cNvCxnSpPr>
          <p:nvPr/>
        </p:nvCxnSpPr>
        <p:spPr>
          <a:xfrm>
            <a:off x="0" y="6804835"/>
            <a:ext cx="12192000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475EEA7-A2B7-9E55-1F44-67C338C783DD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" y="132956"/>
            <a:ext cx="771395" cy="77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63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none" spc="0">
          <a:ln w="22225">
            <a:solidFill>
              <a:srgbClr val="004989"/>
            </a:solidFill>
            <a:prstDash val="solid"/>
          </a:ln>
          <a:solidFill>
            <a:srgbClr val="004989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accent5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B05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C000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QACOM410" TargetMode="External"/><Relationship Id="rId2" Type="http://schemas.openxmlformats.org/officeDocument/2006/relationships/hyperlink" Target="mailto:serif.salem@qa.com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hyperlink" Target="https://tinyurl.com/QAULSTER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18250-3AFB-7A3F-EB85-73A51BBBD7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COM410 Programming in Practice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20ECE7-64FF-7933-74D4-22AE1866A8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Searching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F14406-D4D7-60F6-1EEF-211D2755B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98" y="1263604"/>
            <a:ext cx="2831599" cy="283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02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99772-EC1C-87C5-BC01-A918E0D85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Reach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69C24-0566-3BE3-3F27-B14D29DC9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Email: </a:t>
            </a:r>
          </a:p>
          <a:p>
            <a:pPr lvl="1"/>
            <a:r>
              <a:rPr lang="en-GB" sz="3200" dirty="0">
                <a:hlinkClick r:id="rId2"/>
              </a:rPr>
              <a:t>serif.salem@qa.com</a:t>
            </a:r>
            <a:endParaRPr lang="en-GB" sz="3200" dirty="0"/>
          </a:p>
          <a:p>
            <a:endParaRPr lang="en-GB" sz="1400" dirty="0"/>
          </a:p>
          <a:p>
            <a:r>
              <a:rPr lang="en-GB" sz="3200" dirty="0"/>
              <a:t>Serif Refined Material (Password: COM410)</a:t>
            </a:r>
          </a:p>
          <a:p>
            <a:pPr lvl="1"/>
            <a:r>
              <a:rPr lang="en-GB" sz="2800" dirty="0"/>
              <a:t> </a:t>
            </a:r>
            <a:r>
              <a:rPr lang="en-GB" sz="2800" dirty="0">
                <a:hlinkClick r:id="rId3"/>
              </a:rPr>
              <a:t>https://tinyurl.com/QACOM410</a:t>
            </a:r>
            <a:endParaRPr lang="en-GB" sz="2800" dirty="0"/>
          </a:p>
          <a:p>
            <a:pPr marL="457200" lvl="1" indent="0">
              <a:buNone/>
            </a:pPr>
            <a:endParaRPr lang="en-GB" sz="2800" dirty="0"/>
          </a:p>
          <a:p>
            <a:endParaRPr lang="en-GB" sz="3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24895-7D91-5B89-FA06-CACB590DB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4F4FD-602F-4747-A1A1-25F7C5E27EF8}" type="slidenum">
              <a:rPr lang="en-GB" smtClean="0"/>
              <a:t>2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ACC3F9-949C-F621-C894-C29F024DB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8912" y="1453672"/>
            <a:ext cx="2279374" cy="227937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872A04-CBA3-8DC4-02B4-8E86D6633F47}"/>
              </a:ext>
            </a:extLst>
          </p:cNvPr>
          <p:cNvSpPr txBox="1">
            <a:spLocks/>
          </p:cNvSpPr>
          <p:nvPr/>
        </p:nvSpPr>
        <p:spPr>
          <a:xfrm>
            <a:off x="3290191" y="4021776"/>
            <a:ext cx="8277521" cy="2234569"/>
          </a:xfrm>
          <a:prstGeom prst="roundRect">
            <a:avLst>
              <a:gd name="adj" fmla="val 4257"/>
            </a:avLst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kern="1200">
                <a:solidFill>
                  <a:srgbClr val="A5002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  <a:p>
            <a:r>
              <a:rPr lang="en-GB" sz="3600" dirty="0"/>
              <a:t>University Drop Box</a:t>
            </a:r>
          </a:p>
          <a:p>
            <a:pPr lvl="1"/>
            <a:r>
              <a:rPr lang="en-GB" sz="3200" dirty="0">
                <a:hlinkClick r:id="rId5"/>
              </a:rPr>
              <a:t>https://tinyurl.com/QAULSTER</a:t>
            </a:r>
            <a:endParaRPr lang="en-GB" sz="3200" dirty="0"/>
          </a:p>
          <a:p>
            <a:pPr marL="457200" lvl="1" indent="0">
              <a:buNone/>
            </a:pPr>
            <a:endParaRPr lang="en-GB" sz="3200" dirty="0"/>
          </a:p>
          <a:p>
            <a:pPr lvl="1"/>
            <a:endParaRPr lang="en-GB" sz="3200" dirty="0"/>
          </a:p>
          <a:p>
            <a:endParaRPr lang="en-GB" sz="3600" dirty="0"/>
          </a:p>
        </p:txBody>
      </p:sp>
      <p:pic>
        <p:nvPicPr>
          <p:cNvPr id="9" name="Picture 8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38E8376A-9D2D-85E2-8716-1965C540C0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51" y="4021775"/>
            <a:ext cx="2234570" cy="223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9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566F50-EC47-911A-02D8-F99A4A5897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Searching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A60F19-3AB5-3F68-012B-D998D6B7843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28450" y="6284913"/>
            <a:ext cx="463550" cy="511175"/>
          </a:xfrm>
        </p:spPr>
        <p:txBody>
          <a:bodyPr/>
          <a:lstStyle/>
          <a:p>
            <a:fld id="{A63D1FAB-6ACB-445C-B381-BE8D10F3279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39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AFA61-3A89-C26E-AA01-DFCC94321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81EA2-676F-43B8-82FA-E649546C3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Scenario (Lab)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C5B7D5-03B7-2342-0C17-2382819F90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3D1FAB-6ACB-445C-B381-BE8D10F3279C}" type="slidenum">
              <a:rPr lang="en-GB" smtClean="0"/>
              <a:t>4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E7F96B-73C9-53CF-41B2-397D41F91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2132"/>
            <a:ext cx="12192000" cy="487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79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1E2CE0-E495-D780-C324-03AED5678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3D1FAB-6ACB-445C-B381-BE8D10F3279C}" type="slidenum">
              <a:rPr lang="en-GB" smtClean="0"/>
              <a:t>5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AD4F25-A8E5-A185-B29D-07E0FEDC2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32" y="151312"/>
            <a:ext cx="4778408" cy="65463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C34C5D-B42D-2CB8-C3D2-5402C53F0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569" y="484907"/>
            <a:ext cx="5532599" cy="53801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5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2487EC-7EC5-5AA5-D242-9DF58491B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E431D-5112-B4A2-26F0-25B5BC977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 (Self Practice)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648B0F-2557-D209-58D6-0A8109F900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3D1FAB-6ACB-445C-B381-BE8D10F3279C}" type="slidenum">
              <a:rPr lang="en-GB" smtClean="0"/>
              <a:t>6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952714-79CB-120E-7D03-A644EE2A1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4173"/>
            <a:ext cx="12192000" cy="432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26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40586E-708F-1827-AE83-C705C0EDB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7D5B6-F0F7-AA27-6A96-194927362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Scenario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113B0B-0064-F4CF-76EF-5406F292FF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3D1FAB-6ACB-445C-B381-BE8D10F3279C}" type="slidenum">
              <a:rPr lang="en-GB" smtClean="0"/>
              <a:t>7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FC4997-0123-B86A-C469-A3CF7374C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8084"/>
            <a:ext cx="12192000" cy="358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07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89BFA9-CB25-74DA-32B4-964862BC7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4EEAD3-29ED-4AE4-425F-5915F52EF9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63D1FAB-6ACB-445C-B381-BE8D10F3279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324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QAHE_Serif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AHE_Serif 1" id="{E5F42956-AB80-4784-9569-7E3B5DF0A0E9}" vid="{A749797A-9184-4AE5-8606-4404B41135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QAHE Serif 1</Template>
  <TotalTime>0</TotalTime>
  <Words>60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Arial</vt:lpstr>
      <vt:lpstr>Calibri</vt:lpstr>
      <vt:lpstr>Calibri Light</vt:lpstr>
      <vt:lpstr>1_QAHE_Serif 1</vt:lpstr>
      <vt:lpstr>COM410 Programming in Practice</vt:lpstr>
      <vt:lpstr>Reach Out</vt:lpstr>
      <vt:lpstr>Searching</vt:lpstr>
      <vt:lpstr>Scenario (Lab)</vt:lpstr>
      <vt:lpstr>PowerPoint Presentation</vt:lpstr>
      <vt:lpstr>Challenge (Self Practice)</vt:lpstr>
      <vt:lpstr>Scenario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Serif Salem</dc:creator>
  <cp:lastModifiedBy>Salem, Serif</cp:lastModifiedBy>
  <cp:revision>13</cp:revision>
  <dcterms:created xsi:type="dcterms:W3CDTF">2025-02-03T06:57:30Z</dcterms:created>
  <dcterms:modified xsi:type="dcterms:W3CDTF">2025-04-03T04:11:12Z</dcterms:modified>
</cp:coreProperties>
</file>