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257" r:id="rId4"/>
    <p:sldId id="357" r:id="rId5"/>
    <p:sldId id="358" r:id="rId6"/>
    <p:sldId id="359" r:id="rId7"/>
    <p:sldId id="360" r:id="rId8"/>
    <p:sldId id="363" r:id="rId9"/>
    <p:sldId id="367" r:id="rId10"/>
    <p:sldId id="364" r:id="rId11"/>
    <p:sldId id="365" r:id="rId12"/>
    <p:sldId id="361" r:id="rId13"/>
    <p:sldId id="362" r:id="rId14"/>
    <p:sldId id="368" r:id="rId15"/>
    <p:sldId id="369" r:id="rId16"/>
    <p:sldId id="370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5DC37792-EDFD-4413-AD50-824361928C0C}"/>
    <pc:docChg chg="modSld sldOrd">
      <pc:chgData name="Salem, Serif" userId="0cc31d79-1f26-4d22-b02f-92a0f21316ff" providerId="ADAL" clId="{5DC37792-EDFD-4413-AD50-824361928C0C}" dt="2025-04-03T03:07:57.388" v="40" actId="20577"/>
      <pc:docMkLst>
        <pc:docMk/>
      </pc:docMkLst>
      <pc:sldChg chg="modSp mod">
        <pc:chgData name="Salem, Serif" userId="0cc31d79-1f26-4d22-b02f-92a0f21316ff" providerId="ADAL" clId="{5DC37792-EDFD-4413-AD50-824361928C0C}" dt="2025-04-03T03:07:57.388" v="40" actId="20577"/>
        <pc:sldMkLst>
          <pc:docMk/>
          <pc:sldMk cId="2122016278" sldId="256"/>
        </pc:sldMkLst>
        <pc:spChg chg="mod">
          <ac:chgData name="Salem, Serif" userId="0cc31d79-1f26-4d22-b02f-92a0f21316ff" providerId="ADAL" clId="{5DC37792-EDFD-4413-AD50-824361928C0C}" dt="2025-04-03T03:07:57.388" v="40" actId="20577"/>
          <ac:spMkLst>
            <pc:docMk/>
            <pc:sldMk cId="2122016278" sldId="256"/>
            <ac:spMk id="3" creationId="{2893D2D4-02A3-0FDC-93EB-93D94B8D041E}"/>
          </ac:spMkLst>
        </pc:spChg>
      </pc:sldChg>
      <pc:sldChg chg="ord">
        <pc:chgData name="Salem, Serif" userId="0cc31d79-1f26-4d22-b02f-92a0f21316ff" providerId="ADAL" clId="{5DC37792-EDFD-4413-AD50-824361928C0C}" dt="2025-04-03T03:07:10.885" v="2"/>
        <pc:sldMkLst>
          <pc:docMk/>
          <pc:sldMk cId="158140437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9D5FEE-F4AC-D64A-9EE2-89DD7CCA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93EEE6-4776-4CA0-327C-20EA207E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A5CBAF8-A692-5C02-839C-FF3935C6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C2287-FCA7-554F-2D16-2C368E70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73" y="1510925"/>
            <a:ext cx="1607235" cy="9015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26895"/>
            <a:ext cx="11481847" cy="953319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E0A-77C4-1AD7-B772-75D78258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D74DB-0F6F-95A9-54E0-CB904788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49354-EC09-92BC-EDA1-7F010B0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url.com/QACOM4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inyurl.com/QAUL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88C-0D83-AC0B-F527-87F45F8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</a:t>
            </a:r>
            <a:br>
              <a:rPr lang="en-GB" dirty="0"/>
            </a:br>
            <a:r>
              <a:rPr lang="en-GB" dirty="0"/>
              <a:t>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2D4-02A3-0FDC-93EB-93D94B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Class, Subclass, Data Entry, Loops</a:t>
            </a:r>
          </a:p>
        </p:txBody>
      </p:sp>
    </p:spTree>
    <p:extLst>
      <p:ext uri="{BB962C8B-B14F-4D97-AF65-F5344CB8AC3E}">
        <p14:creationId xmlns:p14="http://schemas.microsoft.com/office/powerpoint/2010/main" val="21220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B026-5DC8-66A9-6DCB-91922B5A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831-3478-97D9-FC86-B9E9ACAB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407-B341-9462-A3BC-0356C729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void (Method Definition)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Declares a method that </a:t>
            </a: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does not return a value (void)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can be accessed from other classes.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EC0DF-F638-105F-6579-1F566076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06" y="4020890"/>
            <a:ext cx="10775470" cy="16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58E51-025B-F6B8-76E3-BBDCB619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F5E7-D05D-FD66-D08A-A5678F24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CAD9-1A81-F4E6-28BA-8E40738F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GB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args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entry point of a Java application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static means it belongs to the class and doesn’t require an instance.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void means it doesn’t return anything.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String[] </a:t>
            </a:r>
            <a:r>
              <a:rPr lang="en-GB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args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allows command-line arguments.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0"/>
              </a:spcBef>
            </a:pP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6610-62D8-6288-BDE2-A163BFBF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8" y="4399623"/>
            <a:ext cx="10869024" cy="16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15F-A400-05E3-C092-E864B168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Good Practice: Making Classes Independently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8D80-0C44-D173-48F8-36AA44AE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ensure that a class can be executed independently while still being callable from other classes, include a </a:t>
            </a:r>
            <a:r>
              <a:rPr lang="en-GB" b="1" dirty="0"/>
              <a:t>main</a:t>
            </a:r>
            <a:r>
              <a:rPr lang="en-GB" dirty="0"/>
              <a:t> method inside it. This allows the class to run standalone for testing and debugging purposes.</a:t>
            </a:r>
          </a:p>
          <a:p>
            <a:endParaRPr lang="en-GB" dirty="0"/>
          </a:p>
          <a:p>
            <a:r>
              <a:rPr lang="en-GB" b="1" dirty="0"/>
              <a:t>Why This is a Good Practice:</a:t>
            </a:r>
          </a:p>
          <a:p>
            <a:pPr lvl="1"/>
            <a:r>
              <a:rPr lang="en-GB" dirty="0"/>
              <a:t>Allows the class to be tested independently without relying on another main class.</a:t>
            </a:r>
          </a:p>
          <a:p>
            <a:pPr lvl="1"/>
            <a:r>
              <a:rPr lang="en-GB" dirty="0"/>
              <a:t>Ensures modularity and flexibility in larger projects.</a:t>
            </a:r>
          </a:p>
          <a:p>
            <a:pPr lvl="1"/>
            <a:r>
              <a:rPr lang="en-GB" dirty="0"/>
              <a:t>Helps in debugging and verifying individual class functionality.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9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78C94-D5A1-FD8D-0F6C-4D207639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EFD-4B06-2B17-8A2D-2E97765F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Good Practice: Making Classes Independently Runnable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A4AE-1EE7-4D74-158F-80E32815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38" y="1048437"/>
            <a:ext cx="8690119" cy="56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81817-9B56-9936-65EC-5DAF53E2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DB539-900A-DEA4-1A5C-606E8CA7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Object-Oriented Implementation with Inheritance and Independent Execution in Java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3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13C2-59F4-BF9C-937F-6C09963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1FA-5D83-AA7E-2322-4025B941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Enhanced Java Program Demonstrating Inheritance, Independent Execution, and Additional Attributes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0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5E40-E655-A491-2CBE-6B48FB60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C69-CF8E-30B6-39EA-882F08A5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Enhanced Java Program with User Input, Inheritance, and Dynamic Object Creation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5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These Versions Work:</a:t>
            </a:r>
            <a:endParaRPr lang="en-GB" sz="3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Loops until the user enters 0 for age.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Takes user input dynamically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each class.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Main_Objects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allows users to choose whether to enter Person, Student, or Teacher data.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Properly handles user input with Scanner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avoid input mismatches.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7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53672"/>
            <a:ext cx="8045552" cy="226198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/>
              <a:t>serif.salem@qa.com</a:t>
            </a:r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E6-CF41-7329-4117-CB9128A21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7281-AEA3-4DA8-93A2-354680D3CC02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97C-F727-BC71-B254-2C2E03F6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Introduction to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7A61A9-E499-752C-F0F0-9C071458D892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4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E48E8F0-B9D5-0ED3-F474-466B2C120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584-9D2D-E879-B14D-44BC5BB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8A06-FA4C-8DBA-7433-2496DB5E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</p:spPr>
        <p:txBody>
          <a:bodyPr>
            <a:normAutofit/>
          </a:bodyPr>
          <a:lstStyle/>
          <a:p>
            <a:r>
              <a:rPr lang="en-GB" dirty="0"/>
              <a:t>Common Mistake and Best Practice</a:t>
            </a:r>
          </a:p>
          <a:p>
            <a:r>
              <a:rPr lang="en-GB" dirty="0"/>
              <a:t>Practice of Independent Class running for class, and sub-class</a:t>
            </a:r>
          </a:p>
          <a:p>
            <a:r>
              <a:rPr lang="en-GB" dirty="0"/>
              <a:t>Practice of adding new features to the class.</a:t>
            </a:r>
          </a:p>
          <a:p>
            <a:r>
              <a:rPr lang="en-GB" dirty="0"/>
              <a:t>Practice of creating new sub-class (teacher)</a:t>
            </a:r>
          </a:p>
          <a:p>
            <a:r>
              <a:rPr lang="en-GB" dirty="0"/>
              <a:t>Practice of making the data entry from the user Keyboard.</a:t>
            </a:r>
          </a:p>
          <a:p>
            <a:r>
              <a:rPr lang="en-GB" dirty="0"/>
              <a:t>Practice for the Loop and conditional Loop.</a:t>
            </a:r>
          </a:p>
        </p:txBody>
      </p:sp>
    </p:spTree>
    <p:extLst>
      <p:ext uri="{BB962C8B-B14F-4D97-AF65-F5344CB8AC3E}">
        <p14:creationId xmlns:p14="http://schemas.microsoft.com/office/powerpoint/2010/main" val="15814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EF10-00D0-F2F4-4DDC-53FB2FB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03A-7805-C535-7A16-1AB8E0C9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common mistakes in Java programming is having a mismatch between the </a:t>
            </a:r>
            <a:r>
              <a:rPr lang="en-GB" b="1" dirty="0"/>
              <a:t>class name</a:t>
            </a:r>
            <a:r>
              <a:rPr lang="en-GB" dirty="0"/>
              <a:t> and the </a:t>
            </a:r>
            <a:r>
              <a:rPr lang="en-GB" b="1" dirty="0"/>
              <a:t>file name</a:t>
            </a:r>
            <a:r>
              <a:rPr lang="en-GB" dirty="0"/>
              <a:t>. This can lead to compilation errors, making it essential to maintain consistency.</a:t>
            </a:r>
          </a:p>
          <a:p>
            <a:endParaRPr lang="en-GB" dirty="0"/>
          </a:p>
          <a:p>
            <a:r>
              <a:rPr lang="en-GB" dirty="0"/>
              <a:t>Java enforces a strict rule that the </a:t>
            </a:r>
            <a:r>
              <a:rPr lang="en-GB" b="1" dirty="0"/>
              <a:t>file name</a:t>
            </a:r>
            <a:r>
              <a:rPr lang="en-GB" dirty="0"/>
              <a:t> must match the </a:t>
            </a:r>
            <a:r>
              <a:rPr lang="en-GB" b="1" dirty="0"/>
              <a:t>public class name</a:t>
            </a:r>
            <a:r>
              <a:rPr lang="en-GB" dirty="0"/>
              <a:t> exactly. If this rule is violated, the compiler throws an error.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AD0C-59EA-E933-483F-3182A5E4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8AC6-0BDC-FD03-7FD2-7035BB0C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Common Mistake in Java - </a:t>
            </a:r>
            <a:r>
              <a:rPr lang="en-GB" sz="3200" b="1" dirty="0"/>
              <a:t>Example of Incorrect Naming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7BA7A-BCA0-1B15-2D85-F36BAF78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309"/>
          <a:stretch/>
        </p:blipFill>
        <p:spPr>
          <a:xfrm>
            <a:off x="1291844" y="1022561"/>
            <a:ext cx="9376155" cy="55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14901-BC63-6FB6-2151-6B6930EA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1CB-6813-C4CF-60E1-E3DD7AF0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Common Mistake in Java - </a:t>
            </a:r>
            <a:r>
              <a:rPr lang="en-GB" sz="3200" b="1" dirty="0"/>
              <a:t>Example of Correct Naming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B224-76B5-4DBC-7615-CE0DA893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20" y="1146629"/>
            <a:ext cx="10971834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70204-3C8B-217B-3836-06C7297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C332-A890-11B8-DCE6-CA6252F3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Ensuring consistency between </a:t>
            </a:r>
            <a:r>
              <a:rPr lang="en-GB" sz="3200" b="1" dirty="0"/>
              <a:t>file names</a:t>
            </a:r>
            <a:r>
              <a:rPr lang="en-GB" sz="3200" dirty="0"/>
              <a:t> and </a:t>
            </a:r>
            <a:r>
              <a:rPr lang="en-GB" sz="3200" b="1" dirty="0"/>
              <a:t>class names</a:t>
            </a:r>
            <a:r>
              <a:rPr lang="en-GB" sz="3200" dirty="0"/>
              <a:t> is crucial in Java programming. Following this rule will help avoid compilation errors and improve project organization.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10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4AAB-E990-FB6D-196B-E0225203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5C09-9A70-12B0-9F34-1D9465E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3D10-0ACC-1284-D822-85085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class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Declares a class that is accessible from anywhere in the project.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 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public class is allowed per file, and its name must match the file name.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E03C-EC02-58EA-C58C-BC1E52C2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289" b="9463"/>
          <a:stretch/>
        </p:blipFill>
        <p:spPr>
          <a:xfrm>
            <a:off x="636962" y="4101636"/>
            <a:ext cx="10918076" cy="833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2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8EB0-A677-4B92-8ED6-A23D68B6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AE87-5E85-F2D0-D237-E7405469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FAD8-C5BA-358E-7B33-DC363E79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(Access Modifier for Methods &amp; Variables)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When applied to a method or variable, it means it can be accessed from other classes.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0"/>
              </a:spcBef>
            </a:pPr>
            <a:endParaRPr lang="en-GB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47B0F-4785-A1BC-1244-E35EDDC4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2" y="3575238"/>
            <a:ext cx="10731636" cy="8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812CC974-A2EA-4CCD-8E56-8FDC83583BD1}" vid="{9E2F9208-7F55-4C22-9E9F-38BC6452C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QAHE_Serif 1</Template>
  <TotalTime>0</TotalTime>
  <Words>577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Segoe UI Emoji</vt:lpstr>
      <vt:lpstr>Symbol</vt:lpstr>
      <vt:lpstr>QAHE_Serif 1</vt:lpstr>
      <vt:lpstr>COM410 Programming in Practice</vt:lpstr>
      <vt:lpstr>Reach Out</vt:lpstr>
      <vt:lpstr>Content</vt:lpstr>
      <vt:lpstr>Common Mistake in Java</vt:lpstr>
      <vt:lpstr>Common Mistake in Java - Example of Incorrect Naming</vt:lpstr>
      <vt:lpstr>Common Mistake in Java - Example of Correct Naming</vt:lpstr>
      <vt:lpstr>Common Mistake in Java</vt:lpstr>
      <vt:lpstr>Understanding Java Access Modifiers and Main Method</vt:lpstr>
      <vt:lpstr>Understanding Java Access Modifiers and Main Method</vt:lpstr>
      <vt:lpstr>Understanding Java Access Modifiers and Main Method</vt:lpstr>
      <vt:lpstr>Understanding Java Access Modifiers and Main Method</vt:lpstr>
      <vt:lpstr>Good Practice: Making Classes Independently Runnable</vt:lpstr>
      <vt:lpstr>Good Practice: Making Classes Independently Runnable</vt:lpstr>
      <vt:lpstr>Practice 1</vt:lpstr>
      <vt:lpstr>Practice 2</vt:lpstr>
      <vt:lpstr>Practice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2025-02-02T23:48:18Z</dcterms:created>
  <dcterms:modified xsi:type="dcterms:W3CDTF">2025-04-03T03:08:02Z</dcterms:modified>
</cp:coreProperties>
</file>