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387" r:id="rId3"/>
    <p:sldId id="434" r:id="rId4"/>
    <p:sldId id="440" r:id="rId5"/>
    <p:sldId id="494" r:id="rId6"/>
    <p:sldId id="495" r:id="rId7"/>
    <p:sldId id="441" r:id="rId8"/>
    <p:sldId id="502" r:id="rId9"/>
    <p:sldId id="4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800000"/>
    <a:srgbClr val="0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9A3AA-454B-4781-90EE-61C83C018A98}" v="4" dt="2025-04-03T03:48:39.17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5BC9A3AA-454B-4781-90EE-61C83C018A98}"/>
    <pc:docChg chg="custSel addSld delSld modSld">
      <pc:chgData name="Salem, Serif" userId="0cc31d79-1f26-4d22-b02f-92a0f21316ff" providerId="ADAL" clId="{5BC9A3AA-454B-4781-90EE-61C83C018A98}" dt="2025-04-03T03:48:32.988" v="83" actId="47"/>
      <pc:docMkLst>
        <pc:docMk/>
      </pc:docMkLst>
      <pc:sldChg chg="del">
        <pc:chgData name="Salem, Serif" userId="0cc31d79-1f26-4d22-b02f-92a0f21316ff" providerId="ADAL" clId="{5BC9A3AA-454B-4781-90EE-61C83C018A98}" dt="2025-04-03T03:17:39.042" v="0" actId="47"/>
        <pc:sldMkLst>
          <pc:docMk/>
          <pc:sldMk cId="1519395497" sldId="388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3420395049" sldId="389"/>
        </pc:sldMkLst>
      </pc:sldChg>
      <pc:sldChg chg="modSp mod">
        <pc:chgData name="Salem, Serif" userId="0cc31d79-1f26-4d22-b02f-92a0f21316ff" providerId="ADAL" clId="{5BC9A3AA-454B-4781-90EE-61C83C018A98}" dt="2025-04-03T03:31:04.002" v="80" actId="20577"/>
        <pc:sldMkLst>
          <pc:docMk/>
          <pc:sldMk cId="3279784266" sldId="434"/>
        </pc:sldMkLst>
        <pc:spChg chg="mod">
          <ac:chgData name="Salem, Serif" userId="0cc31d79-1f26-4d22-b02f-92a0f21316ff" providerId="ADAL" clId="{5BC9A3AA-454B-4781-90EE-61C83C018A98}" dt="2025-04-03T03:31:04.002" v="80" actId="20577"/>
          <ac:spMkLst>
            <pc:docMk/>
            <pc:sldMk cId="3279784266" sldId="434"/>
            <ac:spMk id="4" creationId="{66EE7699-55A5-B2DC-F25E-E0E07FAD2E2C}"/>
          </ac:spMkLst>
        </pc:spChg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2965205097" sldId="439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2565020075" sldId="445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2586320971" sldId="451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1728725890" sldId="453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3912772958" sldId="464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2916960571" sldId="476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2977757778" sldId="483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2932906084" sldId="484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1647404374" sldId="485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3379862784" sldId="486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2550108432" sldId="487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3764524053" sldId="488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2686666460" sldId="489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682852530" sldId="490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2952379086" sldId="491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555065004" sldId="493"/>
        </pc:sldMkLst>
      </pc:sldChg>
      <pc:sldChg chg="modSp mod">
        <pc:chgData name="Salem, Serif" userId="0cc31d79-1f26-4d22-b02f-92a0f21316ff" providerId="ADAL" clId="{5BC9A3AA-454B-4781-90EE-61C83C018A98}" dt="2025-04-03T03:30:18.230" v="77" actId="14838"/>
        <pc:sldMkLst>
          <pc:docMk/>
          <pc:sldMk cId="2901052278" sldId="494"/>
        </pc:sldMkLst>
        <pc:spChg chg="mod">
          <ac:chgData name="Salem, Serif" userId="0cc31d79-1f26-4d22-b02f-92a0f21316ff" providerId="ADAL" clId="{5BC9A3AA-454B-4781-90EE-61C83C018A98}" dt="2025-04-03T03:30:18.230" v="77" actId="14838"/>
          <ac:spMkLst>
            <pc:docMk/>
            <pc:sldMk cId="2901052278" sldId="494"/>
            <ac:spMk id="4" creationId="{C500236B-6CD9-D69A-5194-9398090E0ACF}"/>
          </ac:spMkLst>
        </pc:spChg>
      </pc:sldChg>
      <pc:sldChg chg="addSp delSp modSp del mod modClrScheme delAnim chgLayout">
        <pc:chgData name="Salem, Serif" userId="0cc31d79-1f26-4d22-b02f-92a0f21316ff" providerId="ADAL" clId="{5BC9A3AA-454B-4781-90EE-61C83C018A98}" dt="2025-04-03T03:48:32.461" v="82" actId="47"/>
        <pc:sldMkLst>
          <pc:docMk/>
          <pc:sldMk cId="3659743395" sldId="495"/>
        </pc:sldMkLst>
        <pc:spChg chg="mod ord">
          <ac:chgData name="Salem, Serif" userId="0cc31d79-1f26-4d22-b02f-92a0f21316ff" providerId="ADAL" clId="{5BC9A3AA-454B-4781-90EE-61C83C018A98}" dt="2025-04-03T03:24:15.836" v="53" actId="700"/>
          <ac:spMkLst>
            <pc:docMk/>
            <pc:sldMk cId="3659743395" sldId="495"/>
            <ac:spMk id="4" creationId="{D65A3D7E-4CAD-5721-C836-16AA8AFBD0BA}"/>
          </ac:spMkLst>
        </pc:spChg>
        <pc:spChg chg="del mod ord">
          <ac:chgData name="Salem, Serif" userId="0cc31d79-1f26-4d22-b02f-92a0f21316ff" providerId="ADAL" clId="{5BC9A3AA-454B-4781-90EE-61C83C018A98}" dt="2025-04-03T03:24:21.419" v="54" actId="478"/>
          <ac:spMkLst>
            <pc:docMk/>
            <pc:sldMk cId="3659743395" sldId="495"/>
            <ac:spMk id="5" creationId="{1A1FCBCB-F391-478C-ADA3-4D45AF141C58}"/>
          </ac:spMkLst>
        </pc:spChg>
        <pc:picChg chg="add mod modCrop">
          <ac:chgData name="Salem, Serif" userId="0cc31d79-1f26-4d22-b02f-92a0f21316ff" providerId="ADAL" clId="{5BC9A3AA-454B-4781-90EE-61C83C018A98}" dt="2025-04-03T03:27:16.909" v="64" actId="208"/>
          <ac:picMkLst>
            <pc:docMk/>
            <pc:sldMk cId="3659743395" sldId="495"/>
            <ac:picMk id="3" creationId="{49E9870C-3D21-0F3A-47A8-20B9D8C3CFBC}"/>
          </ac:picMkLst>
        </pc:picChg>
        <pc:picChg chg="add mod modCrop">
          <ac:chgData name="Salem, Serif" userId="0cc31d79-1f26-4d22-b02f-92a0f21316ff" providerId="ADAL" clId="{5BC9A3AA-454B-4781-90EE-61C83C018A98}" dt="2025-04-03T03:27:18.789" v="65" actId="208"/>
          <ac:picMkLst>
            <pc:docMk/>
            <pc:sldMk cId="3659743395" sldId="495"/>
            <ac:picMk id="6" creationId="{4816D713-D41A-8BC0-DDE3-BF7D101E4C39}"/>
          </ac:picMkLst>
        </pc:picChg>
        <pc:picChg chg="del">
          <ac:chgData name="Salem, Serif" userId="0cc31d79-1f26-4d22-b02f-92a0f21316ff" providerId="ADAL" clId="{5BC9A3AA-454B-4781-90EE-61C83C018A98}" dt="2025-04-03T03:24:00.070" v="51" actId="478"/>
          <ac:picMkLst>
            <pc:docMk/>
            <pc:sldMk cId="3659743395" sldId="495"/>
            <ac:picMk id="7" creationId="{1C7BAE04-BA5D-431D-E3B4-D75B0ECA7285}"/>
          </ac:picMkLst>
        </pc:picChg>
        <pc:picChg chg="del">
          <ac:chgData name="Salem, Serif" userId="0cc31d79-1f26-4d22-b02f-92a0f21316ff" providerId="ADAL" clId="{5BC9A3AA-454B-4781-90EE-61C83C018A98}" dt="2025-04-03T03:24:02.139" v="52" actId="478"/>
          <ac:picMkLst>
            <pc:docMk/>
            <pc:sldMk cId="3659743395" sldId="495"/>
            <ac:picMk id="13" creationId="{D045F889-4D40-2AED-ACFF-5D4920B1F32E}"/>
          </ac:picMkLst>
        </pc:picChg>
      </pc:sldChg>
      <pc:sldChg chg="modSp del mod">
        <pc:chgData name="Salem, Serif" userId="0cc31d79-1f26-4d22-b02f-92a0f21316ff" providerId="ADAL" clId="{5BC9A3AA-454B-4781-90EE-61C83C018A98}" dt="2025-04-03T03:34:16.524" v="81" actId="47"/>
        <pc:sldMkLst>
          <pc:docMk/>
          <pc:sldMk cId="1442007647" sldId="496"/>
        </pc:sldMkLst>
        <pc:spChg chg="mod">
          <ac:chgData name="Salem, Serif" userId="0cc31d79-1f26-4d22-b02f-92a0f21316ff" providerId="ADAL" clId="{5BC9A3AA-454B-4781-90EE-61C83C018A98}" dt="2025-04-03T03:19:10.534" v="23" actId="20577"/>
          <ac:spMkLst>
            <pc:docMk/>
            <pc:sldMk cId="1442007647" sldId="496"/>
            <ac:spMk id="2" creationId="{FF401416-2650-FC64-E689-C2A96EABFB0F}"/>
          </ac:spMkLst>
        </pc:spChg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2634739250" sldId="497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3570316989" sldId="498"/>
        </pc:sldMkLst>
      </pc:sldChg>
      <pc:sldChg chg="del">
        <pc:chgData name="Salem, Serif" userId="0cc31d79-1f26-4d22-b02f-92a0f21316ff" providerId="ADAL" clId="{5BC9A3AA-454B-4781-90EE-61C83C018A98}" dt="2025-04-03T03:17:49.097" v="1" actId="47"/>
        <pc:sldMkLst>
          <pc:docMk/>
          <pc:sldMk cId="4016861043" sldId="499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1503097856" sldId="500"/>
        </pc:sldMkLst>
      </pc:sldChg>
      <pc:sldChg chg="del">
        <pc:chgData name="Salem, Serif" userId="0cc31d79-1f26-4d22-b02f-92a0f21316ff" providerId="ADAL" clId="{5BC9A3AA-454B-4781-90EE-61C83C018A98}" dt="2025-04-03T03:30:45.852" v="78" actId="47"/>
        <pc:sldMkLst>
          <pc:docMk/>
          <pc:sldMk cId="2108808922" sldId="501"/>
        </pc:sldMkLst>
      </pc:sldChg>
      <pc:sldChg chg="addSp delSp modSp new mod modClrScheme chgLayout">
        <pc:chgData name="Salem, Serif" userId="0cc31d79-1f26-4d22-b02f-92a0f21316ff" providerId="ADAL" clId="{5BC9A3AA-454B-4781-90EE-61C83C018A98}" dt="2025-04-03T03:23:42.046" v="50" actId="208"/>
        <pc:sldMkLst>
          <pc:docMk/>
          <pc:sldMk cId="1173295248" sldId="502"/>
        </pc:sldMkLst>
        <pc:spChg chg="del">
          <ac:chgData name="Salem, Serif" userId="0cc31d79-1f26-4d22-b02f-92a0f21316ff" providerId="ADAL" clId="{5BC9A3AA-454B-4781-90EE-61C83C018A98}" dt="2025-04-03T03:19:45.488" v="25" actId="700"/>
          <ac:spMkLst>
            <pc:docMk/>
            <pc:sldMk cId="1173295248" sldId="502"/>
            <ac:spMk id="2" creationId="{5B49324D-AD82-BE6A-7EC2-DD9FAA1BFB23}"/>
          </ac:spMkLst>
        </pc:spChg>
        <pc:spChg chg="del mod ord">
          <ac:chgData name="Salem, Serif" userId="0cc31d79-1f26-4d22-b02f-92a0f21316ff" providerId="ADAL" clId="{5BC9A3AA-454B-4781-90EE-61C83C018A98}" dt="2025-04-03T03:19:45.488" v="25" actId="700"/>
          <ac:spMkLst>
            <pc:docMk/>
            <pc:sldMk cId="1173295248" sldId="502"/>
            <ac:spMk id="3" creationId="{0A6274E5-A13E-025A-1B56-79B570E312AE}"/>
          </ac:spMkLst>
        </pc:spChg>
        <pc:spChg chg="mod ord">
          <ac:chgData name="Salem, Serif" userId="0cc31d79-1f26-4d22-b02f-92a0f21316ff" providerId="ADAL" clId="{5BC9A3AA-454B-4781-90EE-61C83C018A98}" dt="2025-04-03T03:20:46.187" v="28" actId="700"/>
          <ac:spMkLst>
            <pc:docMk/>
            <pc:sldMk cId="1173295248" sldId="502"/>
            <ac:spMk id="4" creationId="{B94F7AB7-ABE8-5605-1F3B-6B4EBE906EF9}"/>
          </ac:spMkLst>
        </pc:spChg>
        <pc:spChg chg="add del mod ord">
          <ac:chgData name="Salem, Serif" userId="0cc31d79-1f26-4d22-b02f-92a0f21316ff" providerId="ADAL" clId="{5BC9A3AA-454B-4781-90EE-61C83C018A98}" dt="2025-04-03T03:20:46.187" v="28" actId="700"/>
          <ac:spMkLst>
            <pc:docMk/>
            <pc:sldMk cId="1173295248" sldId="502"/>
            <ac:spMk id="5" creationId="{6D8B414B-7D2C-D1FD-D3F5-225B8A0E37E4}"/>
          </ac:spMkLst>
        </pc:spChg>
        <pc:picChg chg="add mod">
          <ac:chgData name="Salem, Serif" userId="0cc31d79-1f26-4d22-b02f-92a0f21316ff" providerId="ADAL" clId="{5BC9A3AA-454B-4781-90EE-61C83C018A98}" dt="2025-04-03T03:22:14.744" v="37" actId="208"/>
          <ac:picMkLst>
            <pc:docMk/>
            <pc:sldMk cId="1173295248" sldId="502"/>
            <ac:picMk id="7" creationId="{E83F575D-CB48-30E1-05CF-C9641002391B}"/>
          </ac:picMkLst>
        </pc:picChg>
        <pc:picChg chg="add mod">
          <ac:chgData name="Salem, Serif" userId="0cc31d79-1f26-4d22-b02f-92a0f21316ff" providerId="ADAL" clId="{5BC9A3AA-454B-4781-90EE-61C83C018A98}" dt="2025-04-03T03:22:17.493" v="38" actId="208"/>
          <ac:picMkLst>
            <pc:docMk/>
            <pc:sldMk cId="1173295248" sldId="502"/>
            <ac:picMk id="9" creationId="{96808533-7312-E25F-D098-99A48FFE5F1D}"/>
          </ac:picMkLst>
        </pc:picChg>
        <pc:picChg chg="add mod">
          <ac:chgData name="Salem, Serif" userId="0cc31d79-1f26-4d22-b02f-92a0f21316ff" providerId="ADAL" clId="{5BC9A3AA-454B-4781-90EE-61C83C018A98}" dt="2025-04-03T03:23:42.046" v="50" actId="208"/>
          <ac:picMkLst>
            <pc:docMk/>
            <pc:sldMk cId="1173295248" sldId="502"/>
            <ac:picMk id="11" creationId="{650EE0CC-1AFC-6424-548D-95DFDE1BD957}"/>
          </ac:picMkLst>
        </pc:picChg>
      </pc:sldChg>
      <pc:sldChg chg="addSp modSp new del mod">
        <pc:chgData name="Salem, Serif" userId="0cc31d79-1f26-4d22-b02f-92a0f21316ff" providerId="ADAL" clId="{5BC9A3AA-454B-4781-90EE-61C83C018A98}" dt="2025-04-03T03:48:32.988" v="83" actId="47"/>
        <pc:sldMkLst>
          <pc:docMk/>
          <pc:sldMk cId="2704486285" sldId="503"/>
        </pc:sldMkLst>
        <pc:picChg chg="add mod">
          <ac:chgData name="Salem, Serif" userId="0cc31d79-1f26-4d22-b02f-92a0f21316ff" providerId="ADAL" clId="{5BC9A3AA-454B-4781-90EE-61C83C018A98}" dt="2025-04-03T03:28:08.769" v="67"/>
          <ac:picMkLst>
            <pc:docMk/>
            <pc:sldMk cId="2704486285" sldId="503"/>
            <ac:picMk id="3" creationId="{96C09703-5E6C-31D3-DEAD-676277FCDDA6}"/>
          </ac:picMkLst>
        </pc:picChg>
        <pc:picChg chg="add mod">
          <ac:chgData name="Salem, Serif" userId="0cc31d79-1f26-4d22-b02f-92a0f21316ff" providerId="ADAL" clId="{5BC9A3AA-454B-4781-90EE-61C83C018A98}" dt="2025-04-03T03:28:24.262" v="71" actId="208"/>
          <ac:picMkLst>
            <pc:docMk/>
            <pc:sldMk cId="2704486285" sldId="503"/>
            <ac:picMk id="5" creationId="{686D6D15-EE80-364A-2EB1-98D35A41FBEF}"/>
          </ac:picMkLst>
        </pc:picChg>
        <pc:picChg chg="add mod">
          <ac:chgData name="Salem, Serif" userId="0cc31d79-1f26-4d22-b02f-92a0f21316ff" providerId="ADAL" clId="{5BC9A3AA-454B-4781-90EE-61C83C018A98}" dt="2025-04-03T03:29:25.689" v="76" actId="208"/>
          <ac:picMkLst>
            <pc:docMk/>
            <pc:sldMk cId="2704486285" sldId="503"/>
            <ac:picMk id="7" creationId="{4608545C-9AF2-46DF-E25D-BCC3562805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7B4-DE4E-4B79-B845-7F2EF2649E4D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4DB59-AC0F-4E2E-B565-61C5CBC3B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90847" y="1648047"/>
            <a:ext cx="9952074" cy="3839012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BB725-0A1A-C41B-4763-2438CECE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132956"/>
            <a:ext cx="793820" cy="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1363A-8BE7-116B-2995-42F4199B8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93821" cy="7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14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 (Red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7" y="251209"/>
            <a:ext cx="9716756" cy="622998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69" y="1017975"/>
            <a:ext cx="3068731" cy="172137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4835"/>
            <a:ext cx="11481847" cy="5140783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ogo mono_image bckgrnd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B4AE6-B080-4C86-4820-E7AE54622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3D5DF-C2A4-2413-B03F-6BF61678BA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 w="22225">
                  <a:solidFill>
                    <a:srgbClr val="800000"/>
                  </a:solidFill>
                  <a:prstDash val="solid"/>
                </a:ln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6CBB-6F25-41FB-323C-F1226A9D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3FE11-A409-948D-5EB8-A152BAF75D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626237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714393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9345"/>
            <a:ext cx="10305439" cy="674958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020291"/>
            <a:ext cx="11475562" cy="5050004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663658" y="242149"/>
            <a:ext cx="1100371" cy="6320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QACOM410" TargetMode="External"/><Relationship Id="rId2" Type="http://schemas.openxmlformats.org/officeDocument/2006/relationships/hyperlink" Target="mailto:serif.salem@q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QAULSTER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8250-3AFB-7A3F-EB85-73A51BBB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 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ECE7-64FF-7933-74D4-22AE1866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4406-D4D7-60F6-1EEF-211D275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" y="1263604"/>
            <a:ext cx="2831599" cy="2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>
                <a:hlinkClick r:id="rId2"/>
              </a:rPr>
              <a:t>serif.salem@qa.com</a:t>
            </a:r>
            <a:endParaRPr lang="en-GB" sz="3200" dirty="0"/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72A04-CBA3-8DC4-02B4-8E86D6633F47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5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E8376A-9D2D-85E2-8716-1965C540C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EE7699-55A5-B2DC-F25E-E0E07FAD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Queues and Stacks</a:t>
            </a:r>
            <a:br>
              <a:rPr lang="en-GB" dirty="0"/>
            </a:br>
            <a:r>
              <a:rPr lang="en-GB" dirty="0"/>
              <a:t>Case Study - Playing Cards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ABD14-B363-64C3-AE16-B848FFB0FA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7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912A9B-ECCC-4866-D9B4-0B49710A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– Playing Cards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BBF5F-F8C8-8655-785D-CAAD59BB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Playing cards provide an excellent example of an ADT that can support multiple applications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Suit (Hearts, Spades, Clubs, Diamonds)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Rank (2, 3, 4, …, Queen, King, Ace)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Value (2, 3, 4, …, 9, 10, 10, 10, 10, 11)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Rank Value (e.g. 0, 1, 2, …, 10, 11, 12)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Colour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Face up/face down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Collection of cards can be a deck (1 only?)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Collection of cards can be a hand (multiple?)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Cards behave differently in different situations (Snap, Poker, Bridge, etc.)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Standard operations – deal, shuffle, compare, etc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A52FA-3221-6F2E-B5BD-F0099993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E6B580-2AC2-E884-AB3F-98D73A77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" r="2410" b="39268"/>
          <a:stretch/>
        </p:blipFill>
        <p:spPr>
          <a:xfrm>
            <a:off x="6096000" y="1472266"/>
            <a:ext cx="5624374" cy="2276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64259-7187-3770-F9DB-02E4D3DE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3895124"/>
            <a:ext cx="2256248" cy="15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7D63-1B75-F05D-C2F7-92B1226F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6070-2DC7-2288-2403-9CD2069E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Playing Card (Lab)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0236B-6CD9-D69A-5194-9398090E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your </a:t>
            </a:r>
            <a:r>
              <a:rPr lang="en-GB" dirty="0" err="1">
                <a:solidFill>
                  <a:srgbClr val="0070C0"/>
                </a:solidFill>
              </a:rPr>
              <a:t>DataStructures</a:t>
            </a:r>
            <a:r>
              <a:rPr lang="en-GB" dirty="0"/>
              <a:t> project, 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implement a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Card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class to represent a single standard playing card</a:t>
            </a:r>
            <a:r>
              <a:rPr lang="en-GB" dirty="0"/>
              <a:t>.</a:t>
            </a:r>
          </a:p>
          <a:p>
            <a:r>
              <a:rPr lang="en-GB" dirty="0"/>
              <a:t> A card is characterised by 2 values</a:t>
            </a:r>
          </a:p>
          <a:p>
            <a:pPr lvl="1"/>
            <a:r>
              <a:rPr lang="en-GB" dirty="0"/>
              <a:t> Its </a:t>
            </a:r>
            <a:r>
              <a:rPr lang="en-GB" b="1" dirty="0"/>
              <a:t>rank</a:t>
            </a:r>
            <a:r>
              <a:rPr lang="en-GB" dirty="0"/>
              <a:t> (one of “2”, “3”, “4”, “5”, ”6”, “7”, “8”, “9”, “10”, “Jack”, “Queen”, “King”, “Ace”)</a:t>
            </a:r>
          </a:p>
          <a:p>
            <a:pPr lvl="1"/>
            <a:r>
              <a:rPr lang="en-GB" dirty="0"/>
              <a:t> Its </a:t>
            </a:r>
            <a:r>
              <a:rPr lang="en-GB" b="1" dirty="0"/>
              <a:t>suit</a:t>
            </a:r>
            <a:r>
              <a:rPr lang="en-GB" dirty="0"/>
              <a:t> (one of “Clubs”, “Diamonds”, “Hearts”, “Spades”)</a:t>
            </a:r>
          </a:p>
          <a:p>
            <a:r>
              <a:rPr lang="en-GB" dirty="0"/>
              <a:t> Include the following public methods on Card objects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Card() </a:t>
            </a:r>
            <a:r>
              <a:rPr lang="en-GB" dirty="0"/>
              <a:t>constructor to generate a card with random rank and suit values</a:t>
            </a:r>
          </a:p>
          <a:p>
            <a:pPr lvl="1"/>
            <a:r>
              <a:rPr lang="en-GB" dirty="0"/>
              <a:t>Accessor methods </a:t>
            </a:r>
            <a:r>
              <a:rPr lang="en-GB" b="1" dirty="0" err="1"/>
              <a:t>getRank</a:t>
            </a:r>
            <a:r>
              <a:rPr lang="en-GB" b="1" dirty="0"/>
              <a:t>() </a:t>
            </a:r>
            <a:r>
              <a:rPr lang="en-GB" dirty="0"/>
              <a:t>and </a:t>
            </a:r>
            <a:r>
              <a:rPr lang="en-GB" b="1" dirty="0" err="1"/>
              <a:t>getSuit</a:t>
            </a:r>
            <a:r>
              <a:rPr lang="en-GB" b="1" dirty="0"/>
              <a:t>() </a:t>
            </a:r>
            <a:r>
              <a:rPr lang="en-GB" dirty="0"/>
              <a:t>to return the rank and suit</a:t>
            </a:r>
          </a:p>
          <a:p>
            <a:pPr lvl="1"/>
            <a:r>
              <a:rPr lang="en-GB" dirty="0"/>
              <a:t>A </a:t>
            </a:r>
            <a:r>
              <a:rPr lang="en-GB" b="1" dirty="0" err="1"/>
              <a:t>toString</a:t>
            </a:r>
            <a:r>
              <a:rPr lang="en-GB" b="1" dirty="0"/>
              <a:t>() </a:t>
            </a:r>
            <a:r>
              <a:rPr lang="en-GB" dirty="0"/>
              <a:t>method to return the card in the form (e.g.) “2 of Clubs”</a:t>
            </a:r>
          </a:p>
          <a:p>
            <a:pPr lvl="1"/>
            <a:r>
              <a:rPr lang="en-GB" dirty="0"/>
              <a:t>A method </a:t>
            </a:r>
            <a:r>
              <a:rPr lang="en-GB" b="1" dirty="0" err="1"/>
              <a:t>isBiggerThan</a:t>
            </a:r>
            <a:r>
              <a:rPr lang="en-GB" b="1" dirty="0"/>
              <a:t>() </a:t>
            </a:r>
            <a:r>
              <a:rPr lang="en-GB" dirty="0"/>
              <a:t>that takes another Card object as a parameter and returns true if the card has a higher rank than the parameter card.</a:t>
            </a:r>
          </a:p>
          <a:p>
            <a:r>
              <a:rPr lang="en-GB" dirty="0"/>
              <a:t> Implement a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class to generate 2 new cards and display them biggest first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AE1D63-6865-42E3-1FF1-2BF8B471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05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3D7E-4CAD-5721-C836-16AA8AFBD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51981-9AAE-4EEE-4BCD-E9634A69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0" y="183562"/>
            <a:ext cx="4827970" cy="6490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B092EB-F9EB-606A-32B1-A942A7E9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63" y="183562"/>
            <a:ext cx="5781298" cy="346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E14C70-6C58-FA02-B28F-277C2925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3694235"/>
            <a:ext cx="5463831" cy="3010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7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BFEB-594A-15DF-368E-48193658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– Playing Card (Lab)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A209-3A46-EF4E-EC27-FB394B13E6D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/>
              <a:t>In your </a:t>
            </a:r>
            <a:r>
              <a:rPr lang="en-GB" dirty="0" err="1">
                <a:solidFill>
                  <a:srgbClr val="0070C0"/>
                </a:solidFill>
              </a:rPr>
              <a:t>DataStructures</a:t>
            </a:r>
            <a:r>
              <a:rPr lang="en-GB" dirty="0"/>
              <a:t> project, create the 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class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Deck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to represent a full pack of 52 </a:t>
            </a:r>
            <a:r>
              <a:rPr lang="en-GB" dirty="0">
                <a:solidFill>
                  <a:srgbClr val="0070C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Card</a:t>
            </a:r>
            <a:r>
              <a:rPr lang="en-GB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objects.</a:t>
            </a:r>
            <a:r>
              <a:rPr lang="en-GB" dirty="0"/>
              <a:t> </a:t>
            </a:r>
          </a:p>
          <a:p>
            <a:r>
              <a:rPr lang="en-GB" dirty="0"/>
              <a:t>Provide a method </a:t>
            </a:r>
            <a:r>
              <a:rPr lang="en-GB" dirty="0" err="1">
                <a:solidFill>
                  <a:srgbClr val="0070C0"/>
                </a:solidFill>
              </a:rPr>
              <a:t>toString</a:t>
            </a:r>
            <a:r>
              <a:rPr lang="en-GB">
                <a:solidFill>
                  <a:srgbClr val="0070C0"/>
                </a:solidFill>
              </a:rPr>
              <a:t>() </a:t>
            </a:r>
            <a:r>
              <a:rPr lang="en-GB"/>
              <a:t>The </a:t>
            </a:r>
            <a:r>
              <a:rPr lang="en-GB" dirty="0"/>
              <a:t>deck should create one of each combination of suit and rank. You will also need to create an overloaded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constructor that accepts rank and suit parameter values.</a:t>
            </a:r>
          </a:p>
          <a:p>
            <a:r>
              <a:rPr lang="en-GB" dirty="0"/>
              <a:t> Provide a method </a:t>
            </a:r>
            <a:r>
              <a:rPr lang="en-GB" dirty="0" err="1">
                <a:solidFill>
                  <a:srgbClr val="0070C0"/>
                </a:solidFill>
              </a:rPr>
              <a:t>toString</a:t>
            </a:r>
            <a:r>
              <a:rPr lang="en-GB" dirty="0">
                <a:solidFill>
                  <a:srgbClr val="0070C0"/>
                </a:solidFill>
              </a:rPr>
              <a:t>() </a:t>
            </a:r>
            <a:r>
              <a:rPr lang="en-GB" dirty="0"/>
              <a:t>that returns a string representation of the deck, with each card printed on a separate line.</a:t>
            </a:r>
          </a:p>
          <a:p>
            <a:r>
              <a:rPr lang="en-GB" dirty="0"/>
              <a:t> Provide a method </a:t>
            </a:r>
            <a:r>
              <a:rPr lang="en-GB" dirty="0">
                <a:solidFill>
                  <a:srgbClr val="0070C0"/>
                </a:solidFill>
              </a:rPr>
              <a:t>deal() </a:t>
            </a:r>
            <a:r>
              <a:rPr lang="en-GB" dirty="0"/>
              <a:t>that returns a </a:t>
            </a:r>
            <a:r>
              <a:rPr lang="en-GB" dirty="0">
                <a:solidFill>
                  <a:srgbClr val="0070C0"/>
                </a:solidFill>
              </a:rPr>
              <a:t>Card</a:t>
            </a:r>
            <a:r>
              <a:rPr lang="en-GB" dirty="0"/>
              <a:t> object and removes it from the deck</a:t>
            </a:r>
          </a:p>
          <a:p>
            <a:r>
              <a:rPr lang="en-GB" dirty="0"/>
              <a:t> In the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/>
              <a:t> class, provide code to create a deck, print it, and deal and print 5 cards</a:t>
            </a:r>
          </a:p>
          <a:p>
            <a:r>
              <a:rPr lang="en-GB" dirty="0"/>
              <a:t> Provide a method </a:t>
            </a:r>
            <a:r>
              <a:rPr lang="en-GB" dirty="0">
                <a:solidFill>
                  <a:srgbClr val="0070C0"/>
                </a:solidFill>
              </a:rPr>
              <a:t>shuffle() </a:t>
            </a:r>
            <a:r>
              <a:rPr lang="en-GB" dirty="0"/>
              <a:t>that randomizes the order of the cards in the deck</a:t>
            </a:r>
          </a:p>
          <a:p>
            <a:r>
              <a:rPr lang="en-GB" dirty="0"/>
              <a:t> In the </a:t>
            </a:r>
            <a:r>
              <a:rPr lang="en-GB" dirty="0" err="1">
                <a:solidFill>
                  <a:srgbClr val="0070C0"/>
                </a:solidFill>
              </a:rPr>
              <a:t>CardTest</a:t>
            </a:r>
            <a:r>
              <a:rPr lang="en-GB" dirty="0"/>
              <a:t> class, demonstrate that the shuffle has had an effect by  creating a deck and printing it to the console.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DB86-4FD9-7D26-86E2-6C9CEFE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8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F7AB7-ABE8-5605-1F3B-6B4EBE90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F575D-CB48-30E1-05CF-C9641002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9" y="218609"/>
            <a:ext cx="5941381" cy="6144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08533-7312-E25F-D098-99A48FFE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609"/>
            <a:ext cx="6032821" cy="3744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0EE0CC-1AFC-6424-548D-95DFDE1B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3017"/>
            <a:ext cx="5394960" cy="2456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2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B4EB6-1986-30E2-ED00-B6D5221D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3" id="{44B7CF3A-12B2-4F8B-BEE9-649F5029D550}" vid="{52C52615-7AC1-42F0-A681-B41D61450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 Serif 1</Template>
  <TotalTime>0</TotalTime>
  <Words>566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QAHE_Serif 3</vt:lpstr>
      <vt:lpstr>COM410 Programming in Practice</vt:lpstr>
      <vt:lpstr>Reach Out</vt:lpstr>
      <vt:lpstr>Queues and Stacks Case Study - Playing Cards </vt:lpstr>
      <vt:lpstr>Case Study – Playing Cards </vt:lpstr>
      <vt:lpstr>Scenario – Playing Card (Lab)</vt:lpstr>
      <vt:lpstr>PowerPoint Presentation</vt:lpstr>
      <vt:lpstr>Scenario – Playing Card (Lab)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12</cp:revision>
  <dcterms:created xsi:type="dcterms:W3CDTF">2025-02-03T06:57:30Z</dcterms:created>
  <dcterms:modified xsi:type="dcterms:W3CDTF">2025-04-03T03:48:47Z</dcterms:modified>
</cp:coreProperties>
</file>