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sldIdLst>
    <p:sldId id="256" r:id="rId3"/>
    <p:sldId id="377" r:id="rId4"/>
    <p:sldId id="378" r:id="rId5"/>
    <p:sldId id="344" r:id="rId6"/>
    <p:sldId id="337" r:id="rId7"/>
    <p:sldId id="339" r:id="rId8"/>
    <p:sldId id="370" r:id="rId9"/>
    <p:sldId id="343" r:id="rId10"/>
    <p:sldId id="379" r:id="rId11"/>
    <p:sldId id="380" r:id="rId12"/>
    <p:sldId id="406" r:id="rId13"/>
    <p:sldId id="381" r:id="rId14"/>
    <p:sldId id="382" r:id="rId15"/>
    <p:sldId id="383" r:id="rId16"/>
    <p:sldId id="384" r:id="rId17"/>
    <p:sldId id="385" r:id="rId18"/>
    <p:sldId id="386" r:id="rId19"/>
    <p:sldId id="402" r:id="rId20"/>
    <p:sldId id="403" r:id="rId21"/>
    <p:sldId id="404" r:id="rId22"/>
    <p:sldId id="405" r:id="rId23"/>
    <p:sldId id="387" r:id="rId24"/>
    <p:sldId id="408" r:id="rId25"/>
    <p:sldId id="407" r:id="rId26"/>
    <p:sldId id="388" r:id="rId27"/>
    <p:sldId id="389" r:id="rId28"/>
    <p:sldId id="390" r:id="rId29"/>
    <p:sldId id="391" r:id="rId30"/>
    <p:sldId id="409" r:id="rId31"/>
    <p:sldId id="392" r:id="rId32"/>
    <p:sldId id="410" r:id="rId33"/>
    <p:sldId id="393" r:id="rId34"/>
    <p:sldId id="394" r:id="rId35"/>
    <p:sldId id="395" r:id="rId36"/>
    <p:sldId id="396" r:id="rId37"/>
    <p:sldId id="397" r:id="rId38"/>
    <p:sldId id="398" r:id="rId39"/>
    <p:sldId id="399" r:id="rId40"/>
    <p:sldId id="400" r:id="rId41"/>
    <p:sldId id="401" r:id="rId42"/>
    <p:sldId id="3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3C8E1E-4631-41C7-94AE-76208D474AF0}" v="69" dt="2025-02-27T10:02:53.154"/>
  </p1510:revLst>
</p1510:revInfo>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2" d="100"/>
          <a:sy n="52" d="100"/>
        </p:scale>
        <p:origin x="11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microsoft.com/office/2016/11/relationships/changesInfo" Target="changesInfos/changesInfo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em, Serif" userId="0cc31d79-1f26-4d22-b02f-92a0f21316ff" providerId="ADAL" clId="{843C8E1E-4631-41C7-94AE-76208D474AF0}"/>
    <pc:docChg chg="undo custSel addSld delSld modSld">
      <pc:chgData name="Salem, Serif" userId="0cc31d79-1f26-4d22-b02f-92a0f21316ff" providerId="ADAL" clId="{843C8E1E-4631-41C7-94AE-76208D474AF0}" dt="2025-02-27T10:14:29.813" v="918" actId="15"/>
      <pc:docMkLst>
        <pc:docMk/>
      </pc:docMkLst>
      <pc:sldChg chg="modSp mod modAnim">
        <pc:chgData name="Salem, Serif" userId="0cc31d79-1f26-4d22-b02f-92a0f21316ff" providerId="ADAL" clId="{843C8E1E-4631-41C7-94AE-76208D474AF0}" dt="2025-02-27T08:09:56.739" v="29"/>
        <pc:sldMkLst>
          <pc:docMk/>
          <pc:sldMk cId="2853764433" sldId="343"/>
        </pc:sldMkLst>
        <pc:spChg chg="mod">
          <ac:chgData name="Salem, Serif" userId="0cc31d79-1f26-4d22-b02f-92a0f21316ff" providerId="ADAL" clId="{843C8E1E-4631-41C7-94AE-76208D474AF0}" dt="2025-02-27T08:08:26.990" v="26" actId="255"/>
          <ac:spMkLst>
            <pc:docMk/>
            <pc:sldMk cId="2853764433" sldId="343"/>
            <ac:spMk id="3" creationId="{29F52624-166E-58E6-F9D8-CAC4D9931B74}"/>
          </ac:spMkLst>
        </pc:spChg>
      </pc:sldChg>
      <pc:sldChg chg="modSp mod modAnim">
        <pc:chgData name="Salem, Serif" userId="0cc31d79-1f26-4d22-b02f-92a0f21316ff" providerId="ADAL" clId="{843C8E1E-4631-41C7-94AE-76208D474AF0}" dt="2025-02-27T08:26:00.145" v="77" actId="14100"/>
        <pc:sldMkLst>
          <pc:docMk/>
          <pc:sldMk cId="90998088" sldId="379"/>
        </pc:sldMkLst>
        <pc:spChg chg="mod">
          <ac:chgData name="Salem, Serif" userId="0cc31d79-1f26-4d22-b02f-92a0f21316ff" providerId="ADAL" clId="{843C8E1E-4631-41C7-94AE-76208D474AF0}" dt="2025-02-27T08:10:09.841" v="30" actId="255"/>
          <ac:spMkLst>
            <pc:docMk/>
            <pc:sldMk cId="90998088" sldId="379"/>
            <ac:spMk id="3" creationId="{DA61E31C-5118-427A-1FC6-25ACC562D89C}"/>
          </ac:spMkLst>
        </pc:spChg>
        <pc:spChg chg="mod">
          <ac:chgData name="Salem, Serif" userId="0cc31d79-1f26-4d22-b02f-92a0f21316ff" providerId="ADAL" clId="{843C8E1E-4631-41C7-94AE-76208D474AF0}" dt="2025-02-27T08:26:00.145" v="77" actId="14100"/>
          <ac:spMkLst>
            <pc:docMk/>
            <pc:sldMk cId="90998088" sldId="379"/>
            <ac:spMk id="5" creationId="{456EAFFE-70B2-BFFF-F46A-62032DF188D9}"/>
          </ac:spMkLst>
        </pc:spChg>
      </pc:sldChg>
      <pc:sldChg chg="addSp delSp modSp mod modAnim">
        <pc:chgData name="Salem, Serif" userId="0cc31d79-1f26-4d22-b02f-92a0f21316ff" providerId="ADAL" clId="{843C8E1E-4631-41C7-94AE-76208D474AF0}" dt="2025-02-27T09:09:07.581" v="750"/>
        <pc:sldMkLst>
          <pc:docMk/>
          <pc:sldMk cId="50903370" sldId="381"/>
        </pc:sldMkLst>
        <pc:spChg chg="mod">
          <ac:chgData name="Salem, Serif" userId="0cc31d79-1f26-4d22-b02f-92a0f21316ff" providerId="ADAL" clId="{843C8E1E-4631-41C7-94AE-76208D474AF0}" dt="2025-02-27T08:34:13.155" v="138" actId="20578"/>
          <ac:spMkLst>
            <pc:docMk/>
            <pc:sldMk cId="50903370" sldId="381"/>
            <ac:spMk id="3" creationId="{3236E104-1944-D9BF-D5DE-7F6B5880A7ED}"/>
          </ac:spMkLst>
        </pc:spChg>
        <pc:spChg chg="add del mod">
          <ac:chgData name="Salem, Serif" userId="0cc31d79-1f26-4d22-b02f-92a0f21316ff" providerId="ADAL" clId="{843C8E1E-4631-41C7-94AE-76208D474AF0}" dt="2025-02-27T08:34:14.742" v="139" actId="20578"/>
          <ac:spMkLst>
            <pc:docMk/>
            <pc:sldMk cId="50903370" sldId="381"/>
            <ac:spMk id="5" creationId="{34CF162B-7073-002F-3DCE-5CA39125D14B}"/>
          </ac:spMkLst>
        </pc:spChg>
        <pc:spChg chg="add mod">
          <ac:chgData name="Salem, Serif" userId="0cc31d79-1f26-4d22-b02f-92a0f21316ff" providerId="ADAL" clId="{843C8E1E-4631-41C7-94AE-76208D474AF0}" dt="2025-02-27T09:08:52.508" v="749" actId="1582"/>
          <ac:spMkLst>
            <pc:docMk/>
            <pc:sldMk cId="50903370" sldId="381"/>
            <ac:spMk id="6" creationId="{5809113F-B663-D96C-196B-764163C8BE1E}"/>
          </ac:spMkLst>
        </pc:spChg>
      </pc:sldChg>
      <pc:sldChg chg="addSp modSp mod modAnim">
        <pc:chgData name="Salem, Serif" userId="0cc31d79-1f26-4d22-b02f-92a0f21316ff" providerId="ADAL" clId="{843C8E1E-4631-41C7-94AE-76208D474AF0}" dt="2025-02-27T09:09:42.940" v="756" actId="14100"/>
        <pc:sldMkLst>
          <pc:docMk/>
          <pc:sldMk cId="1943307757" sldId="382"/>
        </pc:sldMkLst>
        <pc:spChg chg="mod">
          <ac:chgData name="Salem, Serif" userId="0cc31d79-1f26-4d22-b02f-92a0f21316ff" providerId="ADAL" clId="{843C8E1E-4631-41C7-94AE-76208D474AF0}" dt="2025-02-27T08:44:17.284" v="185" actId="207"/>
          <ac:spMkLst>
            <pc:docMk/>
            <pc:sldMk cId="1943307757" sldId="382"/>
            <ac:spMk id="3" creationId="{9B59222F-5F4B-C005-A004-C933B431A1E1}"/>
          </ac:spMkLst>
        </pc:spChg>
        <pc:spChg chg="add mod">
          <ac:chgData name="Salem, Serif" userId="0cc31d79-1f26-4d22-b02f-92a0f21316ff" providerId="ADAL" clId="{843C8E1E-4631-41C7-94AE-76208D474AF0}" dt="2025-02-27T09:09:36.370" v="755" actId="1076"/>
          <ac:spMkLst>
            <pc:docMk/>
            <pc:sldMk cId="1943307757" sldId="382"/>
            <ac:spMk id="5" creationId="{3D7171B7-B383-4CF3-E47E-564864150B14}"/>
          </ac:spMkLst>
        </pc:spChg>
        <pc:spChg chg="add mod">
          <ac:chgData name="Salem, Serif" userId="0cc31d79-1f26-4d22-b02f-92a0f21316ff" providerId="ADAL" clId="{843C8E1E-4631-41C7-94AE-76208D474AF0}" dt="2025-02-27T09:09:42.940" v="756" actId="14100"/>
          <ac:spMkLst>
            <pc:docMk/>
            <pc:sldMk cId="1943307757" sldId="382"/>
            <ac:spMk id="6" creationId="{79C617B7-D7C8-599E-C295-A2BFC43086F5}"/>
          </ac:spMkLst>
        </pc:spChg>
      </pc:sldChg>
      <pc:sldChg chg="delSp mod delAnim">
        <pc:chgData name="Salem, Serif" userId="0cc31d79-1f26-4d22-b02f-92a0f21316ff" providerId="ADAL" clId="{843C8E1E-4631-41C7-94AE-76208D474AF0}" dt="2025-02-26T04:56:03.182" v="3" actId="478"/>
        <pc:sldMkLst>
          <pc:docMk/>
          <pc:sldMk cId="3371624302" sldId="384"/>
        </pc:sldMkLst>
        <pc:spChg chg="del">
          <ac:chgData name="Salem, Serif" userId="0cc31d79-1f26-4d22-b02f-92a0f21316ff" providerId="ADAL" clId="{843C8E1E-4631-41C7-94AE-76208D474AF0}" dt="2025-02-26T04:56:00.489" v="0" actId="478"/>
          <ac:spMkLst>
            <pc:docMk/>
            <pc:sldMk cId="3371624302" sldId="384"/>
            <ac:spMk id="6" creationId="{C012CB75-28D9-CA2E-25E3-3B4666F9CA71}"/>
          </ac:spMkLst>
        </pc:spChg>
        <pc:spChg chg="del">
          <ac:chgData name="Salem, Serif" userId="0cc31d79-1f26-4d22-b02f-92a0f21316ff" providerId="ADAL" clId="{843C8E1E-4631-41C7-94AE-76208D474AF0}" dt="2025-02-26T04:56:01.447" v="1" actId="478"/>
          <ac:spMkLst>
            <pc:docMk/>
            <pc:sldMk cId="3371624302" sldId="384"/>
            <ac:spMk id="7" creationId="{BDF271EF-7964-AE5F-A084-A3F29899FCAF}"/>
          </ac:spMkLst>
        </pc:spChg>
        <pc:spChg chg="del">
          <ac:chgData name="Salem, Serif" userId="0cc31d79-1f26-4d22-b02f-92a0f21316ff" providerId="ADAL" clId="{843C8E1E-4631-41C7-94AE-76208D474AF0}" dt="2025-02-26T04:56:02.280" v="2" actId="478"/>
          <ac:spMkLst>
            <pc:docMk/>
            <pc:sldMk cId="3371624302" sldId="384"/>
            <ac:spMk id="8" creationId="{C5FB2D93-C38B-2667-6D53-175CD7F27C55}"/>
          </ac:spMkLst>
        </pc:spChg>
        <pc:spChg chg="del">
          <ac:chgData name="Salem, Serif" userId="0cc31d79-1f26-4d22-b02f-92a0f21316ff" providerId="ADAL" clId="{843C8E1E-4631-41C7-94AE-76208D474AF0}" dt="2025-02-26T04:56:03.182" v="3" actId="478"/>
          <ac:spMkLst>
            <pc:docMk/>
            <pc:sldMk cId="3371624302" sldId="384"/>
            <ac:spMk id="9" creationId="{BC066C02-964D-AFD4-A5FB-23BFBC2A6301}"/>
          </ac:spMkLst>
        </pc:spChg>
      </pc:sldChg>
      <pc:sldChg chg="delSp mod delAnim">
        <pc:chgData name="Salem, Serif" userId="0cc31d79-1f26-4d22-b02f-92a0f21316ff" providerId="ADAL" clId="{843C8E1E-4631-41C7-94AE-76208D474AF0}" dt="2025-02-26T04:56:10.539" v="7" actId="478"/>
        <pc:sldMkLst>
          <pc:docMk/>
          <pc:sldMk cId="1125928104" sldId="385"/>
        </pc:sldMkLst>
        <pc:spChg chg="del">
          <ac:chgData name="Salem, Serif" userId="0cc31d79-1f26-4d22-b02f-92a0f21316ff" providerId="ADAL" clId="{843C8E1E-4631-41C7-94AE-76208D474AF0}" dt="2025-02-26T04:56:10.539" v="7" actId="478"/>
          <ac:spMkLst>
            <pc:docMk/>
            <pc:sldMk cId="1125928104" sldId="385"/>
            <ac:spMk id="10" creationId="{02629A5F-5E8D-83EA-DFEE-5B06CE322DF9}"/>
          </ac:spMkLst>
        </pc:spChg>
        <pc:spChg chg="del">
          <ac:chgData name="Salem, Serif" userId="0cc31d79-1f26-4d22-b02f-92a0f21316ff" providerId="ADAL" clId="{843C8E1E-4631-41C7-94AE-76208D474AF0}" dt="2025-02-26T04:56:09.930" v="6" actId="478"/>
          <ac:spMkLst>
            <pc:docMk/>
            <pc:sldMk cId="1125928104" sldId="385"/>
            <ac:spMk id="11" creationId="{FC8EB9B3-0B9A-9F80-4396-82B47821F3F4}"/>
          </ac:spMkLst>
        </pc:spChg>
        <pc:spChg chg="del">
          <ac:chgData name="Salem, Serif" userId="0cc31d79-1f26-4d22-b02f-92a0f21316ff" providerId="ADAL" clId="{843C8E1E-4631-41C7-94AE-76208D474AF0}" dt="2025-02-26T04:56:07.230" v="4" actId="478"/>
          <ac:spMkLst>
            <pc:docMk/>
            <pc:sldMk cId="1125928104" sldId="385"/>
            <ac:spMk id="12" creationId="{439DCF7C-C271-CD36-BC09-7CE51AC63530}"/>
          </ac:spMkLst>
        </pc:spChg>
        <pc:spChg chg="del">
          <ac:chgData name="Salem, Serif" userId="0cc31d79-1f26-4d22-b02f-92a0f21316ff" providerId="ADAL" clId="{843C8E1E-4631-41C7-94AE-76208D474AF0}" dt="2025-02-26T04:56:08.985" v="5" actId="478"/>
          <ac:spMkLst>
            <pc:docMk/>
            <pc:sldMk cId="1125928104" sldId="385"/>
            <ac:spMk id="13" creationId="{7D74AD9F-E9E7-580D-BD55-1BEFBECD9206}"/>
          </ac:spMkLst>
        </pc:spChg>
      </pc:sldChg>
      <pc:sldChg chg="addSp delSp mod addAnim delAnim">
        <pc:chgData name="Salem, Serif" userId="0cc31d79-1f26-4d22-b02f-92a0f21316ff" providerId="ADAL" clId="{843C8E1E-4631-41C7-94AE-76208D474AF0}" dt="2025-02-26T04:56:26.762" v="17" actId="478"/>
        <pc:sldMkLst>
          <pc:docMk/>
          <pc:sldMk cId="334184469" sldId="386"/>
        </pc:sldMkLst>
        <pc:spChg chg="del">
          <ac:chgData name="Salem, Serif" userId="0cc31d79-1f26-4d22-b02f-92a0f21316ff" providerId="ADAL" clId="{843C8E1E-4631-41C7-94AE-76208D474AF0}" dt="2025-02-26T04:56:25.882" v="16" actId="478"/>
          <ac:spMkLst>
            <pc:docMk/>
            <pc:sldMk cId="334184469" sldId="386"/>
            <ac:spMk id="4" creationId="{BF947B7A-6710-7CA5-FFF1-C332DB5BE087}"/>
          </ac:spMkLst>
        </pc:spChg>
        <pc:spChg chg="add del">
          <ac:chgData name="Salem, Serif" userId="0cc31d79-1f26-4d22-b02f-92a0f21316ff" providerId="ADAL" clId="{843C8E1E-4631-41C7-94AE-76208D474AF0}" dt="2025-02-26T04:56:24.893" v="15" actId="478"/>
          <ac:spMkLst>
            <pc:docMk/>
            <pc:sldMk cId="334184469" sldId="386"/>
            <ac:spMk id="9" creationId="{59D8AD01-FA07-A3BB-1FD5-3462C9A81CDE}"/>
          </ac:spMkLst>
        </pc:spChg>
        <pc:spChg chg="add del">
          <ac:chgData name="Salem, Serif" userId="0cc31d79-1f26-4d22-b02f-92a0f21316ff" providerId="ADAL" clId="{843C8E1E-4631-41C7-94AE-76208D474AF0}" dt="2025-02-26T04:56:26.762" v="17" actId="478"/>
          <ac:spMkLst>
            <pc:docMk/>
            <pc:sldMk cId="334184469" sldId="386"/>
            <ac:spMk id="10" creationId="{076E2E17-99C2-0319-66A7-AC50DFA08E33}"/>
          </ac:spMkLst>
        </pc:spChg>
        <pc:spChg chg="del">
          <ac:chgData name="Salem, Serif" userId="0cc31d79-1f26-4d22-b02f-92a0f21316ff" providerId="ADAL" clId="{843C8E1E-4631-41C7-94AE-76208D474AF0}" dt="2025-02-26T04:56:16.364" v="8" actId="478"/>
          <ac:spMkLst>
            <pc:docMk/>
            <pc:sldMk cId="334184469" sldId="386"/>
            <ac:spMk id="11" creationId="{B52724B2-956E-3CAA-60B2-15613308D416}"/>
          </ac:spMkLst>
        </pc:spChg>
        <pc:picChg chg="add del">
          <ac:chgData name="Salem, Serif" userId="0cc31d79-1f26-4d22-b02f-92a0f21316ff" providerId="ADAL" clId="{843C8E1E-4631-41C7-94AE-76208D474AF0}" dt="2025-02-26T04:56:22.535" v="14" actId="478"/>
          <ac:picMkLst>
            <pc:docMk/>
            <pc:sldMk cId="334184469" sldId="386"/>
            <ac:picMk id="8" creationId="{494038A1-9553-539B-3768-0E8E4D9E8856}"/>
          </ac:picMkLst>
        </pc:picChg>
      </pc:sldChg>
      <pc:sldChg chg="addSp delSp modSp mod">
        <pc:chgData name="Salem, Serif" userId="0cc31d79-1f26-4d22-b02f-92a0f21316ff" providerId="ADAL" clId="{843C8E1E-4631-41C7-94AE-76208D474AF0}" dt="2025-02-27T09:30:09.486" v="861" actId="207"/>
        <pc:sldMkLst>
          <pc:docMk/>
          <pc:sldMk cId="2369819624" sldId="387"/>
        </pc:sldMkLst>
        <pc:spChg chg="mod">
          <ac:chgData name="Salem, Serif" userId="0cc31d79-1f26-4d22-b02f-92a0f21316ff" providerId="ADAL" clId="{843C8E1E-4631-41C7-94AE-76208D474AF0}" dt="2025-02-27T09:19:43.440" v="796" actId="20577"/>
          <ac:spMkLst>
            <pc:docMk/>
            <pc:sldMk cId="2369819624" sldId="387"/>
            <ac:spMk id="2" creationId="{06B6506A-FD16-F5DB-F511-987375D2F344}"/>
          </ac:spMkLst>
        </pc:spChg>
        <pc:spChg chg="mod">
          <ac:chgData name="Salem, Serif" userId="0cc31d79-1f26-4d22-b02f-92a0f21316ff" providerId="ADAL" clId="{843C8E1E-4631-41C7-94AE-76208D474AF0}" dt="2025-02-27T09:30:09.486" v="861" actId="207"/>
          <ac:spMkLst>
            <pc:docMk/>
            <pc:sldMk cId="2369819624" sldId="387"/>
            <ac:spMk id="3" creationId="{55DDD80F-C3E3-A79C-C6D4-E8521B1C2006}"/>
          </ac:spMkLst>
        </pc:spChg>
        <pc:spChg chg="add del">
          <ac:chgData name="Salem, Serif" userId="0cc31d79-1f26-4d22-b02f-92a0f21316ff" providerId="ADAL" clId="{843C8E1E-4631-41C7-94AE-76208D474AF0}" dt="2025-02-27T09:18:06.932" v="778" actId="22"/>
          <ac:spMkLst>
            <pc:docMk/>
            <pc:sldMk cId="2369819624" sldId="387"/>
            <ac:spMk id="5" creationId="{BB20D5EA-8E8F-440B-F5F8-DC41100FEFEE}"/>
          </ac:spMkLst>
        </pc:spChg>
      </pc:sldChg>
      <pc:sldChg chg="modSp mod">
        <pc:chgData name="Salem, Serif" userId="0cc31d79-1f26-4d22-b02f-92a0f21316ff" providerId="ADAL" clId="{843C8E1E-4631-41C7-94AE-76208D474AF0}" dt="2025-02-27T09:30:28.488" v="863" actId="6549"/>
        <pc:sldMkLst>
          <pc:docMk/>
          <pc:sldMk cId="3835770216" sldId="388"/>
        </pc:sldMkLst>
        <pc:spChg chg="mod">
          <ac:chgData name="Salem, Serif" userId="0cc31d79-1f26-4d22-b02f-92a0f21316ff" providerId="ADAL" clId="{843C8E1E-4631-41C7-94AE-76208D474AF0}" dt="2025-02-27T09:30:28.488" v="863" actId="6549"/>
          <ac:spMkLst>
            <pc:docMk/>
            <pc:sldMk cId="3835770216" sldId="388"/>
            <ac:spMk id="3" creationId="{359B2EAA-4D1A-01E9-831F-203584D6B679}"/>
          </ac:spMkLst>
        </pc:spChg>
      </pc:sldChg>
      <pc:sldChg chg="addSp modSp mod">
        <pc:chgData name="Salem, Serif" userId="0cc31d79-1f26-4d22-b02f-92a0f21316ff" providerId="ADAL" clId="{843C8E1E-4631-41C7-94AE-76208D474AF0}" dt="2025-02-27T10:00:40.315" v="878" actId="1076"/>
        <pc:sldMkLst>
          <pc:docMk/>
          <pc:sldMk cId="2970710884" sldId="391"/>
        </pc:sldMkLst>
        <pc:spChg chg="mod">
          <ac:chgData name="Salem, Serif" userId="0cc31d79-1f26-4d22-b02f-92a0f21316ff" providerId="ADAL" clId="{843C8E1E-4631-41C7-94AE-76208D474AF0}" dt="2025-02-27T10:00:18.603" v="873" actId="404"/>
          <ac:spMkLst>
            <pc:docMk/>
            <pc:sldMk cId="2970710884" sldId="391"/>
            <ac:spMk id="3" creationId="{E495DCED-BA48-0613-67B1-CB0668306E30}"/>
          </ac:spMkLst>
        </pc:spChg>
        <pc:graphicFrameChg chg="add mod modGraphic">
          <ac:chgData name="Salem, Serif" userId="0cc31d79-1f26-4d22-b02f-92a0f21316ff" providerId="ADAL" clId="{843C8E1E-4631-41C7-94AE-76208D474AF0}" dt="2025-02-27T10:00:40.315" v="878" actId="1076"/>
          <ac:graphicFrameMkLst>
            <pc:docMk/>
            <pc:sldMk cId="2970710884" sldId="391"/>
            <ac:graphicFrameMk id="4" creationId="{C9BF5B05-4E1D-9022-63DE-83147F7D2E5B}"/>
          </ac:graphicFrameMkLst>
        </pc:graphicFrameChg>
      </pc:sldChg>
      <pc:sldChg chg="modSp mod">
        <pc:chgData name="Salem, Serif" userId="0cc31d79-1f26-4d22-b02f-92a0f21316ff" providerId="ADAL" clId="{843C8E1E-4631-41C7-94AE-76208D474AF0}" dt="2025-02-27T10:03:33.327" v="895" actId="20577"/>
        <pc:sldMkLst>
          <pc:docMk/>
          <pc:sldMk cId="3718708792" sldId="392"/>
        </pc:sldMkLst>
        <pc:spChg chg="mod">
          <ac:chgData name="Salem, Serif" userId="0cc31d79-1f26-4d22-b02f-92a0f21316ff" providerId="ADAL" clId="{843C8E1E-4631-41C7-94AE-76208D474AF0}" dt="2025-02-27T10:03:33.327" v="895" actId="20577"/>
          <ac:spMkLst>
            <pc:docMk/>
            <pc:sldMk cId="3718708792" sldId="392"/>
            <ac:spMk id="3" creationId="{BF63A466-DBB1-27F1-6800-531A0A21B2BC}"/>
          </ac:spMkLst>
        </pc:spChg>
      </pc:sldChg>
      <pc:sldChg chg="del">
        <pc:chgData name="Salem, Serif" userId="0cc31d79-1f26-4d22-b02f-92a0f21316ff" providerId="ADAL" clId="{843C8E1E-4631-41C7-94AE-76208D474AF0}" dt="2025-02-26T04:56:45.531" v="18" actId="2696"/>
        <pc:sldMkLst>
          <pc:docMk/>
          <pc:sldMk cId="727331095" sldId="402"/>
        </pc:sldMkLst>
      </pc:sldChg>
      <pc:sldChg chg="modSp mod">
        <pc:chgData name="Salem, Serif" userId="0cc31d79-1f26-4d22-b02f-92a0f21316ff" providerId="ADAL" clId="{843C8E1E-4631-41C7-94AE-76208D474AF0}" dt="2025-02-26T04:57:11.630" v="19" actId="13926"/>
        <pc:sldMkLst>
          <pc:docMk/>
          <pc:sldMk cId="2224081006" sldId="402"/>
        </pc:sldMkLst>
        <pc:spChg chg="mod">
          <ac:chgData name="Salem, Serif" userId="0cc31d79-1f26-4d22-b02f-92a0f21316ff" providerId="ADAL" clId="{843C8E1E-4631-41C7-94AE-76208D474AF0}" dt="2025-02-26T04:57:11.630" v="19" actId="13926"/>
          <ac:spMkLst>
            <pc:docMk/>
            <pc:sldMk cId="2224081006" sldId="402"/>
            <ac:spMk id="2" creationId="{426843FF-C438-FC03-D127-1BEF12CBBF3C}"/>
          </ac:spMkLst>
        </pc:spChg>
      </pc:sldChg>
      <pc:sldChg chg="delSp modSp mod delAnim">
        <pc:chgData name="Salem, Serif" userId="0cc31d79-1f26-4d22-b02f-92a0f21316ff" providerId="ADAL" clId="{843C8E1E-4631-41C7-94AE-76208D474AF0}" dt="2025-02-26T04:57:32.462" v="23" actId="478"/>
        <pc:sldMkLst>
          <pc:docMk/>
          <pc:sldMk cId="596094535" sldId="403"/>
        </pc:sldMkLst>
        <pc:spChg chg="mod">
          <ac:chgData name="Salem, Serif" userId="0cc31d79-1f26-4d22-b02f-92a0f21316ff" providerId="ADAL" clId="{843C8E1E-4631-41C7-94AE-76208D474AF0}" dt="2025-02-26T04:57:16.642" v="20" actId="13926"/>
          <ac:spMkLst>
            <pc:docMk/>
            <pc:sldMk cId="596094535" sldId="403"/>
            <ac:spMk id="2" creationId="{960572D0-6906-014D-9E37-30CFB8595C89}"/>
          </ac:spMkLst>
        </pc:spChg>
        <pc:spChg chg="del">
          <ac:chgData name="Salem, Serif" userId="0cc31d79-1f26-4d22-b02f-92a0f21316ff" providerId="ADAL" clId="{843C8E1E-4631-41C7-94AE-76208D474AF0}" dt="2025-02-26T04:57:32.462" v="23" actId="478"/>
          <ac:spMkLst>
            <pc:docMk/>
            <pc:sldMk cId="596094535" sldId="403"/>
            <ac:spMk id="5" creationId="{152C267C-F930-1FED-BD12-880E0BD8B31B}"/>
          </ac:spMkLst>
        </pc:spChg>
      </pc:sldChg>
      <pc:sldChg chg="del">
        <pc:chgData name="Salem, Serif" userId="0cc31d79-1f26-4d22-b02f-92a0f21316ff" providerId="ADAL" clId="{843C8E1E-4631-41C7-94AE-76208D474AF0}" dt="2025-02-26T04:56:45.531" v="18" actId="2696"/>
        <pc:sldMkLst>
          <pc:docMk/>
          <pc:sldMk cId="1456694769" sldId="403"/>
        </pc:sldMkLst>
      </pc:sldChg>
      <pc:sldChg chg="delSp modSp mod delAnim">
        <pc:chgData name="Salem, Serif" userId="0cc31d79-1f26-4d22-b02f-92a0f21316ff" providerId="ADAL" clId="{843C8E1E-4631-41C7-94AE-76208D474AF0}" dt="2025-02-26T04:57:34.713" v="24" actId="478"/>
        <pc:sldMkLst>
          <pc:docMk/>
          <pc:sldMk cId="28951771" sldId="404"/>
        </pc:sldMkLst>
        <pc:spChg chg="mod">
          <ac:chgData name="Salem, Serif" userId="0cc31d79-1f26-4d22-b02f-92a0f21316ff" providerId="ADAL" clId="{843C8E1E-4631-41C7-94AE-76208D474AF0}" dt="2025-02-26T04:57:20.250" v="21" actId="13926"/>
          <ac:spMkLst>
            <pc:docMk/>
            <pc:sldMk cId="28951771" sldId="404"/>
            <ac:spMk id="2" creationId="{168C9646-E489-183B-B2CF-D0DF043034D8}"/>
          </ac:spMkLst>
        </pc:spChg>
        <pc:spChg chg="del">
          <ac:chgData name="Salem, Serif" userId="0cc31d79-1f26-4d22-b02f-92a0f21316ff" providerId="ADAL" clId="{843C8E1E-4631-41C7-94AE-76208D474AF0}" dt="2025-02-26T04:57:34.713" v="24" actId="478"/>
          <ac:spMkLst>
            <pc:docMk/>
            <pc:sldMk cId="28951771" sldId="404"/>
            <ac:spMk id="5" creationId="{0B798C2E-60FE-1538-B33B-DF8593CEAAC5}"/>
          </ac:spMkLst>
        </pc:spChg>
      </pc:sldChg>
      <pc:sldChg chg="del">
        <pc:chgData name="Salem, Serif" userId="0cc31d79-1f26-4d22-b02f-92a0f21316ff" providerId="ADAL" clId="{843C8E1E-4631-41C7-94AE-76208D474AF0}" dt="2025-02-26T04:56:45.531" v="18" actId="2696"/>
        <pc:sldMkLst>
          <pc:docMk/>
          <pc:sldMk cId="1370696452" sldId="404"/>
        </pc:sldMkLst>
      </pc:sldChg>
      <pc:sldChg chg="delSp modSp mod delAnim">
        <pc:chgData name="Salem, Serif" userId="0cc31d79-1f26-4d22-b02f-92a0f21316ff" providerId="ADAL" clId="{843C8E1E-4631-41C7-94AE-76208D474AF0}" dt="2025-02-26T04:57:38.401" v="25" actId="478"/>
        <pc:sldMkLst>
          <pc:docMk/>
          <pc:sldMk cId="2938240371" sldId="405"/>
        </pc:sldMkLst>
        <pc:spChg chg="mod">
          <ac:chgData name="Salem, Serif" userId="0cc31d79-1f26-4d22-b02f-92a0f21316ff" providerId="ADAL" clId="{843C8E1E-4631-41C7-94AE-76208D474AF0}" dt="2025-02-26T04:57:24.464" v="22" actId="13926"/>
          <ac:spMkLst>
            <pc:docMk/>
            <pc:sldMk cId="2938240371" sldId="405"/>
            <ac:spMk id="2" creationId="{B1245607-BEF3-07E7-00CD-A3BB6597ACD7}"/>
          </ac:spMkLst>
        </pc:spChg>
        <pc:spChg chg="del">
          <ac:chgData name="Salem, Serif" userId="0cc31d79-1f26-4d22-b02f-92a0f21316ff" providerId="ADAL" clId="{843C8E1E-4631-41C7-94AE-76208D474AF0}" dt="2025-02-26T04:57:38.401" v="25" actId="478"/>
          <ac:spMkLst>
            <pc:docMk/>
            <pc:sldMk cId="2938240371" sldId="405"/>
            <ac:spMk id="4" creationId="{0A30D784-5A8D-CFA5-C593-A7C0778C6965}"/>
          </ac:spMkLst>
        </pc:spChg>
      </pc:sldChg>
      <pc:sldChg chg="del">
        <pc:chgData name="Salem, Serif" userId="0cc31d79-1f26-4d22-b02f-92a0f21316ff" providerId="ADAL" clId="{843C8E1E-4631-41C7-94AE-76208D474AF0}" dt="2025-02-26T04:56:45.531" v="18" actId="2696"/>
        <pc:sldMkLst>
          <pc:docMk/>
          <pc:sldMk cId="4011667685" sldId="405"/>
        </pc:sldMkLst>
      </pc:sldChg>
      <pc:sldChg chg="addSp modSp new mod modAnim">
        <pc:chgData name="Salem, Serif" userId="0cc31d79-1f26-4d22-b02f-92a0f21316ff" providerId="ADAL" clId="{843C8E1E-4631-41C7-94AE-76208D474AF0}" dt="2025-02-27T09:10:13.263" v="761"/>
        <pc:sldMkLst>
          <pc:docMk/>
          <pc:sldMk cId="3835112373" sldId="406"/>
        </pc:sldMkLst>
        <pc:spChg chg="mod">
          <ac:chgData name="Salem, Serif" userId="0cc31d79-1f26-4d22-b02f-92a0f21316ff" providerId="ADAL" clId="{843C8E1E-4631-41C7-94AE-76208D474AF0}" dt="2025-02-27T09:08:04.162" v="744" actId="403"/>
          <ac:spMkLst>
            <pc:docMk/>
            <pc:sldMk cId="3835112373" sldId="406"/>
            <ac:spMk id="3" creationId="{CB966417-2999-2590-4572-5730FD4D9FC9}"/>
          </ac:spMkLst>
        </pc:spChg>
        <pc:spChg chg="add">
          <ac:chgData name="Salem, Serif" userId="0cc31d79-1f26-4d22-b02f-92a0f21316ff" providerId="ADAL" clId="{843C8E1E-4631-41C7-94AE-76208D474AF0}" dt="2025-02-27T08:52:52.943" v="277"/>
          <ac:spMkLst>
            <pc:docMk/>
            <pc:sldMk cId="3835112373" sldId="406"/>
            <ac:spMk id="4" creationId="{75AF9055-A3EA-3EE7-3E00-F628870CE5F6}"/>
          </ac:spMkLst>
        </pc:spChg>
      </pc:sldChg>
      <pc:sldChg chg="add">
        <pc:chgData name="Salem, Serif" userId="0cc31d79-1f26-4d22-b02f-92a0f21316ff" providerId="ADAL" clId="{843C8E1E-4631-41C7-94AE-76208D474AF0}" dt="2025-02-27T09:18:09.820" v="779" actId="2890"/>
        <pc:sldMkLst>
          <pc:docMk/>
          <pc:sldMk cId="3564748236" sldId="407"/>
        </pc:sldMkLst>
      </pc:sldChg>
      <pc:sldChg chg="addSp delSp modSp new mod modClrScheme chgLayout">
        <pc:chgData name="Salem, Serif" userId="0cc31d79-1f26-4d22-b02f-92a0f21316ff" providerId="ADAL" clId="{843C8E1E-4631-41C7-94AE-76208D474AF0}" dt="2025-02-27T09:26:24.779" v="839" actId="14734"/>
        <pc:sldMkLst>
          <pc:docMk/>
          <pc:sldMk cId="790108105" sldId="408"/>
        </pc:sldMkLst>
        <pc:spChg chg="del">
          <ac:chgData name="Salem, Serif" userId="0cc31d79-1f26-4d22-b02f-92a0f21316ff" providerId="ADAL" clId="{843C8E1E-4631-41C7-94AE-76208D474AF0}" dt="2025-02-27T09:24:19.160" v="808" actId="700"/>
          <ac:spMkLst>
            <pc:docMk/>
            <pc:sldMk cId="790108105" sldId="408"/>
            <ac:spMk id="2" creationId="{97B9A143-4778-0DBD-00AF-1CA54B1BC60A}"/>
          </ac:spMkLst>
        </pc:spChg>
        <pc:spChg chg="del">
          <ac:chgData name="Salem, Serif" userId="0cc31d79-1f26-4d22-b02f-92a0f21316ff" providerId="ADAL" clId="{843C8E1E-4631-41C7-94AE-76208D474AF0}" dt="2025-02-27T09:23:47.578" v="799"/>
          <ac:spMkLst>
            <pc:docMk/>
            <pc:sldMk cId="790108105" sldId="408"/>
            <ac:spMk id="3" creationId="{D64BC4D8-4349-F43E-4453-DA66188538E3}"/>
          </ac:spMkLst>
        </pc:spChg>
        <pc:graphicFrameChg chg="add mod ord modGraphic">
          <ac:chgData name="Salem, Serif" userId="0cc31d79-1f26-4d22-b02f-92a0f21316ff" providerId="ADAL" clId="{843C8E1E-4631-41C7-94AE-76208D474AF0}" dt="2025-02-27T09:26:24.779" v="839" actId="14734"/>
          <ac:graphicFrameMkLst>
            <pc:docMk/>
            <pc:sldMk cId="790108105" sldId="408"/>
            <ac:graphicFrameMk id="4" creationId="{E0E83941-0C8A-385D-6781-345462BBB57C}"/>
          </ac:graphicFrameMkLst>
        </pc:graphicFrameChg>
      </pc:sldChg>
      <pc:sldChg chg="addSp delSp modSp new mod modClrScheme chgLayout">
        <pc:chgData name="Salem, Serif" userId="0cc31d79-1f26-4d22-b02f-92a0f21316ff" providerId="ADAL" clId="{843C8E1E-4631-41C7-94AE-76208D474AF0}" dt="2025-02-27T10:03:05.400" v="892" actId="12385"/>
        <pc:sldMkLst>
          <pc:docMk/>
          <pc:sldMk cId="2677623398" sldId="409"/>
        </pc:sldMkLst>
        <pc:spChg chg="del">
          <ac:chgData name="Salem, Serif" userId="0cc31d79-1f26-4d22-b02f-92a0f21316ff" providerId="ADAL" clId="{843C8E1E-4631-41C7-94AE-76208D474AF0}" dt="2025-02-27T10:02:13.112" v="880" actId="700"/>
          <ac:spMkLst>
            <pc:docMk/>
            <pc:sldMk cId="2677623398" sldId="409"/>
            <ac:spMk id="2" creationId="{EAF7E408-C533-617A-9847-DDD2B3C4A6C6}"/>
          </ac:spMkLst>
        </pc:spChg>
        <pc:spChg chg="del">
          <ac:chgData name="Salem, Serif" userId="0cc31d79-1f26-4d22-b02f-92a0f21316ff" providerId="ADAL" clId="{843C8E1E-4631-41C7-94AE-76208D474AF0}" dt="2025-02-27T10:02:13.112" v="880" actId="700"/>
          <ac:spMkLst>
            <pc:docMk/>
            <pc:sldMk cId="2677623398" sldId="409"/>
            <ac:spMk id="3" creationId="{E5E72864-C2FF-4026-C1C3-06C4F520BE1E}"/>
          </ac:spMkLst>
        </pc:spChg>
        <pc:spChg chg="add del mod">
          <ac:chgData name="Salem, Serif" userId="0cc31d79-1f26-4d22-b02f-92a0f21316ff" providerId="ADAL" clId="{843C8E1E-4631-41C7-94AE-76208D474AF0}" dt="2025-02-27T10:02:53.154" v="889" actId="478"/>
          <ac:spMkLst>
            <pc:docMk/>
            <pc:sldMk cId="2677623398" sldId="409"/>
            <ac:spMk id="23" creationId="{DB00CED6-BB05-1E11-5CC8-D991395818A1}"/>
          </ac:spMkLst>
        </pc:spChg>
        <pc:graphicFrameChg chg="add mod">
          <ac:chgData name="Salem, Serif" userId="0cc31d79-1f26-4d22-b02f-92a0f21316ff" providerId="ADAL" clId="{843C8E1E-4631-41C7-94AE-76208D474AF0}" dt="2025-02-27T10:02:15.588" v="881"/>
          <ac:graphicFrameMkLst>
            <pc:docMk/>
            <pc:sldMk cId="2677623398" sldId="409"/>
            <ac:graphicFrameMk id="4" creationId="{6DB85F7E-0E41-6281-22A6-897B1803F581}"/>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5" creationId="{54E95A95-06F0-69D8-1526-70207E3D169E}"/>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6" creationId="{1E90BFEA-383C-E46C-863D-E0749A97634B}"/>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7" creationId="{23D84F02-8109-E403-3CC3-F151F37A514E}"/>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8" creationId="{2E5D3981-081E-3720-9993-60487D044A58}"/>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9" creationId="{048200CA-B14C-DC4C-54BA-1AC1FE6F4EE2}"/>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10" creationId="{E98EE58A-9D29-A4ED-02C3-A56FEB14D831}"/>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11" creationId="{1501F69A-7F96-8570-A0BD-F4D9631CF97F}"/>
          </ac:graphicFrameMkLst>
        </pc:graphicFrameChg>
        <pc:graphicFrameChg chg="add mod">
          <ac:chgData name="Salem, Serif" userId="0cc31d79-1f26-4d22-b02f-92a0f21316ff" providerId="ADAL" clId="{843C8E1E-4631-41C7-94AE-76208D474AF0}" dt="2025-02-27T10:02:15.588" v="881"/>
          <ac:graphicFrameMkLst>
            <pc:docMk/>
            <pc:sldMk cId="2677623398" sldId="409"/>
            <ac:graphicFrameMk id="12" creationId="{BB9B0728-FC31-C158-914A-7813018CA24E}"/>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3" creationId="{341D5F2D-97D4-D5D9-2937-EE830D6B9879}"/>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4" creationId="{B203A9B9-84B2-B566-5692-7C4334FA16DA}"/>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5" creationId="{F489ABBA-3F0C-661B-E090-13C996CE80E1}"/>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6" creationId="{895FF5BD-2A73-3ABE-BD90-FBAC4187516E}"/>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7" creationId="{F03DB4B7-52F8-2F67-581F-A98274DF7A9F}"/>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8" creationId="{08CE9AB0-E7C6-59BA-6AA1-11E33E1EF92D}"/>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19" creationId="{8CBEC9CB-4BA4-9E30-FA09-9BCFB8E07751}"/>
          </ac:graphicFrameMkLst>
        </pc:graphicFrameChg>
        <pc:graphicFrameChg chg="add mod">
          <ac:chgData name="Salem, Serif" userId="0cc31d79-1f26-4d22-b02f-92a0f21316ff" providerId="ADAL" clId="{843C8E1E-4631-41C7-94AE-76208D474AF0}" dt="2025-02-27T10:02:18.608" v="882"/>
          <ac:graphicFrameMkLst>
            <pc:docMk/>
            <pc:sldMk cId="2677623398" sldId="409"/>
            <ac:graphicFrameMk id="20" creationId="{BA87B7DC-8A0E-7240-09E2-D7983974CE79}"/>
          </ac:graphicFrameMkLst>
        </pc:graphicFrameChg>
        <pc:graphicFrameChg chg="add mod modGraphic">
          <ac:chgData name="Salem, Serif" userId="0cc31d79-1f26-4d22-b02f-92a0f21316ff" providerId="ADAL" clId="{843C8E1E-4631-41C7-94AE-76208D474AF0}" dt="2025-02-27T10:02:24.903" v="886" actId="14100"/>
          <ac:graphicFrameMkLst>
            <pc:docMk/>
            <pc:sldMk cId="2677623398" sldId="409"/>
            <ac:graphicFrameMk id="21" creationId="{0C1E7556-8857-F0C7-64E8-789DDCFA0A88}"/>
          </ac:graphicFrameMkLst>
        </pc:graphicFrameChg>
        <pc:graphicFrameChg chg="add mod modGraphic">
          <ac:chgData name="Salem, Serif" userId="0cc31d79-1f26-4d22-b02f-92a0f21316ff" providerId="ADAL" clId="{843C8E1E-4631-41C7-94AE-76208D474AF0}" dt="2025-02-27T10:03:05.400" v="892" actId="12385"/>
          <ac:graphicFrameMkLst>
            <pc:docMk/>
            <pc:sldMk cId="2677623398" sldId="409"/>
            <ac:graphicFrameMk id="22" creationId="{ED5A5CDF-FB2B-EBDC-51C1-4A4499397C23}"/>
          </ac:graphicFrameMkLst>
        </pc:graphicFrameChg>
      </pc:sldChg>
      <pc:sldChg chg="modSp new mod">
        <pc:chgData name="Salem, Serif" userId="0cc31d79-1f26-4d22-b02f-92a0f21316ff" providerId="ADAL" clId="{843C8E1E-4631-41C7-94AE-76208D474AF0}" dt="2025-02-27T10:14:29.813" v="918" actId="15"/>
        <pc:sldMkLst>
          <pc:docMk/>
          <pc:sldMk cId="3327804620" sldId="410"/>
        </pc:sldMkLst>
        <pc:spChg chg="mod">
          <ac:chgData name="Salem, Serif" userId="0cc31d79-1f26-4d22-b02f-92a0f21316ff" providerId="ADAL" clId="{843C8E1E-4631-41C7-94AE-76208D474AF0}" dt="2025-02-27T10:13:31.196" v="908" actId="313"/>
          <ac:spMkLst>
            <pc:docMk/>
            <pc:sldMk cId="3327804620" sldId="410"/>
            <ac:spMk id="2" creationId="{3FDBD3DE-18EF-04AA-34C4-D7585A66522C}"/>
          </ac:spMkLst>
        </pc:spChg>
        <pc:spChg chg="mod">
          <ac:chgData name="Salem, Serif" userId="0cc31d79-1f26-4d22-b02f-92a0f21316ff" providerId="ADAL" clId="{843C8E1E-4631-41C7-94AE-76208D474AF0}" dt="2025-02-27T10:14:29.813" v="918" actId="15"/>
          <ac:spMkLst>
            <pc:docMk/>
            <pc:sldMk cId="3327804620" sldId="410"/>
            <ac:spMk id="3" creationId="{81EB6103-2929-98DE-DFFD-7FE00568DB6D}"/>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EF8C59-4E8E-47A2-8CFC-1036E6E5A2E9}" type="doc">
      <dgm:prSet loTypeId="urn:microsoft.com/office/officeart/2008/layout/NameandTitleOrganizationalChart" loCatId="hierarchy" qsTypeId="urn:microsoft.com/office/officeart/2005/8/quickstyle/3d3" qsCatId="3D" csTypeId="urn:microsoft.com/office/officeart/2005/8/colors/accent0_3" csCatId="mainScheme" phldr="1"/>
      <dgm:spPr/>
      <dgm:t>
        <a:bodyPr/>
        <a:lstStyle/>
        <a:p>
          <a:endParaRPr lang="en-GB"/>
        </a:p>
      </dgm:t>
    </dgm:pt>
    <dgm:pt modelId="{5F2A8729-8B6B-4FE4-81F9-B798EE8A4AE5}">
      <dgm:prSet custT="1"/>
      <dgm:spPr/>
      <dgm:t>
        <a:bodyPr/>
        <a:lstStyle/>
        <a:p>
          <a:r>
            <a:rPr lang="en-GB" sz="2200" b="1" dirty="0"/>
            <a:t>Assessment of COM410 (Programming in Practice)</a:t>
          </a:r>
        </a:p>
      </dgm:t>
    </dgm:pt>
    <dgm:pt modelId="{3DDE6ED8-83F4-4757-B8CA-50ABAF5452F9}" type="parTrans" cxnId="{31F6BC9D-F16F-4001-9D71-5E15B8955A00}">
      <dgm:prSet/>
      <dgm:spPr/>
      <dgm:t>
        <a:bodyPr/>
        <a:lstStyle/>
        <a:p>
          <a:endParaRPr lang="en-GB" sz="2000"/>
        </a:p>
      </dgm:t>
    </dgm:pt>
    <dgm:pt modelId="{7163147F-70B9-45CC-974E-2971792008DD}" type="sibTrans" cxnId="{31F6BC9D-F16F-4001-9D71-5E15B8955A00}">
      <dgm:prSet custT="1"/>
      <dgm:spPr/>
      <dgm:t>
        <a:bodyPr/>
        <a:lstStyle/>
        <a:p>
          <a:pPr algn="ctr"/>
          <a:r>
            <a:rPr lang="en-GB" sz="2200" b="1" dirty="0"/>
            <a:t>100%</a:t>
          </a:r>
        </a:p>
      </dgm:t>
    </dgm:pt>
    <dgm:pt modelId="{E38FBDA4-50F0-437E-9E47-AD0C5C01FE13}">
      <dgm:prSet custT="1"/>
      <dgm:spPr/>
      <dgm:t>
        <a:bodyPr/>
        <a:lstStyle/>
        <a:p>
          <a:r>
            <a:rPr lang="en-GB" sz="2200" b="1" dirty="0"/>
            <a:t>Assignment 1: Lab-based Assessment</a:t>
          </a:r>
        </a:p>
      </dgm:t>
    </dgm:pt>
    <dgm:pt modelId="{7B6348B0-696A-453A-9D4F-4CB7ACE3328F}" type="parTrans" cxnId="{3EB8AB60-8B86-4CC3-B06F-2EF4873597BD}">
      <dgm:prSet/>
      <dgm:spPr/>
      <dgm:t>
        <a:bodyPr/>
        <a:lstStyle/>
        <a:p>
          <a:endParaRPr lang="en-GB" sz="2000"/>
        </a:p>
      </dgm:t>
    </dgm:pt>
    <dgm:pt modelId="{DE159396-89F9-4F2C-8EA4-A386A666EA5A}" type="sibTrans" cxnId="{3EB8AB60-8B86-4CC3-B06F-2EF4873597BD}">
      <dgm:prSet custT="1"/>
      <dgm:spPr/>
      <dgm:t>
        <a:bodyPr/>
        <a:lstStyle/>
        <a:p>
          <a:r>
            <a:rPr lang="en-GB" sz="2200" b="1" dirty="0"/>
            <a:t>40%	</a:t>
          </a:r>
        </a:p>
      </dgm:t>
    </dgm:pt>
    <dgm:pt modelId="{26632DF1-9ADE-4B6D-ADEF-4BE25B707420}">
      <dgm:prSet custT="1"/>
      <dgm:spPr/>
      <dgm:t>
        <a:bodyPr/>
        <a:lstStyle/>
        <a:p>
          <a:r>
            <a:rPr lang="en-GB" sz="2200" b="1" dirty="0"/>
            <a:t>Part 1 – Blackboard Short Questions Quiz </a:t>
          </a:r>
        </a:p>
      </dgm:t>
    </dgm:pt>
    <dgm:pt modelId="{1B364584-44A7-4E27-AF92-115FFDC0A8E1}" type="parTrans" cxnId="{10EFDE3E-4D5B-404D-BE67-FBBDB52A28EB}">
      <dgm:prSet/>
      <dgm:spPr/>
      <dgm:t>
        <a:bodyPr/>
        <a:lstStyle/>
        <a:p>
          <a:endParaRPr lang="en-GB" sz="2000"/>
        </a:p>
      </dgm:t>
    </dgm:pt>
    <dgm:pt modelId="{BBC43316-98EF-4477-A51D-FCD52E9ED111}" type="sibTrans" cxnId="{10EFDE3E-4D5B-404D-BE67-FBBDB52A28EB}">
      <dgm:prSet custT="1"/>
      <dgm:spPr/>
      <dgm:t>
        <a:bodyPr/>
        <a:lstStyle/>
        <a:p>
          <a:pPr algn="ctr"/>
          <a:r>
            <a:rPr lang="en-GB" sz="2200" b="1" dirty="0"/>
            <a:t>40% of Ass 1</a:t>
          </a:r>
        </a:p>
      </dgm:t>
    </dgm:pt>
    <dgm:pt modelId="{5173357B-5627-4F73-A999-CC715AFE3726}">
      <dgm:prSet custT="1"/>
      <dgm:spPr/>
      <dgm:t>
        <a:bodyPr/>
        <a:lstStyle/>
        <a:p>
          <a:r>
            <a:rPr lang="en-GB" sz="2200" b="1" dirty="0"/>
            <a:t>Part 2 – Individual Development Exercise </a:t>
          </a:r>
        </a:p>
      </dgm:t>
    </dgm:pt>
    <dgm:pt modelId="{51741ACA-F124-4D51-A4A1-43D07755D4B1}" type="parTrans" cxnId="{E3F1FAD6-5A2A-4D4C-99F3-DAA8012BF377}">
      <dgm:prSet/>
      <dgm:spPr/>
      <dgm:t>
        <a:bodyPr/>
        <a:lstStyle/>
        <a:p>
          <a:endParaRPr lang="en-GB" sz="2000"/>
        </a:p>
      </dgm:t>
    </dgm:pt>
    <dgm:pt modelId="{5D9658F8-563C-4FC5-92B9-48ACC1288E29}" type="sibTrans" cxnId="{E3F1FAD6-5A2A-4D4C-99F3-DAA8012BF377}">
      <dgm:prSet custT="1"/>
      <dgm:spPr/>
      <dgm:t>
        <a:bodyPr/>
        <a:lstStyle/>
        <a:p>
          <a:pPr algn="ctr"/>
          <a:r>
            <a:rPr lang="en-GB" sz="2200" b="1" dirty="0"/>
            <a:t>60% of Ass 1</a:t>
          </a:r>
        </a:p>
      </dgm:t>
    </dgm:pt>
    <dgm:pt modelId="{70E1C096-0B3B-44B6-B8D2-C1E2BF6CE20A}">
      <dgm:prSet custT="1"/>
      <dgm:spPr/>
      <dgm:t>
        <a:bodyPr/>
        <a:lstStyle/>
        <a:p>
          <a:r>
            <a:rPr lang="en-GB" sz="2200" b="1" dirty="0"/>
            <a:t>Assignment 2: Individual Development Project</a:t>
          </a:r>
        </a:p>
      </dgm:t>
    </dgm:pt>
    <dgm:pt modelId="{FCE9C317-629E-428D-BECA-F11481984A3E}" type="parTrans" cxnId="{55D29805-2891-45D9-8180-2191CBE3154B}">
      <dgm:prSet/>
      <dgm:spPr/>
      <dgm:t>
        <a:bodyPr/>
        <a:lstStyle/>
        <a:p>
          <a:endParaRPr lang="en-GB" sz="2000"/>
        </a:p>
      </dgm:t>
    </dgm:pt>
    <dgm:pt modelId="{476FB008-16C0-4971-AEBF-B918E00A0546}" type="sibTrans" cxnId="{55D29805-2891-45D9-8180-2191CBE3154B}">
      <dgm:prSet custT="1"/>
      <dgm:spPr/>
      <dgm:t>
        <a:bodyPr/>
        <a:lstStyle/>
        <a:p>
          <a:pPr algn="ctr"/>
          <a:r>
            <a:rPr lang="en-GB" sz="2200" b="1" dirty="0"/>
            <a:t>60%</a:t>
          </a:r>
        </a:p>
      </dgm:t>
    </dgm:pt>
    <dgm:pt modelId="{35961FEA-2BC4-430C-B3B4-245473676118}" type="pres">
      <dgm:prSet presAssocID="{CCEF8C59-4E8E-47A2-8CFC-1036E6E5A2E9}" presName="hierChild1" presStyleCnt="0">
        <dgm:presLayoutVars>
          <dgm:orgChart val="1"/>
          <dgm:chPref val="1"/>
          <dgm:dir/>
          <dgm:animOne val="branch"/>
          <dgm:animLvl val="lvl"/>
          <dgm:resizeHandles/>
        </dgm:presLayoutVars>
      </dgm:prSet>
      <dgm:spPr/>
    </dgm:pt>
    <dgm:pt modelId="{FD4C40B8-DE9A-43B1-9FEF-AF4C5179C90E}" type="pres">
      <dgm:prSet presAssocID="{5F2A8729-8B6B-4FE4-81F9-B798EE8A4AE5}" presName="hierRoot1" presStyleCnt="0">
        <dgm:presLayoutVars>
          <dgm:hierBranch val="init"/>
        </dgm:presLayoutVars>
      </dgm:prSet>
      <dgm:spPr/>
    </dgm:pt>
    <dgm:pt modelId="{25CD064C-140D-4409-8593-375268FE6AC1}" type="pres">
      <dgm:prSet presAssocID="{5F2A8729-8B6B-4FE4-81F9-B798EE8A4AE5}" presName="rootComposite1" presStyleCnt="0"/>
      <dgm:spPr/>
    </dgm:pt>
    <dgm:pt modelId="{A580B4A2-F68D-438B-983D-8400E3ED18D8}" type="pres">
      <dgm:prSet presAssocID="{5F2A8729-8B6B-4FE4-81F9-B798EE8A4AE5}" presName="rootText1" presStyleLbl="node0" presStyleIdx="0" presStyleCnt="1" custScaleX="154521" custLinFactNeighborX="-15668" custLinFactNeighborY="-1316">
        <dgm:presLayoutVars>
          <dgm:chMax/>
          <dgm:chPref val="3"/>
        </dgm:presLayoutVars>
      </dgm:prSet>
      <dgm:spPr/>
    </dgm:pt>
    <dgm:pt modelId="{191E5434-B94E-449C-B777-D00B805E62D3}" type="pres">
      <dgm:prSet presAssocID="{5F2A8729-8B6B-4FE4-81F9-B798EE8A4AE5}" presName="titleText1" presStyleLbl="fgAcc0" presStyleIdx="0" presStyleCnt="1" custLinFactNeighborX="-13281" custLinFactNeighborY="0">
        <dgm:presLayoutVars>
          <dgm:chMax val="0"/>
          <dgm:chPref val="0"/>
        </dgm:presLayoutVars>
      </dgm:prSet>
      <dgm:spPr/>
    </dgm:pt>
    <dgm:pt modelId="{70919EB2-DA00-4D76-9172-4889C66A9436}" type="pres">
      <dgm:prSet presAssocID="{5F2A8729-8B6B-4FE4-81F9-B798EE8A4AE5}" presName="rootConnector1" presStyleLbl="node1" presStyleIdx="0" presStyleCnt="4"/>
      <dgm:spPr/>
    </dgm:pt>
    <dgm:pt modelId="{474A8B08-790D-4613-8774-A2EB842B818D}" type="pres">
      <dgm:prSet presAssocID="{5F2A8729-8B6B-4FE4-81F9-B798EE8A4AE5}" presName="hierChild2" presStyleCnt="0"/>
      <dgm:spPr/>
    </dgm:pt>
    <dgm:pt modelId="{08980D38-63A0-4A2C-A5B0-07722B22FB92}" type="pres">
      <dgm:prSet presAssocID="{7B6348B0-696A-453A-9D4F-4CB7ACE3328F}" presName="Name37" presStyleLbl="parChTrans1D2" presStyleIdx="0" presStyleCnt="2"/>
      <dgm:spPr/>
    </dgm:pt>
    <dgm:pt modelId="{D1147E68-E4D3-4EDA-904F-408B62AE6748}" type="pres">
      <dgm:prSet presAssocID="{E38FBDA4-50F0-437E-9E47-AD0C5C01FE13}" presName="hierRoot2" presStyleCnt="0">
        <dgm:presLayoutVars>
          <dgm:hierBranch val="init"/>
        </dgm:presLayoutVars>
      </dgm:prSet>
      <dgm:spPr/>
    </dgm:pt>
    <dgm:pt modelId="{CA8438D8-3C8C-478E-B772-89C9163339E1}" type="pres">
      <dgm:prSet presAssocID="{E38FBDA4-50F0-437E-9E47-AD0C5C01FE13}" presName="rootComposite" presStyleCnt="0"/>
      <dgm:spPr/>
    </dgm:pt>
    <dgm:pt modelId="{280B1F76-6DF8-433D-A329-161644D09A58}" type="pres">
      <dgm:prSet presAssocID="{E38FBDA4-50F0-437E-9E47-AD0C5C01FE13}" presName="rootText" presStyleLbl="node1" presStyleIdx="0" presStyleCnt="4" custScaleX="148795">
        <dgm:presLayoutVars>
          <dgm:chMax/>
          <dgm:chPref val="3"/>
        </dgm:presLayoutVars>
      </dgm:prSet>
      <dgm:spPr/>
    </dgm:pt>
    <dgm:pt modelId="{7E409E30-445F-4C3B-90F8-6EB58BBC8CF8}" type="pres">
      <dgm:prSet presAssocID="{E38FBDA4-50F0-437E-9E47-AD0C5C01FE13}" presName="titleText2" presStyleLbl="fgAcc1" presStyleIdx="0" presStyleCnt="4">
        <dgm:presLayoutVars>
          <dgm:chMax val="0"/>
          <dgm:chPref val="0"/>
        </dgm:presLayoutVars>
      </dgm:prSet>
      <dgm:spPr/>
    </dgm:pt>
    <dgm:pt modelId="{291B0E35-4AD2-483C-992F-97D8F3AA27E1}" type="pres">
      <dgm:prSet presAssocID="{E38FBDA4-50F0-437E-9E47-AD0C5C01FE13}" presName="rootConnector" presStyleLbl="node2" presStyleIdx="0" presStyleCnt="0"/>
      <dgm:spPr/>
    </dgm:pt>
    <dgm:pt modelId="{BBE99493-70FB-4649-8012-77C22501CCBF}" type="pres">
      <dgm:prSet presAssocID="{E38FBDA4-50F0-437E-9E47-AD0C5C01FE13}" presName="hierChild4" presStyleCnt="0"/>
      <dgm:spPr/>
    </dgm:pt>
    <dgm:pt modelId="{FE0224E5-AD04-49C6-A40C-738F482EFD20}" type="pres">
      <dgm:prSet presAssocID="{1B364584-44A7-4E27-AF92-115FFDC0A8E1}" presName="Name37" presStyleLbl="parChTrans1D3" presStyleIdx="0" presStyleCnt="2"/>
      <dgm:spPr/>
    </dgm:pt>
    <dgm:pt modelId="{EE296731-B34E-4EE1-9855-CD6D37A903C8}" type="pres">
      <dgm:prSet presAssocID="{26632DF1-9ADE-4B6D-ADEF-4BE25B707420}" presName="hierRoot2" presStyleCnt="0">
        <dgm:presLayoutVars>
          <dgm:hierBranch val="init"/>
        </dgm:presLayoutVars>
      </dgm:prSet>
      <dgm:spPr/>
    </dgm:pt>
    <dgm:pt modelId="{94891471-0C3F-43B6-9593-B81CD507F686}" type="pres">
      <dgm:prSet presAssocID="{26632DF1-9ADE-4B6D-ADEF-4BE25B707420}" presName="rootComposite" presStyleCnt="0"/>
      <dgm:spPr/>
    </dgm:pt>
    <dgm:pt modelId="{669E0E2C-5306-45C5-8CF9-0B44E5ED937C}" type="pres">
      <dgm:prSet presAssocID="{26632DF1-9ADE-4B6D-ADEF-4BE25B707420}" presName="rootText" presStyleLbl="node1" presStyleIdx="1" presStyleCnt="4" custScaleX="159636">
        <dgm:presLayoutVars>
          <dgm:chMax/>
          <dgm:chPref val="3"/>
        </dgm:presLayoutVars>
      </dgm:prSet>
      <dgm:spPr/>
    </dgm:pt>
    <dgm:pt modelId="{7671FB82-FD55-44A2-9413-895B1165FF1D}" type="pres">
      <dgm:prSet presAssocID="{26632DF1-9ADE-4B6D-ADEF-4BE25B707420}" presName="titleText2" presStyleLbl="fgAcc1" presStyleIdx="1" presStyleCnt="4">
        <dgm:presLayoutVars>
          <dgm:chMax val="0"/>
          <dgm:chPref val="0"/>
        </dgm:presLayoutVars>
      </dgm:prSet>
      <dgm:spPr/>
    </dgm:pt>
    <dgm:pt modelId="{1A143804-8FCF-4FAC-8951-1B84E3F0B1D7}" type="pres">
      <dgm:prSet presAssocID="{26632DF1-9ADE-4B6D-ADEF-4BE25B707420}" presName="rootConnector" presStyleLbl="node3" presStyleIdx="0" presStyleCnt="0"/>
      <dgm:spPr/>
    </dgm:pt>
    <dgm:pt modelId="{5695A8CB-6D71-4CC2-B4A1-681FA7A1024D}" type="pres">
      <dgm:prSet presAssocID="{26632DF1-9ADE-4B6D-ADEF-4BE25B707420}" presName="hierChild4" presStyleCnt="0"/>
      <dgm:spPr/>
    </dgm:pt>
    <dgm:pt modelId="{523C37A0-5B13-4500-9974-1F71AE361DBC}" type="pres">
      <dgm:prSet presAssocID="{26632DF1-9ADE-4B6D-ADEF-4BE25B707420}" presName="hierChild5" presStyleCnt="0"/>
      <dgm:spPr/>
    </dgm:pt>
    <dgm:pt modelId="{0216E180-5A0D-42B0-A021-B8DC6DD911DE}" type="pres">
      <dgm:prSet presAssocID="{51741ACA-F124-4D51-A4A1-43D07755D4B1}" presName="Name37" presStyleLbl="parChTrans1D3" presStyleIdx="1" presStyleCnt="2"/>
      <dgm:spPr/>
    </dgm:pt>
    <dgm:pt modelId="{E77555D2-86F3-43DB-B60F-54BD61172C24}" type="pres">
      <dgm:prSet presAssocID="{5173357B-5627-4F73-A999-CC715AFE3726}" presName="hierRoot2" presStyleCnt="0">
        <dgm:presLayoutVars>
          <dgm:hierBranch val="init"/>
        </dgm:presLayoutVars>
      </dgm:prSet>
      <dgm:spPr/>
    </dgm:pt>
    <dgm:pt modelId="{073D0309-B100-402A-A628-0F4DCC6BF891}" type="pres">
      <dgm:prSet presAssocID="{5173357B-5627-4F73-A999-CC715AFE3726}" presName="rootComposite" presStyleCnt="0"/>
      <dgm:spPr/>
    </dgm:pt>
    <dgm:pt modelId="{054F0BF9-99B3-4E39-909B-DB4606DE70CB}" type="pres">
      <dgm:prSet presAssocID="{5173357B-5627-4F73-A999-CC715AFE3726}" presName="rootText" presStyleLbl="node1" presStyleIdx="2" presStyleCnt="4" custScaleX="161522">
        <dgm:presLayoutVars>
          <dgm:chMax/>
          <dgm:chPref val="3"/>
        </dgm:presLayoutVars>
      </dgm:prSet>
      <dgm:spPr/>
    </dgm:pt>
    <dgm:pt modelId="{16CE949D-2A22-412E-B78B-F7B5862EDBCC}" type="pres">
      <dgm:prSet presAssocID="{5173357B-5627-4F73-A999-CC715AFE3726}" presName="titleText2" presStyleLbl="fgAcc1" presStyleIdx="2" presStyleCnt="4">
        <dgm:presLayoutVars>
          <dgm:chMax val="0"/>
          <dgm:chPref val="0"/>
        </dgm:presLayoutVars>
      </dgm:prSet>
      <dgm:spPr/>
    </dgm:pt>
    <dgm:pt modelId="{39E4E59C-5158-4C86-8073-E15B57F38EC2}" type="pres">
      <dgm:prSet presAssocID="{5173357B-5627-4F73-A999-CC715AFE3726}" presName="rootConnector" presStyleLbl="node3" presStyleIdx="0" presStyleCnt="0"/>
      <dgm:spPr/>
    </dgm:pt>
    <dgm:pt modelId="{75CC52EC-D43E-4633-B60D-0E45AEC2AA6D}" type="pres">
      <dgm:prSet presAssocID="{5173357B-5627-4F73-A999-CC715AFE3726}" presName="hierChild4" presStyleCnt="0"/>
      <dgm:spPr/>
    </dgm:pt>
    <dgm:pt modelId="{F75933CC-EDC4-4440-BF48-BF799AE12906}" type="pres">
      <dgm:prSet presAssocID="{5173357B-5627-4F73-A999-CC715AFE3726}" presName="hierChild5" presStyleCnt="0"/>
      <dgm:spPr/>
    </dgm:pt>
    <dgm:pt modelId="{1F6364CD-8070-4EF5-B906-D5389E8FDAFC}" type="pres">
      <dgm:prSet presAssocID="{E38FBDA4-50F0-437E-9E47-AD0C5C01FE13}" presName="hierChild5" presStyleCnt="0"/>
      <dgm:spPr/>
    </dgm:pt>
    <dgm:pt modelId="{625882D9-140C-4836-9EBE-EF5554E0077A}" type="pres">
      <dgm:prSet presAssocID="{FCE9C317-629E-428D-BECA-F11481984A3E}" presName="Name37" presStyleLbl="parChTrans1D2" presStyleIdx="1" presStyleCnt="2"/>
      <dgm:spPr/>
    </dgm:pt>
    <dgm:pt modelId="{8BA25E65-F385-4D4B-B1CB-3E2AD1624578}" type="pres">
      <dgm:prSet presAssocID="{70E1C096-0B3B-44B6-B8D2-C1E2BF6CE20A}" presName="hierRoot2" presStyleCnt="0">
        <dgm:presLayoutVars>
          <dgm:hierBranch val="init"/>
        </dgm:presLayoutVars>
      </dgm:prSet>
      <dgm:spPr/>
    </dgm:pt>
    <dgm:pt modelId="{182073AC-04A9-421B-BA97-B2BF7FDC2BFF}" type="pres">
      <dgm:prSet presAssocID="{70E1C096-0B3B-44B6-B8D2-C1E2BF6CE20A}" presName="rootComposite" presStyleCnt="0"/>
      <dgm:spPr/>
    </dgm:pt>
    <dgm:pt modelId="{D6B4BE44-DE41-4D28-92C0-34BFA0C940D0}" type="pres">
      <dgm:prSet presAssocID="{70E1C096-0B3B-44B6-B8D2-C1E2BF6CE20A}" presName="rootText" presStyleLbl="node1" presStyleIdx="3" presStyleCnt="4" custScaleX="169811">
        <dgm:presLayoutVars>
          <dgm:chMax/>
          <dgm:chPref val="3"/>
        </dgm:presLayoutVars>
      </dgm:prSet>
      <dgm:spPr/>
    </dgm:pt>
    <dgm:pt modelId="{41B811C0-C2C9-4CFF-9AAC-FB1D229F1EBE}" type="pres">
      <dgm:prSet presAssocID="{70E1C096-0B3B-44B6-B8D2-C1E2BF6CE20A}" presName="titleText2" presStyleLbl="fgAcc1" presStyleIdx="3" presStyleCnt="4">
        <dgm:presLayoutVars>
          <dgm:chMax val="0"/>
          <dgm:chPref val="0"/>
        </dgm:presLayoutVars>
      </dgm:prSet>
      <dgm:spPr/>
    </dgm:pt>
    <dgm:pt modelId="{D34A6AAD-C411-44FF-8EFD-F4A0F615D23F}" type="pres">
      <dgm:prSet presAssocID="{70E1C096-0B3B-44B6-B8D2-C1E2BF6CE20A}" presName="rootConnector" presStyleLbl="node2" presStyleIdx="0" presStyleCnt="0"/>
      <dgm:spPr/>
    </dgm:pt>
    <dgm:pt modelId="{59A30A5B-7313-45C0-9DD0-E541CEFDC9C8}" type="pres">
      <dgm:prSet presAssocID="{70E1C096-0B3B-44B6-B8D2-C1E2BF6CE20A}" presName="hierChild4" presStyleCnt="0"/>
      <dgm:spPr/>
    </dgm:pt>
    <dgm:pt modelId="{BEC59B71-16BC-480E-8FBA-8EBE5185495F}" type="pres">
      <dgm:prSet presAssocID="{70E1C096-0B3B-44B6-B8D2-C1E2BF6CE20A}" presName="hierChild5" presStyleCnt="0"/>
      <dgm:spPr/>
    </dgm:pt>
    <dgm:pt modelId="{2D208305-A7DC-4114-81B9-09C026E2E749}" type="pres">
      <dgm:prSet presAssocID="{5F2A8729-8B6B-4FE4-81F9-B798EE8A4AE5}" presName="hierChild3" presStyleCnt="0"/>
      <dgm:spPr/>
    </dgm:pt>
  </dgm:ptLst>
  <dgm:cxnLst>
    <dgm:cxn modelId="{4EC0A200-4B39-4379-84F8-1464DB958B0A}" type="presOf" srcId="{26632DF1-9ADE-4B6D-ADEF-4BE25B707420}" destId="{669E0E2C-5306-45C5-8CF9-0B44E5ED937C}" srcOrd="0" destOrd="0" presId="urn:microsoft.com/office/officeart/2008/layout/NameandTitleOrganizationalChart"/>
    <dgm:cxn modelId="{8F2D5E02-4750-4E13-A961-F3382D2935C9}" type="presOf" srcId="{5F2A8729-8B6B-4FE4-81F9-B798EE8A4AE5}" destId="{70919EB2-DA00-4D76-9172-4889C66A9436}" srcOrd="1" destOrd="0" presId="urn:microsoft.com/office/officeart/2008/layout/NameandTitleOrganizationalChart"/>
    <dgm:cxn modelId="{55D29805-2891-45D9-8180-2191CBE3154B}" srcId="{5F2A8729-8B6B-4FE4-81F9-B798EE8A4AE5}" destId="{70E1C096-0B3B-44B6-B8D2-C1E2BF6CE20A}" srcOrd="1" destOrd="0" parTransId="{FCE9C317-629E-428D-BECA-F11481984A3E}" sibTransId="{476FB008-16C0-4971-AEBF-B918E00A0546}"/>
    <dgm:cxn modelId="{999E9E08-F349-4853-83EB-30919AAFEFBB}" type="presOf" srcId="{7B6348B0-696A-453A-9D4F-4CB7ACE3328F}" destId="{08980D38-63A0-4A2C-A5B0-07722B22FB92}" srcOrd="0" destOrd="0" presId="urn:microsoft.com/office/officeart/2008/layout/NameandTitleOrganizationalChart"/>
    <dgm:cxn modelId="{C387B024-4BC4-48AA-B778-A575E5E35E9A}" type="presOf" srcId="{CCEF8C59-4E8E-47A2-8CFC-1036E6E5A2E9}" destId="{35961FEA-2BC4-430C-B3B4-245473676118}" srcOrd="0" destOrd="0" presId="urn:microsoft.com/office/officeart/2008/layout/NameandTitleOrganizationalChart"/>
    <dgm:cxn modelId="{0176762B-BB6B-4BDD-9923-C4A564DCEC71}" type="presOf" srcId="{26632DF1-9ADE-4B6D-ADEF-4BE25B707420}" destId="{1A143804-8FCF-4FAC-8951-1B84E3F0B1D7}" srcOrd="1" destOrd="0" presId="urn:microsoft.com/office/officeart/2008/layout/NameandTitleOrganizationalChart"/>
    <dgm:cxn modelId="{10EFDE3E-4D5B-404D-BE67-FBBDB52A28EB}" srcId="{E38FBDA4-50F0-437E-9E47-AD0C5C01FE13}" destId="{26632DF1-9ADE-4B6D-ADEF-4BE25B707420}" srcOrd="0" destOrd="0" parTransId="{1B364584-44A7-4E27-AF92-115FFDC0A8E1}" sibTransId="{BBC43316-98EF-4477-A51D-FCD52E9ED111}"/>
    <dgm:cxn modelId="{3EB8AB60-8B86-4CC3-B06F-2EF4873597BD}" srcId="{5F2A8729-8B6B-4FE4-81F9-B798EE8A4AE5}" destId="{E38FBDA4-50F0-437E-9E47-AD0C5C01FE13}" srcOrd="0" destOrd="0" parTransId="{7B6348B0-696A-453A-9D4F-4CB7ACE3328F}" sibTransId="{DE159396-89F9-4F2C-8EA4-A386A666EA5A}"/>
    <dgm:cxn modelId="{1EB6C776-A700-457C-85A4-1A23791EFCB1}" type="presOf" srcId="{70E1C096-0B3B-44B6-B8D2-C1E2BF6CE20A}" destId="{D34A6AAD-C411-44FF-8EFD-F4A0F615D23F}" srcOrd="1" destOrd="0" presId="urn:microsoft.com/office/officeart/2008/layout/NameandTitleOrganizationalChart"/>
    <dgm:cxn modelId="{7E17FF7C-7F67-4DC5-B3D5-46102F000964}" type="presOf" srcId="{1B364584-44A7-4E27-AF92-115FFDC0A8E1}" destId="{FE0224E5-AD04-49C6-A40C-738F482EFD20}" srcOrd="0" destOrd="0" presId="urn:microsoft.com/office/officeart/2008/layout/NameandTitleOrganizationalChart"/>
    <dgm:cxn modelId="{903FFD80-6130-471A-B19C-DA902939E143}" type="presOf" srcId="{7163147F-70B9-45CC-974E-2971792008DD}" destId="{191E5434-B94E-449C-B777-D00B805E62D3}" srcOrd="0" destOrd="0" presId="urn:microsoft.com/office/officeart/2008/layout/NameandTitleOrganizationalChart"/>
    <dgm:cxn modelId="{29C9BE81-7AC4-4CA7-8940-CC89C110A753}" type="presOf" srcId="{51741ACA-F124-4D51-A4A1-43D07755D4B1}" destId="{0216E180-5A0D-42B0-A021-B8DC6DD911DE}" srcOrd="0" destOrd="0" presId="urn:microsoft.com/office/officeart/2008/layout/NameandTitleOrganizationalChart"/>
    <dgm:cxn modelId="{4B5B039A-2FEF-4A22-B945-2F684C8EC2C9}" type="presOf" srcId="{E38FBDA4-50F0-437E-9E47-AD0C5C01FE13}" destId="{291B0E35-4AD2-483C-992F-97D8F3AA27E1}" srcOrd="1" destOrd="0" presId="urn:microsoft.com/office/officeart/2008/layout/NameandTitleOrganizationalChart"/>
    <dgm:cxn modelId="{31F6BC9D-F16F-4001-9D71-5E15B8955A00}" srcId="{CCEF8C59-4E8E-47A2-8CFC-1036E6E5A2E9}" destId="{5F2A8729-8B6B-4FE4-81F9-B798EE8A4AE5}" srcOrd="0" destOrd="0" parTransId="{3DDE6ED8-83F4-4757-B8CA-50ABAF5452F9}" sibTransId="{7163147F-70B9-45CC-974E-2971792008DD}"/>
    <dgm:cxn modelId="{065AED9E-3D4C-4C6D-A912-8B7D8A5E0126}" type="presOf" srcId="{5D9658F8-563C-4FC5-92B9-48ACC1288E29}" destId="{16CE949D-2A22-412E-B78B-F7B5862EDBCC}" srcOrd="0" destOrd="0" presId="urn:microsoft.com/office/officeart/2008/layout/NameandTitleOrganizationalChart"/>
    <dgm:cxn modelId="{1A9FFFAF-53A1-4985-BC48-D8EF287B5EB0}" type="presOf" srcId="{5173357B-5627-4F73-A999-CC715AFE3726}" destId="{054F0BF9-99B3-4E39-909B-DB4606DE70CB}" srcOrd="0" destOrd="0" presId="urn:microsoft.com/office/officeart/2008/layout/NameandTitleOrganizationalChart"/>
    <dgm:cxn modelId="{222DFAC4-87BA-4FC8-BC76-AC9180B5713C}" type="presOf" srcId="{FCE9C317-629E-428D-BECA-F11481984A3E}" destId="{625882D9-140C-4836-9EBE-EF5554E0077A}" srcOrd="0" destOrd="0" presId="urn:microsoft.com/office/officeart/2008/layout/NameandTitleOrganizationalChart"/>
    <dgm:cxn modelId="{50A338C8-FF18-4923-A359-346F3C1A9C46}" type="presOf" srcId="{BBC43316-98EF-4477-A51D-FCD52E9ED111}" destId="{7671FB82-FD55-44A2-9413-895B1165FF1D}" srcOrd="0" destOrd="0" presId="urn:microsoft.com/office/officeart/2008/layout/NameandTitleOrganizationalChart"/>
    <dgm:cxn modelId="{E3F1FAD6-5A2A-4D4C-99F3-DAA8012BF377}" srcId="{E38FBDA4-50F0-437E-9E47-AD0C5C01FE13}" destId="{5173357B-5627-4F73-A999-CC715AFE3726}" srcOrd="1" destOrd="0" parTransId="{51741ACA-F124-4D51-A4A1-43D07755D4B1}" sibTransId="{5D9658F8-563C-4FC5-92B9-48ACC1288E29}"/>
    <dgm:cxn modelId="{1976F7E5-60DF-4D4F-A99C-C5AE445A594C}" type="presOf" srcId="{476FB008-16C0-4971-AEBF-B918E00A0546}" destId="{41B811C0-C2C9-4CFF-9AAC-FB1D229F1EBE}" srcOrd="0" destOrd="0" presId="urn:microsoft.com/office/officeart/2008/layout/NameandTitleOrganizationalChart"/>
    <dgm:cxn modelId="{79E721F3-9039-409C-8D2E-0E2221B9E9CA}" type="presOf" srcId="{E38FBDA4-50F0-437E-9E47-AD0C5C01FE13}" destId="{280B1F76-6DF8-433D-A329-161644D09A58}" srcOrd="0" destOrd="0" presId="urn:microsoft.com/office/officeart/2008/layout/NameandTitleOrganizationalChart"/>
    <dgm:cxn modelId="{C3A994F8-B463-4A18-A09E-549DB4A3BC8F}" type="presOf" srcId="{5F2A8729-8B6B-4FE4-81F9-B798EE8A4AE5}" destId="{A580B4A2-F68D-438B-983D-8400E3ED18D8}" srcOrd="0" destOrd="0" presId="urn:microsoft.com/office/officeart/2008/layout/NameandTitleOrganizationalChart"/>
    <dgm:cxn modelId="{C90A7BFA-0894-4596-907B-E2552747B7A9}" type="presOf" srcId="{DE159396-89F9-4F2C-8EA4-A386A666EA5A}" destId="{7E409E30-445F-4C3B-90F8-6EB58BBC8CF8}" srcOrd="0" destOrd="0" presId="urn:microsoft.com/office/officeart/2008/layout/NameandTitleOrganizationalChart"/>
    <dgm:cxn modelId="{653D00FC-6E95-4ACF-A50A-88678FADB18A}" type="presOf" srcId="{5173357B-5627-4F73-A999-CC715AFE3726}" destId="{39E4E59C-5158-4C86-8073-E15B57F38EC2}" srcOrd="1" destOrd="0" presId="urn:microsoft.com/office/officeart/2008/layout/NameandTitleOrganizationalChart"/>
    <dgm:cxn modelId="{45AE5AFE-6062-46D1-8F86-7C5C05412B48}" type="presOf" srcId="{70E1C096-0B3B-44B6-B8D2-C1E2BF6CE20A}" destId="{D6B4BE44-DE41-4D28-92C0-34BFA0C940D0}" srcOrd="0" destOrd="0" presId="urn:microsoft.com/office/officeart/2008/layout/NameandTitleOrganizationalChart"/>
    <dgm:cxn modelId="{3F416655-B883-4471-BEC5-9B1F8FCE0E52}" type="presParOf" srcId="{35961FEA-2BC4-430C-B3B4-245473676118}" destId="{FD4C40B8-DE9A-43B1-9FEF-AF4C5179C90E}" srcOrd="0" destOrd="0" presId="urn:microsoft.com/office/officeart/2008/layout/NameandTitleOrganizationalChart"/>
    <dgm:cxn modelId="{CC9C7A86-1B34-41A0-8612-0D366ACF2D3F}" type="presParOf" srcId="{FD4C40B8-DE9A-43B1-9FEF-AF4C5179C90E}" destId="{25CD064C-140D-4409-8593-375268FE6AC1}" srcOrd="0" destOrd="0" presId="urn:microsoft.com/office/officeart/2008/layout/NameandTitleOrganizationalChart"/>
    <dgm:cxn modelId="{68C1FD96-0C01-4883-869D-AF3AB6056C5A}" type="presParOf" srcId="{25CD064C-140D-4409-8593-375268FE6AC1}" destId="{A580B4A2-F68D-438B-983D-8400E3ED18D8}" srcOrd="0" destOrd="0" presId="urn:microsoft.com/office/officeart/2008/layout/NameandTitleOrganizationalChart"/>
    <dgm:cxn modelId="{B1B9BE33-1D13-488D-8F04-D411FB676D4A}" type="presParOf" srcId="{25CD064C-140D-4409-8593-375268FE6AC1}" destId="{191E5434-B94E-449C-B777-D00B805E62D3}" srcOrd="1" destOrd="0" presId="urn:microsoft.com/office/officeart/2008/layout/NameandTitleOrganizationalChart"/>
    <dgm:cxn modelId="{CEEB8594-8B5A-4777-82D3-F9C30B27DEA2}" type="presParOf" srcId="{25CD064C-140D-4409-8593-375268FE6AC1}" destId="{70919EB2-DA00-4D76-9172-4889C66A9436}" srcOrd="2" destOrd="0" presId="urn:microsoft.com/office/officeart/2008/layout/NameandTitleOrganizationalChart"/>
    <dgm:cxn modelId="{0ACBC9BD-4FE1-4CF3-8B30-9949D2948DA5}" type="presParOf" srcId="{FD4C40B8-DE9A-43B1-9FEF-AF4C5179C90E}" destId="{474A8B08-790D-4613-8774-A2EB842B818D}" srcOrd="1" destOrd="0" presId="urn:microsoft.com/office/officeart/2008/layout/NameandTitleOrganizationalChart"/>
    <dgm:cxn modelId="{047827C6-8C39-4883-8D53-80DF10FFD446}" type="presParOf" srcId="{474A8B08-790D-4613-8774-A2EB842B818D}" destId="{08980D38-63A0-4A2C-A5B0-07722B22FB92}" srcOrd="0" destOrd="0" presId="urn:microsoft.com/office/officeart/2008/layout/NameandTitleOrganizationalChart"/>
    <dgm:cxn modelId="{9107F5B6-492F-4349-AC46-CFC9CEA2F052}" type="presParOf" srcId="{474A8B08-790D-4613-8774-A2EB842B818D}" destId="{D1147E68-E4D3-4EDA-904F-408B62AE6748}" srcOrd="1" destOrd="0" presId="urn:microsoft.com/office/officeart/2008/layout/NameandTitleOrganizationalChart"/>
    <dgm:cxn modelId="{BA81401B-DD16-4405-A56D-7487B845CA0F}" type="presParOf" srcId="{D1147E68-E4D3-4EDA-904F-408B62AE6748}" destId="{CA8438D8-3C8C-478E-B772-89C9163339E1}" srcOrd="0" destOrd="0" presId="urn:microsoft.com/office/officeart/2008/layout/NameandTitleOrganizationalChart"/>
    <dgm:cxn modelId="{A39BFF99-0E82-4984-91A7-66FBDD951C84}" type="presParOf" srcId="{CA8438D8-3C8C-478E-B772-89C9163339E1}" destId="{280B1F76-6DF8-433D-A329-161644D09A58}" srcOrd="0" destOrd="0" presId="urn:microsoft.com/office/officeart/2008/layout/NameandTitleOrganizationalChart"/>
    <dgm:cxn modelId="{146A77CA-17B7-4432-BEC0-52802272ACF5}" type="presParOf" srcId="{CA8438D8-3C8C-478E-B772-89C9163339E1}" destId="{7E409E30-445F-4C3B-90F8-6EB58BBC8CF8}" srcOrd="1" destOrd="0" presId="urn:microsoft.com/office/officeart/2008/layout/NameandTitleOrganizationalChart"/>
    <dgm:cxn modelId="{E6990F78-65BF-4AA2-A085-214F04154CA5}" type="presParOf" srcId="{CA8438D8-3C8C-478E-B772-89C9163339E1}" destId="{291B0E35-4AD2-483C-992F-97D8F3AA27E1}" srcOrd="2" destOrd="0" presId="urn:microsoft.com/office/officeart/2008/layout/NameandTitleOrganizationalChart"/>
    <dgm:cxn modelId="{6D5C41B5-6C40-4AE0-ACFC-853E42436DA1}" type="presParOf" srcId="{D1147E68-E4D3-4EDA-904F-408B62AE6748}" destId="{BBE99493-70FB-4649-8012-77C22501CCBF}" srcOrd="1" destOrd="0" presId="urn:microsoft.com/office/officeart/2008/layout/NameandTitleOrganizationalChart"/>
    <dgm:cxn modelId="{66CCD4DD-557A-4818-8FC3-D26021966B72}" type="presParOf" srcId="{BBE99493-70FB-4649-8012-77C22501CCBF}" destId="{FE0224E5-AD04-49C6-A40C-738F482EFD20}" srcOrd="0" destOrd="0" presId="urn:microsoft.com/office/officeart/2008/layout/NameandTitleOrganizationalChart"/>
    <dgm:cxn modelId="{D05DBFFC-D17F-471D-AF03-197C411DDBA9}" type="presParOf" srcId="{BBE99493-70FB-4649-8012-77C22501CCBF}" destId="{EE296731-B34E-4EE1-9855-CD6D37A903C8}" srcOrd="1" destOrd="0" presId="urn:microsoft.com/office/officeart/2008/layout/NameandTitleOrganizationalChart"/>
    <dgm:cxn modelId="{AB2C7762-D032-45D9-92F3-D9B35076FD9B}" type="presParOf" srcId="{EE296731-B34E-4EE1-9855-CD6D37A903C8}" destId="{94891471-0C3F-43B6-9593-B81CD507F686}" srcOrd="0" destOrd="0" presId="urn:microsoft.com/office/officeart/2008/layout/NameandTitleOrganizationalChart"/>
    <dgm:cxn modelId="{75B55643-3578-4E0C-A5C5-C4BB8039E896}" type="presParOf" srcId="{94891471-0C3F-43B6-9593-B81CD507F686}" destId="{669E0E2C-5306-45C5-8CF9-0B44E5ED937C}" srcOrd="0" destOrd="0" presId="urn:microsoft.com/office/officeart/2008/layout/NameandTitleOrganizationalChart"/>
    <dgm:cxn modelId="{E949831A-B021-4945-858C-DB37273985C2}" type="presParOf" srcId="{94891471-0C3F-43B6-9593-B81CD507F686}" destId="{7671FB82-FD55-44A2-9413-895B1165FF1D}" srcOrd="1" destOrd="0" presId="urn:microsoft.com/office/officeart/2008/layout/NameandTitleOrganizationalChart"/>
    <dgm:cxn modelId="{00BB3490-C001-4423-AC14-054F9BE5E38A}" type="presParOf" srcId="{94891471-0C3F-43B6-9593-B81CD507F686}" destId="{1A143804-8FCF-4FAC-8951-1B84E3F0B1D7}" srcOrd="2" destOrd="0" presId="urn:microsoft.com/office/officeart/2008/layout/NameandTitleOrganizationalChart"/>
    <dgm:cxn modelId="{0061FE54-FD43-4581-84E1-CBDD01F3D2F5}" type="presParOf" srcId="{EE296731-B34E-4EE1-9855-CD6D37A903C8}" destId="{5695A8CB-6D71-4CC2-B4A1-681FA7A1024D}" srcOrd="1" destOrd="0" presId="urn:microsoft.com/office/officeart/2008/layout/NameandTitleOrganizationalChart"/>
    <dgm:cxn modelId="{249EA072-98D1-4AD7-A433-E37A812D739B}" type="presParOf" srcId="{EE296731-B34E-4EE1-9855-CD6D37A903C8}" destId="{523C37A0-5B13-4500-9974-1F71AE361DBC}" srcOrd="2" destOrd="0" presId="urn:microsoft.com/office/officeart/2008/layout/NameandTitleOrganizationalChart"/>
    <dgm:cxn modelId="{78F57180-CEAE-4275-9676-B10E417D942F}" type="presParOf" srcId="{BBE99493-70FB-4649-8012-77C22501CCBF}" destId="{0216E180-5A0D-42B0-A021-B8DC6DD911DE}" srcOrd="2" destOrd="0" presId="urn:microsoft.com/office/officeart/2008/layout/NameandTitleOrganizationalChart"/>
    <dgm:cxn modelId="{6BB45783-E388-4572-9BFC-8D5A74C5B0C9}" type="presParOf" srcId="{BBE99493-70FB-4649-8012-77C22501CCBF}" destId="{E77555D2-86F3-43DB-B60F-54BD61172C24}" srcOrd="3" destOrd="0" presId="urn:microsoft.com/office/officeart/2008/layout/NameandTitleOrganizationalChart"/>
    <dgm:cxn modelId="{164F3EF1-0294-4121-AE60-B34CEA19C3AD}" type="presParOf" srcId="{E77555D2-86F3-43DB-B60F-54BD61172C24}" destId="{073D0309-B100-402A-A628-0F4DCC6BF891}" srcOrd="0" destOrd="0" presId="urn:microsoft.com/office/officeart/2008/layout/NameandTitleOrganizationalChart"/>
    <dgm:cxn modelId="{804D7838-AD49-41CD-AC91-A6E34756C1A7}" type="presParOf" srcId="{073D0309-B100-402A-A628-0F4DCC6BF891}" destId="{054F0BF9-99B3-4E39-909B-DB4606DE70CB}" srcOrd="0" destOrd="0" presId="urn:microsoft.com/office/officeart/2008/layout/NameandTitleOrganizationalChart"/>
    <dgm:cxn modelId="{F71E228F-5847-4C46-9BEB-0CD7304CEA99}" type="presParOf" srcId="{073D0309-B100-402A-A628-0F4DCC6BF891}" destId="{16CE949D-2A22-412E-B78B-F7B5862EDBCC}" srcOrd="1" destOrd="0" presId="urn:microsoft.com/office/officeart/2008/layout/NameandTitleOrganizationalChart"/>
    <dgm:cxn modelId="{33DC9268-BD4E-4A0B-881D-39835AAE0D65}" type="presParOf" srcId="{073D0309-B100-402A-A628-0F4DCC6BF891}" destId="{39E4E59C-5158-4C86-8073-E15B57F38EC2}" srcOrd="2" destOrd="0" presId="urn:microsoft.com/office/officeart/2008/layout/NameandTitleOrganizationalChart"/>
    <dgm:cxn modelId="{856F2C74-8303-459E-B850-20482797C16D}" type="presParOf" srcId="{E77555D2-86F3-43DB-B60F-54BD61172C24}" destId="{75CC52EC-D43E-4633-B60D-0E45AEC2AA6D}" srcOrd="1" destOrd="0" presId="urn:microsoft.com/office/officeart/2008/layout/NameandTitleOrganizationalChart"/>
    <dgm:cxn modelId="{80939D6A-50B5-4B6F-AFA2-30663ED835B6}" type="presParOf" srcId="{E77555D2-86F3-43DB-B60F-54BD61172C24}" destId="{F75933CC-EDC4-4440-BF48-BF799AE12906}" srcOrd="2" destOrd="0" presId="urn:microsoft.com/office/officeart/2008/layout/NameandTitleOrganizationalChart"/>
    <dgm:cxn modelId="{9D967A76-6A8A-4CA4-BC4C-D11C35BF1EA7}" type="presParOf" srcId="{D1147E68-E4D3-4EDA-904F-408B62AE6748}" destId="{1F6364CD-8070-4EF5-B906-D5389E8FDAFC}" srcOrd="2" destOrd="0" presId="urn:microsoft.com/office/officeart/2008/layout/NameandTitleOrganizationalChart"/>
    <dgm:cxn modelId="{E8CF78C0-0EC2-4F5F-94D7-09850581325C}" type="presParOf" srcId="{474A8B08-790D-4613-8774-A2EB842B818D}" destId="{625882D9-140C-4836-9EBE-EF5554E0077A}" srcOrd="2" destOrd="0" presId="urn:microsoft.com/office/officeart/2008/layout/NameandTitleOrganizationalChart"/>
    <dgm:cxn modelId="{57B601A0-F087-4F35-B951-34053DDD0C98}" type="presParOf" srcId="{474A8B08-790D-4613-8774-A2EB842B818D}" destId="{8BA25E65-F385-4D4B-B1CB-3E2AD1624578}" srcOrd="3" destOrd="0" presId="urn:microsoft.com/office/officeart/2008/layout/NameandTitleOrganizationalChart"/>
    <dgm:cxn modelId="{BD0E37AF-773B-4CB0-A493-85A15E00ECC9}" type="presParOf" srcId="{8BA25E65-F385-4D4B-B1CB-3E2AD1624578}" destId="{182073AC-04A9-421B-BA97-B2BF7FDC2BFF}" srcOrd="0" destOrd="0" presId="urn:microsoft.com/office/officeart/2008/layout/NameandTitleOrganizationalChart"/>
    <dgm:cxn modelId="{77A3662B-FCDD-4071-82A9-BDC6291703EB}" type="presParOf" srcId="{182073AC-04A9-421B-BA97-B2BF7FDC2BFF}" destId="{D6B4BE44-DE41-4D28-92C0-34BFA0C940D0}" srcOrd="0" destOrd="0" presId="urn:microsoft.com/office/officeart/2008/layout/NameandTitleOrganizationalChart"/>
    <dgm:cxn modelId="{EA56B770-10F0-421C-9BA4-DBB290EC6BAE}" type="presParOf" srcId="{182073AC-04A9-421B-BA97-B2BF7FDC2BFF}" destId="{41B811C0-C2C9-4CFF-9AAC-FB1D229F1EBE}" srcOrd="1" destOrd="0" presId="urn:microsoft.com/office/officeart/2008/layout/NameandTitleOrganizationalChart"/>
    <dgm:cxn modelId="{F6A6F604-4B71-4D98-9B16-E9E2BAA37D2B}" type="presParOf" srcId="{182073AC-04A9-421B-BA97-B2BF7FDC2BFF}" destId="{D34A6AAD-C411-44FF-8EFD-F4A0F615D23F}" srcOrd="2" destOrd="0" presId="urn:microsoft.com/office/officeart/2008/layout/NameandTitleOrganizationalChart"/>
    <dgm:cxn modelId="{F27F3D66-0DCA-4E47-815E-5474079C8F73}" type="presParOf" srcId="{8BA25E65-F385-4D4B-B1CB-3E2AD1624578}" destId="{59A30A5B-7313-45C0-9DD0-E541CEFDC9C8}" srcOrd="1" destOrd="0" presId="urn:microsoft.com/office/officeart/2008/layout/NameandTitleOrganizationalChart"/>
    <dgm:cxn modelId="{5305D594-9FD4-4E5C-ACAE-3F9FF85BD822}" type="presParOf" srcId="{8BA25E65-F385-4D4B-B1CB-3E2AD1624578}" destId="{BEC59B71-16BC-480E-8FBA-8EBE5185495F}" srcOrd="2" destOrd="0" presId="urn:microsoft.com/office/officeart/2008/layout/NameandTitleOrganizationalChart"/>
    <dgm:cxn modelId="{55F0B33B-AE9F-48A2-AA9F-EDF6ECA8F236}" type="presParOf" srcId="{FD4C40B8-DE9A-43B1-9FEF-AF4C5179C90E}" destId="{2D208305-A7DC-4114-81B9-09C026E2E749}"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5882D9-140C-4836-9EBE-EF5554E0077A}">
      <dsp:nvSpPr>
        <dsp:cNvPr id="0" name=""/>
        <dsp:cNvSpPr/>
      </dsp:nvSpPr>
      <dsp:spPr>
        <a:xfrm>
          <a:off x="6450136" y="1103043"/>
          <a:ext cx="2176160" cy="639211"/>
        </a:xfrm>
        <a:custGeom>
          <a:avLst/>
          <a:gdLst/>
          <a:ahLst/>
          <a:cxnLst/>
          <a:rect l="0" t="0" r="0" b="0"/>
          <a:pathLst>
            <a:path>
              <a:moveTo>
                <a:pt x="0" y="0"/>
              </a:moveTo>
              <a:lnTo>
                <a:pt x="0" y="381834"/>
              </a:lnTo>
              <a:lnTo>
                <a:pt x="2176160" y="381834"/>
              </a:lnTo>
              <a:lnTo>
                <a:pt x="2176160" y="639211"/>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216E180-5A0D-42B0-A021-B8DC6DD911DE}">
      <dsp:nvSpPr>
        <dsp:cNvPr id="0" name=""/>
        <dsp:cNvSpPr/>
      </dsp:nvSpPr>
      <dsp:spPr>
        <a:xfrm>
          <a:off x="4717701" y="2845297"/>
          <a:ext cx="1957844" cy="637313"/>
        </a:xfrm>
        <a:custGeom>
          <a:avLst/>
          <a:gdLst/>
          <a:ahLst/>
          <a:cxnLst/>
          <a:rect l="0" t="0" r="0" b="0"/>
          <a:pathLst>
            <a:path>
              <a:moveTo>
                <a:pt x="0" y="0"/>
              </a:moveTo>
              <a:lnTo>
                <a:pt x="0" y="379937"/>
              </a:lnTo>
              <a:lnTo>
                <a:pt x="1957844" y="379937"/>
              </a:lnTo>
              <a:lnTo>
                <a:pt x="1957844" y="637313"/>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FE0224E5-AD04-49C6-A40C-738F482EFD20}">
      <dsp:nvSpPr>
        <dsp:cNvPr id="0" name=""/>
        <dsp:cNvSpPr/>
      </dsp:nvSpPr>
      <dsp:spPr>
        <a:xfrm>
          <a:off x="2739767" y="2845297"/>
          <a:ext cx="1977934" cy="637313"/>
        </a:xfrm>
        <a:custGeom>
          <a:avLst/>
          <a:gdLst/>
          <a:ahLst/>
          <a:cxnLst/>
          <a:rect l="0" t="0" r="0" b="0"/>
          <a:pathLst>
            <a:path>
              <a:moveTo>
                <a:pt x="1977934" y="0"/>
              </a:moveTo>
              <a:lnTo>
                <a:pt x="1977934" y="379937"/>
              </a:lnTo>
              <a:lnTo>
                <a:pt x="0" y="379937"/>
              </a:lnTo>
              <a:lnTo>
                <a:pt x="0" y="637313"/>
              </a:lnTo>
            </a:path>
          </a:pathLst>
        </a:custGeom>
        <a:noFill/>
        <a:ln w="12700" cap="flat" cmpd="sng" algn="ctr">
          <a:solidFill>
            <a:schemeClr val="dk2">
              <a:shade val="8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08980D38-63A0-4A2C-A5B0-07722B22FB92}">
      <dsp:nvSpPr>
        <dsp:cNvPr id="0" name=""/>
        <dsp:cNvSpPr/>
      </dsp:nvSpPr>
      <dsp:spPr>
        <a:xfrm>
          <a:off x="4717701" y="1103043"/>
          <a:ext cx="1732434" cy="639211"/>
        </a:xfrm>
        <a:custGeom>
          <a:avLst/>
          <a:gdLst/>
          <a:ahLst/>
          <a:cxnLst/>
          <a:rect l="0" t="0" r="0" b="0"/>
          <a:pathLst>
            <a:path>
              <a:moveTo>
                <a:pt x="1732434" y="0"/>
              </a:moveTo>
              <a:lnTo>
                <a:pt x="1732434" y="381834"/>
              </a:lnTo>
              <a:lnTo>
                <a:pt x="0" y="381834"/>
              </a:lnTo>
              <a:lnTo>
                <a:pt x="0" y="639211"/>
              </a:lnTo>
            </a:path>
          </a:pathLst>
        </a:cu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A580B4A2-F68D-438B-983D-8400E3ED18D8}">
      <dsp:nvSpPr>
        <dsp:cNvPr id="0" name=""/>
        <dsp:cNvSpPr/>
      </dsp:nvSpPr>
      <dsp:spPr>
        <a:xfrm>
          <a:off x="4804154" y="0"/>
          <a:ext cx="3291964" cy="110304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3970" tIns="13970" rIns="13970" bIns="155652" numCol="1" spcCol="1270" anchor="ctr" anchorCtr="0">
          <a:noAutofit/>
        </a:bodyPr>
        <a:lstStyle/>
        <a:p>
          <a:pPr marL="0" lvl="0" indent="0" algn="ctr" defTabSz="977900">
            <a:lnSpc>
              <a:spcPct val="90000"/>
            </a:lnSpc>
            <a:spcBef>
              <a:spcPct val="0"/>
            </a:spcBef>
            <a:spcAft>
              <a:spcPct val="35000"/>
            </a:spcAft>
            <a:buNone/>
          </a:pPr>
          <a:r>
            <a:rPr lang="en-GB" sz="2200" b="1" kern="1200" dirty="0"/>
            <a:t>Assessment of COM410 (Programming in Practice)</a:t>
          </a:r>
        </a:p>
      </dsp:txBody>
      <dsp:txXfrm>
        <a:off x="4804154" y="0"/>
        <a:ext cx="3291964" cy="1103043"/>
      </dsp:txXfrm>
    </dsp:sp>
    <dsp:sp modelId="{191E5434-B94E-449C-B777-D00B805E62D3}">
      <dsp:nvSpPr>
        <dsp:cNvPr id="0" name=""/>
        <dsp:cNvSpPr/>
      </dsp:nvSpPr>
      <dsp:spPr>
        <a:xfrm>
          <a:off x="5890154" y="859819"/>
          <a:ext cx="1917388" cy="36768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en-GB" sz="2200" b="1" kern="1200" dirty="0"/>
            <a:t>100%</a:t>
          </a:r>
        </a:p>
      </dsp:txBody>
      <dsp:txXfrm>
        <a:off x="5890154" y="859819"/>
        <a:ext cx="1917388" cy="367681"/>
      </dsp:txXfrm>
    </dsp:sp>
    <dsp:sp modelId="{280B1F76-6DF8-433D-A329-161644D09A58}">
      <dsp:nvSpPr>
        <dsp:cNvPr id="0" name=""/>
        <dsp:cNvSpPr/>
      </dsp:nvSpPr>
      <dsp:spPr>
        <a:xfrm>
          <a:off x="3132713" y="1742254"/>
          <a:ext cx="3169975" cy="110304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55652" numCol="1" spcCol="1270" anchor="ctr" anchorCtr="0">
          <a:noAutofit/>
        </a:bodyPr>
        <a:lstStyle/>
        <a:p>
          <a:pPr marL="0" lvl="0" indent="0" algn="ctr" defTabSz="977900">
            <a:lnSpc>
              <a:spcPct val="90000"/>
            </a:lnSpc>
            <a:spcBef>
              <a:spcPct val="0"/>
            </a:spcBef>
            <a:spcAft>
              <a:spcPct val="35000"/>
            </a:spcAft>
            <a:buNone/>
          </a:pPr>
          <a:r>
            <a:rPr lang="en-GB" sz="2200" b="1" kern="1200" dirty="0"/>
            <a:t>Assignment 1: Lab-based Assessment</a:t>
          </a:r>
        </a:p>
      </dsp:txBody>
      <dsp:txXfrm>
        <a:off x="3132713" y="1742254"/>
        <a:ext cx="3169975" cy="1103043"/>
      </dsp:txXfrm>
    </dsp:sp>
    <dsp:sp modelId="{7E409E30-445F-4C3B-90F8-6EB58BBC8CF8}">
      <dsp:nvSpPr>
        <dsp:cNvPr id="0" name=""/>
        <dsp:cNvSpPr/>
      </dsp:nvSpPr>
      <dsp:spPr>
        <a:xfrm>
          <a:off x="4078572" y="2600176"/>
          <a:ext cx="1917388" cy="36768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r" defTabSz="977900">
            <a:lnSpc>
              <a:spcPct val="90000"/>
            </a:lnSpc>
            <a:spcBef>
              <a:spcPct val="0"/>
            </a:spcBef>
            <a:spcAft>
              <a:spcPct val="35000"/>
            </a:spcAft>
            <a:buNone/>
          </a:pPr>
          <a:r>
            <a:rPr lang="en-GB" sz="2200" b="1" kern="1200" dirty="0"/>
            <a:t>40%	</a:t>
          </a:r>
        </a:p>
      </dsp:txBody>
      <dsp:txXfrm>
        <a:off x="4078572" y="2600176"/>
        <a:ext cx="1917388" cy="367681"/>
      </dsp:txXfrm>
    </dsp:sp>
    <dsp:sp modelId="{669E0E2C-5306-45C5-8CF9-0B44E5ED937C}">
      <dsp:nvSpPr>
        <dsp:cNvPr id="0" name=""/>
        <dsp:cNvSpPr/>
      </dsp:nvSpPr>
      <dsp:spPr>
        <a:xfrm>
          <a:off x="1039299" y="3482611"/>
          <a:ext cx="3400936" cy="110304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55652" numCol="1" spcCol="1270" anchor="ctr" anchorCtr="0">
          <a:noAutofit/>
        </a:bodyPr>
        <a:lstStyle/>
        <a:p>
          <a:pPr marL="0" lvl="0" indent="0" algn="ctr" defTabSz="977900">
            <a:lnSpc>
              <a:spcPct val="90000"/>
            </a:lnSpc>
            <a:spcBef>
              <a:spcPct val="0"/>
            </a:spcBef>
            <a:spcAft>
              <a:spcPct val="35000"/>
            </a:spcAft>
            <a:buNone/>
          </a:pPr>
          <a:r>
            <a:rPr lang="en-GB" sz="2200" b="1" kern="1200" dirty="0"/>
            <a:t>Part 1 – Blackboard Short Questions Quiz </a:t>
          </a:r>
        </a:p>
      </dsp:txBody>
      <dsp:txXfrm>
        <a:off x="1039299" y="3482611"/>
        <a:ext cx="3400936" cy="1103043"/>
      </dsp:txXfrm>
    </dsp:sp>
    <dsp:sp modelId="{7671FB82-FD55-44A2-9413-895B1165FF1D}">
      <dsp:nvSpPr>
        <dsp:cNvPr id="0" name=""/>
        <dsp:cNvSpPr/>
      </dsp:nvSpPr>
      <dsp:spPr>
        <a:xfrm>
          <a:off x="2100637" y="4340533"/>
          <a:ext cx="1917388" cy="36768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en-GB" sz="2200" b="1" kern="1200" dirty="0"/>
            <a:t>40% of Ass 1</a:t>
          </a:r>
        </a:p>
      </dsp:txBody>
      <dsp:txXfrm>
        <a:off x="2100637" y="4340533"/>
        <a:ext cx="1917388" cy="367681"/>
      </dsp:txXfrm>
    </dsp:sp>
    <dsp:sp modelId="{054F0BF9-99B3-4E39-909B-DB4606DE70CB}">
      <dsp:nvSpPr>
        <dsp:cNvPr id="0" name=""/>
        <dsp:cNvSpPr/>
      </dsp:nvSpPr>
      <dsp:spPr>
        <a:xfrm>
          <a:off x="4954988" y="3482611"/>
          <a:ext cx="3441115" cy="110304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55652" numCol="1" spcCol="1270" anchor="ctr" anchorCtr="0">
          <a:noAutofit/>
        </a:bodyPr>
        <a:lstStyle/>
        <a:p>
          <a:pPr marL="0" lvl="0" indent="0" algn="ctr" defTabSz="977900">
            <a:lnSpc>
              <a:spcPct val="90000"/>
            </a:lnSpc>
            <a:spcBef>
              <a:spcPct val="0"/>
            </a:spcBef>
            <a:spcAft>
              <a:spcPct val="35000"/>
            </a:spcAft>
            <a:buNone/>
          </a:pPr>
          <a:r>
            <a:rPr lang="en-GB" sz="2200" b="1" kern="1200" dirty="0"/>
            <a:t>Part 2 – Individual Development Exercise </a:t>
          </a:r>
        </a:p>
      </dsp:txBody>
      <dsp:txXfrm>
        <a:off x="4954988" y="3482611"/>
        <a:ext cx="3441115" cy="1103043"/>
      </dsp:txXfrm>
    </dsp:sp>
    <dsp:sp modelId="{16CE949D-2A22-412E-B78B-F7B5862EDBCC}">
      <dsp:nvSpPr>
        <dsp:cNvPr id="0" name=""/>
        <dsp:cNvSpPr/>
      </dsp:nvSpPr>
      <dsp:spPr>
        <a:xfrm>
          <a:off x="6036417" y="4340533"/>
          <a:ext cx="1917388" cy="36768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en-GB" sz="2200" b="1" kern="1200" dirty="0"/>
            <a:t>60% of Ass 1</a:t>
          </a:r>
        </a:p>
      </dsp:txBody>
      <dsp:txXfrm>
        <a:off x="6036417" y="4340533"/>
        <a:ext cx="1917388" cy="367681"/>
      </dsp:txXfrm>
    </dsp:sp>
    <dsp:sp modelId="{D6B4BE44-DE41-4D28-92C0-34BFA0C940D0}">
      <dsp:nvSpPr>
        <dsp:cNvPr id="0" name=""/>
        <dsp:cNvSpPr/>
      </dsp:nvSpPr>
      <dsp:spPr>
        <a:xfrm>
          <a:off x="6817443" y="1742254"/>
          <a:ext cx="3617707" cy="1103043"/>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3970" tIns="13970" rIns="13970" bIns="155652" numCol="1" spcCol="1270" anchor="ctr" anchorCtr="0">
          <a:noAutofit/>
        </a:bodyPr>
        <a:lstStyle/>
        <a:p>
          <a:pPr marL="0" lvl="0" indent="0" algn="ctr" defTabSz="977900">
            <a:lnSpc>
              <a:spcPct val="90000"/>
            </a:lnSpc>
            <a:spcBef>
              <a:spcPct val="0"/>
            </a:spcBef>
            <a:spcAft>
              <a:spcPct val="35000"/>
            </a:spcAft>
            <a:buNone/>
          </a:pPr>
          <a:r>
            <a:rPr lang="en-GB" sz="2200" b="1" kern="1200" dirty="0"/>
            <a:t>Assignment 2: Individual Development Project</a:t>
          </a:r>
        </a:p>
      </dsp:txBody>
      <dsp:txXfrm>
        <a:off x="6817443" y="1742254"/>
        <a:ext cx="3617707" cy="1103043"/>
      </dsp:txXfrm>
    </dsp:sp>
    <dsp:sp modelId="{41B811C0-C2C9-4CFF-9AAC-FB1D229F1EBE}">
      <dsp:nvSpPr>
        <dsp:cNvPr id="0" name=""/>
        <dsp:cNvSpPr/>
      </dsp:nvSpPr>
      <dsp:spPr>
        <a:xfrm>
          <a:off x="7987167" y="2600176"/>
          <a:ext cx="1917388" cy="367681"/>
        </a:xfrm>
        <a:prstGeom prst="rect">
          <a:avLst/>
        </a:prstGeom>
        <a:solidFill>
          <a:schemeClr val="lt2">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5880" tIns="13970" rIns="55880" bIns="13970" numCol="1" spcCol="1270" anchor="ctr" anchorCtr="0">
          <a:noAutofit/>
        </a:bodyPr>
        <a:lstStyle/>
        <a:p>
          <a:pPr marL="0" lvl="0" indent="0" algn="ctr" defTabSz="977900">
            <a:lnSpc>
              <a:spcPct val="90000"/>
            </a:lnSpc>
            <a:spcBef>
              <a:spcPct val="0"/>
            </a:spcBef>
            <a:spcAft>
              <a:spcPct val="35000"/>
            </a:spcAft>
            <a:buNone/>
          </a:pPr>
          <a:r>
            <a:rPr lang="en-GB" sz="2200" b="1" kern="1200" dirty="0"/>
            <a:t>60%</a:t>
          </a:r>
        </a:p>
      </dsp:txBody>
      <dsp:txXfrm>
        <a:off x="7987167" y="2600176"/>
        <a:ext cx="1917388" cy="367681"/>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3_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6" name="Flowchart: Manual Input 5">
            <a:extLst>
              <a:ext uri="{FF2B5EF4-FFF2-40B4-BE49-F238E27FC236}">
                <a16:creationId xmlns:a16="http://schemas.microsoft.com/office/drawing/2014/main" id="{DC680092-84E3-EEA5-8FCD-36D5852B3692}"/>
              </a:ext>
            </a:extLst>
          </p:cNvPr>
          <p:cNvSpPr/>
          <p:nvPr/>
        </p:nvSpPr>
        <p:spPr>
          <a:xfrm rot="5400000" flipH="1">
            <a:off x="670896" y="-313088"/>
            <a:ext cx="6510124" cy="74543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07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074 h 10000"/>
              <a:gd name="connsiteX0" fmla="*/ 0 w 10000"/>
              <a:gd name="connsiteY0" fmla="*/ 4548 h 9474"/>
              <a:gd name="connsiteX1" fmla="*/ 9957 w 10000"/>
              <a:gd name="connsiteY1" fmla="*/ 0 h 9474"/>
              <a:gd name="connsiteX2" fmla="*/ 10000 w 10000"/>
              <a:gd name="connsiteY2" fmla="*/ 9474 h 9474"/>
              <a:gd name="connsiteX3" fmla="*/ 0 w 10000"/>
              <a:gd name="connsiteY3" fmla="*/ 9474 h 9474"/>
              <a:gd name="connsiteX4" fmla="*/ 0 w 10000"/>
              <a:gd name="connsiteY4" fmla="*/ 4548 h 9474"/>
              <a:gd name="connsiteX0" fmla="*/ 0 w 9959"/>
              <a:gd name="connsiteY0" fmla="*/ 4801 h 10000"/>
              <a:gd name="connsiteX1" fmla="*/ 9957 w 9959"/>
              <a:gd name="connsiteY1" fmla="*/ 0 h 10000"/>
              <a:gd name="connsiteX2" fmla="*/ 9926 w 9959"/>
              <a:gd name="connsiteY2" fmla="*/ 9974 h 10000"/>
              <a:gd name="connsiteX3" fmla="*/ 0 w 9959"/>
              <a:gd name="connsiteY3" fmla="*/ 10000 h 10000"/>
              <a:gd name="connsiteX4" fmla="*/ 0 w 9959"/>
              <a:gd name="connsiteY4" fmla="*/ 480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 h="10000">
                <a:moveTo>
                  <a:pt x="0" y="4801"/>
                </a:moveTo>
                <a:lnTo>
                  <a:pt x="9957" y="0"/>
                </a:lnTo>
                <a:cubicBezTo>
                  <a:pt x="9971" y="3333"/>
                  <a:pt x="9912" y="6641"/>
                  <a:pt x="9926" y="9974"/>
                </a:cubicBezTo>
                <a:lnTo>
                  <a:pt x="0" y="10000"/>
                </a:lnTo>
                <a:lnTo>
                  <a:pt x="0" y="4801"/>
                </a:lnTo>
                <a:close/>
              </a:path>
            </a:pathLst>
          </a:custGeom>
          <a:solidFill>
            <a:srgbClr val="B4A169"/>
          </a:solidFill>
          <a:ln>
            <a:solidFill>
              <a:srgbClr val="B4A1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3965713" y="1541721"/>
            <a:ext cx="7311886" cy="2275367"/>
          </a:xfrm>
          <a:prstGeom prst="roundRect">
            <a:avLst>
              <a:gd name="adj" fmla="val 9294"/>
            </a:avLst>
          </a:prstGeom>
          <a:solidFill>
            <a:schemeClr val="bg1"/>
          </a:solidFill>
          <a:ln w="76200">
            <a:solidFill>
              <a:schemeClr val="accent5">
                <a:lumMod val="20000"/>
                <a:lumOff val="80000"/>
              </a:schemeClr>
            </a:solidFill>
          </a:ln>
        </p:spPr>
        <p:txBody>
          <a:bodyPr vert="horz" anchor="ctr">
            <a:normAutofit/>
            <a:scene3d>
              <a:camera prst="orthographicFront"/>
              <a:lightRig rig="soft" dir="t">
                <a:rot lat="0" lon="0" rev="15600000"/>
              </a:lightRig>
            </a:scene3d>
            <a:sp3d extrusionH="57150" prstMaterial="softEdge">
              <a:bevelT w="25400" h="38100"/>
            </a:sp3d>
          </a:bodyPr>
          <a:lstStyle>
            <a:lvl1pPr marL="0" marR="64008" indent="0" algn="ctr" defTabSz="914400" rtl="0" eaLnBrk="1" latinLnBrk="0" hangingPunct="1">
              <a:lnSpc>
                <a:spcPct val="90000"/>
              </a:lnSpc>
              <a:spcBef>
                <a:spcPts val="1000"/>
              </a:spcBef>
              <a:buFont typeface="Arial" panose="020B0604020202020204" pitchFamily="34" charset="0"/>
              <a:buNone/>
              <a:defRPr kumimoji="0" lang="en-US" sz="4400" b="1" kern="1200" cap="none" spc="0" dirty="0">
                <a:ln w="12700">
                  <a:solidFill>
                    <a:schemeClr val="accent1">
                      <a:lumMod val="75000"/>
                    </a:schemeClr>
                  </a:solidFill>
                  <a:prstDash val="solid"/>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defRPr>
            </a:lvl1pPr>
            <a:extLst/>
          </a:lstStyle>
          <a:p>
            <a:r>
              <a:rPr kumimoji="0" lang="en-US"/>
              <a:t>Click to edit Master title style</a:t>
            </a:r>
          </a:p>
        </p:txBody>
      </p:sp>
      <p:sp>
        <p:nvSpPr>
          <p:cNvPr id="17" name="Subtitle 16"/>
          <p:cNvSpPr>
            <a:spLocks noGrp="1"/>
          </p:cNvSpPr>
          <p:nvPr>
            <p:ph type="subTitle" idx="1"/>
          </p:nvPr>
        </p:nvSpPr>
        <p:spPr>
          <a:xfrm>
            <a:off x="3965712" y="4036741"/>
            <a:ext cx="7311887" cy="1374422"/>
          </a:xfrm>
          <a:prstGeom prst="roundRect">
            <a:avLst/>
          </a:prstGeom>
          <a:solidFill>
            <a:schemeClr val="bg1"/>
          </a:solidFill>
          <a:ln w="76200">
            <a:solidFill>
              <a:schemeClr val="accent5">
                <a:lumMod val="20000"/>
                <a:lumOff val="80000"/>
              </a:schemeClr>
            </a:solidFill>
          </a:ln>
        </p:spPr>
        <p:txBody>
          <a:bodyPr lIns="45720" rIns="45720" anchor="ctr">
            <a:normAutofit/>
          </a:bodyPr>
          <a:lstStyle>
            <a:lvl1pPr marL="0" marR="64008" indent="0" algn="ctr">
              <a:buNone/>
              <a:defRPr sz="3200" b="1" cap="none" spc="0">
                <a:ln w="12700">
                  <a:solidFill>
                    <a:srgbClr val="C00000"/>
                  </a:solidFill>
                  <a:prstDash val="solid"/>
                </a:ln>
                <a:solidFill>
                  <a:srgbClr val="C00000"/>
                </a:solidFill>
                <a:effectLst/>
                <a:latin typeface="Calibri" panose="020F0502020204030204" pitchFamily="34" charset="0"/>
                <a:ea typeface="Calibri" panose="020F0502020204030204" pitchFamily="34" charset="0"/>
                <a:cs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pic>
        <p:nvPicPr>
          <p:cNvPr id="7" name="Picture 6">
            <a:extLst>
              <a:ext uri="{FF2B5EF4-FFF2-40B4-BE49-F238E27FC236}">
                <a16:creationId xmlns:a16="http://schemas.microsoft.com/office/drawing/2014/main" id="{60186389-714C-E8D4-E9B6-A3513F94A3C4}"/>
              </a:ext>
            </a:extLst>
          </p:cNvPr>
          <p:cNvPicPr>
            <a:picLocks noChangeAspect="1"/>
          </p:cNvPicPr>
          <p:nvPr/>
        </p:nvPicPr>
        <p:blipFill>
          <a:blip r:embed="rId2">
            <a:clrChange>
              <a:clrFrom>
                <a:srgbClr val="0E2A51"/>
              </a:clrFrom>
              <a:clrTo>
                <a:srgbClr val="0E2A51">
                  <a:alpha val="0"/>
                </a:srgbClr>
              </a:clrTo>
            </a:clrChange>
          </a:blip>
          <a:srcRect t="18948" b="17472"/>
          <a:stretch/>
        </p:blipFill>
        <p:spPr>
          <a:xfrm>
            <a:off x="9721716" y="-28875"/>
            <a:ext cx="2470284" cy="1570593"/>
          </a:xfrm>
          <a:prstGeom prst="rect">
            <a:avLst/>
          </a:prstGeom>
        </p:spPr>
      </p:pic>
      <p:pic>
        <p:nvPicPr>
          <p:cNvPr id="11" name="Picture 6" descr="QA Higher Education - London Job Show - Stratford">
            <a:extLst>
              <a:ext uri="{FF2B5EF4-FFF2-40B4-BE49-F238E27FC236}">
                <a16:creationId xmlns:a16="http://schemas.microsoft.com/office/drawing/2014/main" id="{F22C145C-8FD9-718B-1D06-08E5EF362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 y="5576522"/>
            <a:ext cx="1938132" cy="118208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1EAEABE-DBF2-9E25-681A-3BCFF810196C}"/>
              </a:ext>
            </a:extLst>
          </p:cNvPr>
          <p:cNvPicPr>
            <a:picLocks noChangeAspect="1"/>
          </p:cNvPicPr>
          <p:nvPr userDrawn="1"/>
        </p:nvPicPr>
        <p:blipFill>
          <a:blip r:embed="rId4"/>
          <a:srcRect l="24068" r="33288"/>
          <a:stretch/>
        </p:blipFill>
        <p:spPr>
          <a:xfrm>
            <a:off x="581844" y="1509075"/>
            <a:ext cx="2630572" cy="3469870"/>
          </a:xfrm>
          <a:prstGeom prst="rect">
            <a:avLst/>
          </a:prstGeom>
        </p:spPr>
      </p:pic>
    </p:spTree>
    <p:extLst>
      <p:ext uri="{BB962C8B-B14F-4D97-AF65-F5344CB8AC3E}">
        <p14:creationId xmlns:p14="http://schemas.microsoft.com/office/powerpoint/2010/main" val="641973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3_Custom Layout">
    <p:bg>
      <p:bgPr>
        <a:solidFill>
          <a:schemeClr val="bg1"/>
        </a:solidFill>
        <a:effectLst/>
      </p:bgPr>
    </p:bg>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5626EAEE-D5F8-56C8-4B74-11249897E9F8}"/>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DED13DE4-FCC1-783A-7574-C74884D1EF27}"/>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6" name="Slide Number Placeholder 7">
            <a:extLst>
              <a:ext uri="{FF2B5EF4-FFF2-40B4-BE49-F238E27FC236}">
                <a16:creationId xmlns:a16="http://schemas.microsoft.com/office/drawing/2014/main" id="{3F6D4C18-BE2A-C5F9-9067-47F92DEF6B2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5B18D46B-7C51-3491-9674-E30F2E734E6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0EE21C9-7C5C-9BDB-7A21-3C2E137FAEF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944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logo mono_image bckgrn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332636-384D-F42B-3E16-F4450B8AB983}"/>
              </a:ext>
            </a:extLst>
          </p:cNvPr>
          <p:cNvPicPr>
            <a:picLocks noChangeAspect="1"/>
          </p:cNvPicPr>
          <p:nvPr/>
        </p:nvPicPr>
        <p:blipFill>
          <a:blip r:embed="rId2"/>
          <a:stretch>
            <a:fillRect/>
          </a:stretch>
        </p:blipFill>
        <p:spPr>
          <a:xfrm>
            <a:off x="215426" y="6224803"/>
            <a:ext cx="450528" cy="450528"/>
          </a:xfrm>
          <a:prstGeom prst="rect">
            <a:avLst/>
          </a:prstGeom>
        </p:spPr>
      </p:pic>
      <p:sp>
        <p:nvSpPr>
          <p:cNvPr id="3" name="Text Placeholder 2">
            <a:extLst>
              <a:ext uri="{FF2B5EF4-FFF2-40B4-BE49-F238E27FC236}">
                <a16:creationId xmlns:a16="http://schemas.microsoft.com/office/drawing/2014/main" id="{1AA66330-4577-6481-7DC1-F2B0773BE4AA}"/>
              </a:ext>
            </a:extLst>
          </p:cNvPr>
          <p:cNvSpPr>
            <a:spLocks noGrp="1"/>
          </p:cNvSpPr>
          <p:nvPr>
            <p:ph idx="1"/>
          </p:nvPr>
        </p:nvSpPr>
        <p:spPr>
          <a:xfrm>
            <a:off x="780534" y="6285849"/>
            <a:ext cx="10717603" cy="404331"/>
          </a:xfrm>
          <a:prstGeom prst="roundRect">
            <a:avLst>
              <a:gd name="adj" fmla="val 4257"/>
            </a:avLst>
          </a:prstGeom>
        </p:spPr>
        <p:txBody>
          <a:bodyPr vert="horz" lIns="91440" tIns="45720" rIns="91440" bIns="45720" rtlCol="0" anchor="ctr">
            <a:normAutofit/>
          </a:bodyPr>
          <a:lstStyle>
            <a:lvl1pPr marL="0" indent="0">
              <a:lnSpc>
                <a:spcPct val="100000"/>
              </a:lnSpc>
              <a:buNone/>
              <a:defRPr sz="2200">
                <a:solidFill>
                  <a:srgbClr val="0142A5"/>
                </a:solidFill>
              </a:defRPr>
            </a:lvl1pPr>
          </a:lstStyle>
          <a:p>
            <a:pPr lvl="0"/>
            <a:r>
              <a:rPr lang="en-US"/>
              <a:t>Click to edit Master text styles</a:t>
            </a:r>
          </a:p>
        </p:txBody>
      </p:sp>
      <p:sp>
        <p:nvSpPr>
          <p:cNvPr id="4" name="Date Placeholder 4">
            <a:extLst>
              <a:ext uri="{FF2B5EF4-FFF2-40B4-BE49-F238E27FC236}">
                <a16:creationId xmlns:a16="http://schemas.microsoft.com/office/drawing/2014/main" id="{C3299647-3B22-69E7-D927-EF775DDA46E4}"/>
              </a:ext>
            </a:extLst>
          </p:cNvPr>
          <p:cNvSpPr>
            <a:spLocks noGrp="1"/>
          </p:cNvSpPr>
          <p:nvPr>
            <p:ph type="dt" sz="half" idx="2"/>
          </p:nvPr>
        </p:nvSpPr>
        <p:spPr>
          <a:xfrm rot="10800000" flipV="1">
            <a:off x="9040296" y="6264058"/>
            <a:ext cx="2467779" cy="391396"/>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Slide Number Placeholder 7">
            <a:extLst>
              <a:ext uri="{FF2B5EF4-FFF2-40B4-BE49-F238E27FC236}">
                <a16:creationId xmlns:a16="http://schemas.microsoft.com/office/drawing/2014/main" id="{7C9F9B12-43FE-37F4-5A23-B3E1D5F0EFF6}"/>
              </a:ext>
            </a:extLst>
          </p:cNvPr>
          <p:cNvSpPr>
            <a:spLocks noGrp="1"/>
          </p:cNvSpPr>
          <p:nvPr>
            <p:ph type="sldNum" sz="quarter" idx="4"/>
          </p:nvPr>
        </p:nvSpPr>
        <p:spPr>
          <a:xfrm>
            <a:off x="11664534" y="6275385"/>
            <a:ext cx="464287" cy="370130"/>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5" name="Straight Connector 4">
            <a:extLst>
              <a:ext uri="{FF2B5EF4-FFF2-40B4-BE49-F238E27FC236}">
                <a16:creationId xmlns:a16="http://schemas.microsoft.com/office/drawing/2014/main" id="{54F53F0C-75B4-0313-1CCC-19A7C9DC74D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B7D45B-C27F-579D-4D88-08F7A3EF9BA1}"/>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7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8B835-84F5-EB1C-793D-8EFAB613274B}"/>
              </a:ext>
            </a:extLst>
          </p:cNvPr>
          <p:cNvPicPr>
            <a:picLocks noChangeAspect="1"/>
          </p:cNvPicPr>
          <p:nvPr/>
        </p:nvPicPr>
        <p:blipFill>
          <a:blip r:embed="rId2"/>
          <a:stretch>
            <a:fillRect/>
          </a:stretch>
        </p:blipFill>
        <p:spPr>
          <a:xfrm>
            <a:off x="3823485" y="728721"/>
            <a:ext cx="4545030" cy="4545030"/>
          </a:xfrm>
          <a:prstGeom prst="rect">
            <a:avLst/>
          </a:prstGeom>
        </p:spPr>
      </p:pic>
      <p:sp>
        <p:nvSpPr>
          <p:cNvPr id="3" name="Date Placeholder 4">
            <a:extLst>
              <a:ext uri="{FF2B5EF4-FFF2-40B4-BE49-F238E27FC236}">
                <a16:creationId xmlns:a16="http://schemas.microsoft.com/office/drawing/2014/main" id="{444B96F0-C7C3-E26B-E701-5693C77350B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6673B929-B2E4-A271-92B5-7996C2F58B2A}"/>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3088A190-1291-9AF5-A5E6-25B825D32217}"/>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88631231-6D76-D914-70C7-C000F489D8A5}"/>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DE5AA04-940E-3FCE-26D5-B588E9AE5A28}"/>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481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7_Title Slide">
    <p:bg>
      <p:bgPr>
        <a:solidFill>
          <a:schemeClr val="bg1"/>
        </a:solidFill>
        <a:effectLst/>
      </p:bgPr>
    </p:bg>
    <p:spTree>
      <p:nvGrpSpPr>
        <p:cNvPr id="1" name=""/>
        <p:cNvGrpSpPr/>
        <p:nvPr/>
      </p:nvGrpSpPr>
      <p:grpSpPr>
        <a:xfrm>
          <a:off x="0" y="0"/>
          <a:ext cx="0" cy="0"/>
          <a:chOff x="0" y="0"/>
          <a:chExt cx="0" cy="0"/>
        </a:xfrm>
      </p:grpSpPr>
      <p:pic>
        <p:nvPicPr>
          <p:cNvPr id="1026" name="Picture 2" descr="Free Png Download Question Marks Png Png Images Background ...">
            <a:extLst>
              <a:ext uri="{FF2B5EF4-FFF2-40B4-BE49-F238E27FC236}">
                <a16:creationId xmlns:a16="http://schemas.microsoft.com/office/drawing/2014/main" id="{BC6E1740-E061-F4E7-73C5-766518C9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943" y="1946335"/>
            <a:ext cx="5328814" cy="296532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4">
            <a:extLst>
              <a:ext uri="{FF2B5EF4-FFF2-40B4-BE49-F238E27FC236}">
                <a16:creationId xmlns:a16="http://schemas.microsoft.com/office/drawing/2014/main" id="{8F1EF231-7BCF-E484-03CC-4160CAABD8DB}"/>
              </a:ext>
            </a:extLst>
          </p:cNvPr>
          <p:cNvSpPr txBox="1">
            <a:spLocks/>
          </p:cNvSpPr>
          <p:nvPr/>
        </p:nvSpPr>
        <p:spPr>
          <a:xfrm rot="10800000" flipV="1">
            <a:off x="9099933" y="6273734"/>
            <a:ext cx="2467779" cy="510362"/>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C16F4A-40A8-40F8-A7B1-FC7942C54D1D}" type="datetimeFigureOut">
              <a:rPr lang="en-GB" smtClean="0"/>
              <a:pPr/>
              <a:t>26/02/2025</a:t>
            </a:fld>
            <a:endParaRPr lang="en-GB"/>
          </a:p>
        </p:txBody>
      </p:sp>
      <p:sp>
        <p:nvSpPr>
          <p:cNvPr id="4" name="Footer Placeholder 6">
            <a:extLst>
              <a:ext uri="{FF2B5EF4-FFF2-40B4-BE49-F238E27FC236}">
                <a16:creationId xmlns:a16="http://schemas.microsoft.com/office/drawing/2014/main" id="{3EEA33B5-BD3F-C427-92D3-53C357FD81B9}"/>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7" name="Slide Number Placeholder 7">
            <a:extLst>
              <a:ext uri="{FF2B5EF4-FFF2-40B4-BE49-F238E27FC236}">
                <a16:creationId xmlns:a16="http://schemas.microsoft.com/office/drawing/2014/main" id="{391B89BF-4876-D541-21E0-3796552292CC}"/>
              </a:ext>
            </a:extLst>
          </p:cNvPr>
          <p:cNvSpPr txBox="1">
            <a:spLocks/>
          </p:cNvSpPr>
          <p:nvPr/>
        </p:nvSpPr>
        <p:spPr>
          <a:xfrm>
            <a:off x="11664534" y="6285324"/>
            <a:ext cx="464287" cy="510362"/>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9027CE-6DA3-412F-90F5-E842922BD378}" type="slidenum">
              <a:rPr lang="en-GB" smtClean="0"/>
              <a:pPr/>
              <a:t>‹#›</a:t>
            </a:fld>
            <a:endParaRPr lang="en-GB"/>
          </a:p>
        </p:txBody>
      </p:sp>
      <p:cxnSp>
        <p:nvCxnSpPr>
          <p:cNvPr id="2" name="Straight Connector 1">
            <a:extLst>
              <a:ext uri="{FF2B5EF4-FFF2-40B4-BE49-F238E27FC236}">
                <a16:creationId xmlns:a16="http://schemas.microsoft.com/office/drawing/2014/main" id="{94686A6C-5580-D2C5-B253-DEA910D3A3BC}"/>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6A074B7-6997-47F0-1308-7F1FE0BFB62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042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8_Title Slide">
    <p:bg>
      <p:bgPr>
        <a:solidFill>
          <a:schemeClr val="bg1"/>
        </a:solidFill>
        <a:effectLst/>
      </p:bgPr>
    </p:bg>
    <p:spTree>
      <p:nvGrpSpPr>
        <p:cNvPr id="1" name=""/>
        <p:cNvGrpSpPr/>
        <p:nvPr/>
      </p:nvGrpSpPr>
      <p:grpSpPr>
        <a:xfrm>
          <a:off x="0" y="0"/>
          <a:ext cx="0" cy="0"/>
          <a:chOff x="0" y="0"/>
          <a:chExt cx="0" cy="0"/>
        </a:xfrm>
      </p:grpSpPr>
      <p:sp>
        <p:nvSpPr>
          <p:cNvPr id="6" name="Slide Number Placeholder 7">
            <a:extLst>
              <a:ext uri="{FF2B5EF4-FFF2-40B4-BE49-F238E27FC236}">
                <a16:creationId xmlns:a16="http://schemas.microsoft.com/office/drawing/2014/main" id="{3C91B5C1-2950-CA26-24E2-032EA63DDBAE}"/>
              </a:ext>
            </a:extLst>
          </p:cNvPr>
          <p:cNvSpPr>
            <a:spLocks noGrp="1"/>
          </p:cNvSpPr>
          <p:nvPr>
            <p:ph type="sldNum" sz="quarter" idx="4"/>
          </p:nvPr>
        </p:nvSpPr>
        <p:spPr>
          <a:xfrm>
            <a:off x="11727712" y="5676492"/>
            <a:ext cx="464287" cy="373427"/>
          </a:xfrm>
          <a:prstGeom prst="rect">
            <a:avLst/>
          </a:prstGeom>
        </p:spPr>
        <p:txBody>
          <a:bodyPr vert="horz" lIns="91440" tIns="45720" rIns="91440" bIns="45720" rtlCol="0" anchor="ctr"/>
          <a:lstStyle>
            <a:lvl1pPr algn="r">
              <a:defRPr sz="1100" b="1">
                <a:solidFill>
                  <a:srgbClr val="E0E6E9"/>
                </a:solidFill>
              </a:defRPr>
            </a:lvl1pPr>
          </a:lstStyle>
          <a:p>
            <a:fld id="{45D4840B-B6CE-4FA8-8516-389951CF5B1C}" type="slidenum">
              <a:rPr lang="en-GB" smtClean="0"/>
              <a:t>‹#›</a:t>
            </a:fld>
            <a:endParaRPr lang="en-GB"/>
          </a:p>
        </p:txBody>
      </p:sp>
      <p:pic>
        <p:nvPicPr>
          <p:cNvPr id="1026" name="Picture 2" descr="Free Png Download Question Marks Png Png Images Background ...">
            <a:extLst>
              <a:ext uri="{FF2B5EF4-FFF2-40B4-BE49-F238E27FC236}">
                <a16:creationId xmlns:a16="http://schemas.microsoft.com/office/drawing/2014/main" id="{BC6E1740-E061-F4E7-73C5-766518C9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193" y="704989"/>
            <a:ext cx="3637614" cy="20242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รูปการ์ตูนหนังสือการ์ตูนแม่แบบสัญลักษณ์ฟองสบู่คืนชีพ เวกเตอร์ PNG , การ ...">
            <a:extLst>
              <a:ext uri="{FF2B5EF4-FFF2-40B4-BE49-F238E27FC236}">
                <a16:creationId xmlns:a16="http://schemas.microsoft.com/office/drawing/2014/main" id="{751D2F7E-B835-3535-0807-F2A6F773D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563" y="3122764"/>
            <a:ext cx="2560822" cy="255372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4">
            <a:extLst>
              <a:ext uri="{FF2B5EF4-FFF2-40B4-BE49-F238E27FC236}">
                <a16:creationId xmlns:a16="http://schemas.microsoft.com/office/drawing/2014/main" id="{6C026CB9-32E6-179F-A7D7-BC46FE106618}"/>
              </a:ext>
            </a:extLst>
          </p:cNvPr>
          <p:cNvSpPr txBox="1">
            <a:spLocks/>
          </p:cNvSpPr>
          <p:nvPr/>
        </p:nvSpPr>
        <p:spPr>
          <a:xfrm rot="10800000" flipV="1">
            <a:off x="9099933" y="6273734"/>
            <a:ext cx="2467779" cy="510362"/>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C16F4A-40A8-40F8-A7B1-FC7942C54D1D}" type="datetimeFigureOut">
              <a:rPr lang="en-GB" smtClean="0"/>
              <a:pPr/>
              <a:t>26/02/2025</a:t>
            </a:fld>
            <a:endParaRPr lang="en-GB"/>
          </a:p>
        </p:txBody>
      </p:sp>
      <p:sp>
        <p:nvSpPr>
          <p:cNvPr id="4" name="Footer Placeholder 6">
            <a:extLst>
              <a:ext uri="{FF2B5EF4-FFF2-40B4-BE49-F238E27FC236}">
                <a16:creationId xmlns:a16="http://schemas.microsoft.com/office/drawing/2014/main" id="{C2D68133-DE2B-FBFE-8235-47B03DB10DA9}"/>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7" name="Slide Number Placeholder 7">
            <a:extLst>
              <a:ext uri="{FF2B5EF4-FFF2-40B4-BE49-F238E27FC236}">
                <a16:creationId xmlns:a16="http://schemas.microsoft.com/office/drawing/2014/main" id="{FF4231A1-BF08-2CC0-752D-B3691C042792}"/>
              </a:ext>
            </a:extLst>
          </p:cNvPr>
          <p:cNvSpPr txBox="1">
            <a:spLocks/>
          </p:cNvSpPr>
          <p:nvPr/>
        </p:nvSpPr>
        <p:spPr>
          <a:xfrm>
            <a:off x="11664534" y="6285324"/>
            <a:ext cx="464287" cy="510362"/>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9027CE-6DA3-412F-90F5-E842922BD378}" type="slidenum">
              <a:rPr lang="en-GB" smtClean="0"/>
              <a:pPr/>
              <a:t>‹#›</a:t>
            </a:fld>
            <a:endParaRPr lang="en-GB"/>
          </a:p>
        </p:txBody>
      </p:sp>
      <p:cxnSp>
        <p:nvCxnSpPr>
          <p:cNvPr id="2" name="Straight Connector 1">
            <a:extLst>
              <a:ext uri="{FF2B5EF4-FFF2-40B4-BE49-F238E27FC236}">
                <a16:creationId xmlns:a16="http://schemas.microsoft.com/office/drawing/2014/main" id="{473156E5-57D2-6DF4-35FD-E8754369C60D}"/>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3F9F3D-D486-9CB6-CF90-C02345676DC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033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94AE048-867B-9A4B-9A50-CA9AED7B45BD}"/>
              </a:ext>
            </a:extLst>
          </p:cNvPr>
          <p:cNvSpPr>
            <a:spLocks noGrp="1"/>
          </p:cNvSpPr>
          <p:nvPr>
            <p:ph type="title"/>
          </p:nvPr>
        </p:nvSpPr>
        <p:spPr>
          <a:xfrm>
            <a:off x="358219" y="212651"/>
            <a:ext cx="9774609" cy="934901"/>
          </a:xfrm>
          <a:prstGeom prst="roundRect">
            <a:avLst/>
          </a:prstGeom>
        </p:spPr>
        <p:txBody>
          <a:bodyPr vert="horz" lIns="91440" tIns="45720" rIns="91440" bIns="45720" rtlCol="0" anchor="ctr">
            <a:normAutofit/>
          </a:bodyPr>
          <a:lstStyle/>
          <a:p>
            <a:r>
              <a:rPr lang="en-US"/>
              <a:t>Click to edit Master title style</a:t>
            </a:r>
          </a:p>
        </p:txBody>
      </p:sp>
      <p:sp>
        <p:nvSpPr>
          <p:cNvPr id="4" name="Text Placeholder 2">
            <a:extLst>
              <a:ext uri="{FF2B5EF4-FFF2-40B4-BE49-F238E27FC236}">
                <a16:creationId xmlns:a16="http://schemas.microsoft.com/office/drawing/2014/main" id="{4F9D5FEE-F4AC-D64A-9EE2-89DD7CCAA62A}"/>
              </a:ext>
            </a:extLst>
          </p:cNvPr>
          <p:cNvSpPr>
            <a:spLocks noGrp="1"/>
          </p:cNvSpPr>
          <p:nvPr>
            <p:ph idx="1"/>
          </p:nvPr>
        </p:nvSpPr>
        <p:spPr>
          <a:xfrm>
            <a:off x="358219" y="1382231"/>
            <a:ext cx="11481847" cy="4763387"/>
          </a:xfrm>
          <a:prstGeom prst="roundRect">
            <a:avLst>
              <a:gd name="adj" fmla="val 4257"/>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4">
            <a:extLst>
              <a:ext uri="{FF2B5EF4-FFF2-40B4-BE49-F238E27FC236}">
                <a16:creationId xmlns:a16="http://schemas.microsoft.com/office/drawing/2014/main" id="{D393EEE6-4776-4CA0-327C-20EA207EF1F3}"/>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6A5CBAF8-A692-5C02-839C-FF3935C6D102}"/>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9" name="Slide Number Placeholder 7">
            <a:extLst>
              <a:ext uri="{FF2B5EF4-FFF2-40B4-BE49-F238E27FC236}">
                <a16:creationId xmlns:a16="http://schemas.microsoft.com/office/drawing/2014/main" id="{072C2287-FCA7-554F-2D16-2C368E70591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spTree>
    <p:extLst>
      <p:ext uri="{BB962C8B-B14F-4D97-AF65-F5344CB8AC3E}">
        <p14:creationId xmlns:p14="http://schemas.microsoft.com/office/powerpoint/2010/main" val="348235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3_Title Slide">
    <p:bg>
      <p:bgPr>
        <a:solidFill>
          <a:schemeClr val="accent1">
            <a:lumMod val="50000"/>
          </a:schemeClr>
        </a:solidFill>
        <a:effectLst/>
      </p:bgPr>
    </p:bg>
    <p:spTree>
      <p:nvGrpSpPr>
        <p:cNvPr id="1" name=""/>
        <p:cNvGrpSpPr/>
        <p:nvPr/>
      </p:nvGrpSpPr>
      <p:grpSpPr>
        <a:xfrm>
          <a:off x="0" y="0"/>
          <a:ext cx="0" cy="0"/>
          <a:chOff x="0" y="0"/>
          <a:chExt cx="0" cy="0"/>
        </a:xfrm>
      </p:grpSpPr>
      <p:sp>
        <p:nvSpPr>
          <p:cNvPr id="6" name="Flowchart: Manual Input 5">
            <a:extLst>
              <a:ext uri="{FF2B5EF4-FFF2-40B4-BE49-F238E27FC236}">
                <a16:creationId xmlns:a16="http://schemas.microsoft.com/office/drawing/2014/main" id="{DC680092-84E3-EEA5-8FCD-36D5852B3692}"/>
              </a:ext>
            </a:extLst>
          </p:cNvPr>
          <p:cNvSpPr/>
          <p:nvPr/>
        </p:nvSpPr>
        <p:spPr>
          <a:xfrm rot="5400000" flipH="1">
            <a:off x="670896" y="-313088"/>
            <a:ext cx="6510124" cy="74543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07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074 h 10000"/>
              <a:gd name="connsiteX0" fmla="*/ 0 w 10000"/>
              <a:gd name="connsiteY0" fmla="*/ 4548 h 9474"/>
              <a:gd name="connsiteX1" fmla="*/ 9957 w 10000"/>
              <a:gd name="connsiteY1" fmla="*/ 0 h 9474"/>
              <a:gd name="connsiteX2" fmla="*/ 10000 w 10000"/>
              <a:gd name="connsiteY2" fmla="*/ 9474 h 9474"/>
              <a:gd name="connsiteX3" fmla="*/ 0 w 10000"/>
              <a:gd name="connsiteY3" fmla="*/ 9474 h 9474"/>
              <a:gd name="connsiteX4" fmla="*/ 0 w 10000"/>
              <a:gd name="connsiteY4" fmla="*/ 4548 h 9474"/>
              <a:gd name="connsiteX0" fmla="*/ 0 w 9959"/>
              <a:gd name="connsiteY0" fmla="*/ 4801 h 10000"/>
              <a:gd name="connsiteX1" fmla="*/ 9957 w 9959"/>
              <a:gd name="connsiteY1" fmla="*/ 0 h 10000"/>
              <a:gd name="connsiteX2" fmla="*/ 9926 w 9959"/>
              <a:gd name="connsiteY2" fmla="*/ 9974 h 10000"/>
              <a:gd name="connsiteX3" fmla="*/ 0 w 9959"/>
              <a:gd name="connsiteY3" fmla="*/ 10000 h 10000"/>
              <a:gd name="connsiteX4" fmla="*/ 0 w 9959"/>
              <a:gd name="connsiteY4" fmla="*/ 480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 h="10000">
                <a:moveTo>
                  <a:pt x="0" y="4801"/>
                </a:moveTo>
                <a:lnTo>
                  <a:pt x="9957" y="0"/>
                </a:lnTo>
                <a:cubicBezTo>
                  <a:pt x="9971" y="3333"/>
                  <a:pt x="9912" y="6641"/>
                  <a:pt x="9926" y="9974"/>
                </a:cubicBezTo>
                <a:lnTo>
                  <a:pt x="0" y="10000"/>
                </a:lnTo>
                <a:lnTo>
                  <a:pt x="0" y="4801"/>
                </a:lnTo>
                <a:close/>
              </a:path>
            </a:pathLst>
          </a:custGeom>
          <a:solidFill>
            <a:srgbClr val="B4A169"/>
          </a:solidFill>
          <a:ln>
            <a:solidFill>
              <a:srgbClr val="B4A1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3965713" y="1541721"/>
            <a:ext cx="7311886" cy="2275367"/>
          </a:xfrm>
          <a:prstGeom prst="roundRect">
            <a:avLst>
              <a:gd name="adj" fmla="val 9294"/>
            </a:avLst>
          </a:prstGeom>
          <a:solidFill>
            <a:schemeClr val="bg1"/>
          </a:solidFill>
          <a:ln w="76200">
            <a:solidFill>
              <a:schemeClr val="accent5">
                <a:lumMod val="20000"/>
                <a:lumOff val="80000"/>
              </a:schemeClr>
            </a:solidFill>
          </a:ln>
        </p:spPr>
        <p:txBody>
          <a:bodyPr vert="horz" anchor="ctr">
            <a:normAutofit/>
            <a:scene3d>
              <a:camera prst="orthographicFront"/>
              <a:lightRig rig="soft" dir="t">
                <a:rot lat="0" lon="0" rev="15600000"/>
              </a:lightRig>
            </a:scene3d>
            <a:sp3d extrusionH="57150" prstMaterial="softEdge">
              <a:bevelT w="25400" h="38100"/>
            </a:sp3d>
          </a:bodyPr>
          <a:lstStyle>
            <a:lvl1pPr marL="0" marR="64008" indent="0" algn="ctr" defTabSz="914400" rtl="0" eaLnBrk="1" latinLnBrk="0" hangingPunct="1">
              <a:lnSpc>
                <a:spcPct val="90000"/>
              </a:lnSpc>
              <a:spcBef>
                <a:spcPts val="1000"/>
              </a:spcBef>
              <a:buFont typeface="Arial" panose="020B0604020202020204" pitchFamily="34" charset="0"/>
              <a:buNone/>
              <a:defRPr kumimoji="0" lang="en-US" sz="4400" b="1" kern="1200" cap="none" spc="0" dirty="0">
                <a:ln w="12700">
                  <a:solidFill>
                    <a:schemeClr val="accent1">
                      <a:lumMod val="75000"/>
                    </a:schemeClr>
                  </a:solidFill>
                  <a:prstDash val="solid"/>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defRPr>
            </a:lvl1pPr>
            <a:extLst/>
          </a:lstStyle>
          <a:p>
            <a:r>
              <a:rPr kumimoji="0" lang="en-US"/>
              <a:t>Click to edit Master title style</a:t>
            </a:r>
            <a:endParaRPr kumimoji="0" lang="en-US" dirty="0"/>
          </a:p>
        </p:txBody>
      </p:sp>
      <p:sp>
        <p:nvSpPr>
          <p:cNvPr id="17" name="Subtitle 16"/>
          <p:cNvSpPr>
            <a:spLocks noGrp="1"/>
          </p:cNvSpPr>
          <p:nvPr>
            <p:ph type="subTitle" idx="1"/>
          </p:nvPr>
        </p:nvSpPr>
        <p:spPr>
          <a:xfrm>
            <a:off x="3965712" y="4036741"/>
            <a:ext cx="7311887" cy="1374422"/>
          </a:xfrm>
          <a:prstGeom prst="roundRect">
            <a:avLst/>
          </a:prstGeom>
          <a:solidFill>
            <a:schemeClr val="bg1"/>
          </a:solidFill>
          <a:ln w="76200">
            <a:solidFill>
              <a:schemeClr val="accent5">
                <a:lumMod val="20000"/>
                <a:lumOff val="80000"/>
              </a:schemeClr>
            </a:solidFill>
          </a:ln>
        </p:spPr>
        <p:txBody>
          <a:bodyPr lIns="45720" rIns="45720" anchor="ctr">
            <a:normAutofit/>
          </a:bodyPr>
          <a:lstStyle>
            <a:lvl1pPr marL="0" marR="64008" indent="0" algn="ctr">
              <a:buNone/>
              <a:defRPr sz="3200" b="1" cap="none" spc="0">
                <a:ln w="12700">
                  <a:solidFill>
                    <a:srgbClr val="C00000"/>
                  </a:solidFill>
                  <a:prstDash val="solid"/>
                </a:ln>
                <a:solidFill>
                  <a:srgbClr val="C00000"/>
                </a:solidFill>
                <a:effectLst/>
                <a:latin typeface="Calibri" panose="020F0502020204030204" pitchFamily="34" charset="0"/>
                <a:ea typeface="Calibri" panose="020F0502020204030204" pitchFamily="34" charset="0"/>
                <a:cs typeface="Calibri" panose="020F0502020204030204" pitchFamily="34" charset="0"/>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endParaRPr kumimoji="0" lang="en-US" dirty="0"/>
          </a:p>
        </p:txBody>
      </p:sp>
      <p:pic>
        <p:nvPicPr>
          <p:cNvPr id="7" name="Picture 6">
            <a:extLst>
              <a:ext uri="{FF2B5EF4-FFF2-40B4-BE49-F238E27FC236}">
                <a16:creationId xmlns:a16="http://schemas.microsoft.com/office/drawing/2014/main" id="{60186389-714C-E8D4-E9B6-A3513F94A3C4}"/>
              </a:ext>
            </a:extLst>
          </p:cNvPr>
          <p:cNvPicPr>
            <a:picLocks noChangeAspect="1"/>
          </p:cNvPicPr>
          <p:nvPr/>
        </p:nvPicPr>
        <p:blipFill>
          <a:blip r:embed="rId2">
            <a:clrChange>
              <a:clrFrom>
                <a:srgbClr val="0E2A51"/>
              </a:clrFrom>
              <a:clrTo>
                <a:srgbClr val="0E2A51">
                  <a:alpha val="0"/>
                </a:srgbClr>
              </a:clrTo>
            </a:clrChange>
          </a:blip>
          <a:srcRect t="18948" b="17472"/>
          <a:stretch/>
        </p:blipFill>
        <p:spPr>
          <a:xfrm>
            <a:off x="9721716" y="-28875"/>
            <a:ext cx="2470284" cy="1570593"/>
          </a:xfrm>
          <a:prstGeom prst="rect">
            <a:avLst/>
          </a:prstGeom>
        </p:spPr>
      </p:pic>
      <p:pic>
        <p:nvPicPr>
          <p:cNvPr id="11" name="Picture 6" descr="QA Higher Education - London Job Show - Stratford">
            <a:extLst>
              <a:ext uri="{FF2B5EF4-FFF2-40B4-BE49-F238E27FC236}">
                <a16:creationId xmlns:a16="http://schemas.microsoft.com/office/drawing/2014/main" id="{F22C145C-8FD9-718B-1D06-08E5EF362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 y="5576522"/>
            <a:ext cx="1938132" cy="118208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957ED0CF-687E-2214-1BEB-9A442A40B4E1}"/>
              </a:ext>
            </a:extLst>
          </p:cNvPr>
          <p:cNvPicPr>
            <a:picLocks noChangeAspect="1"/>
          </p:cNvPicPr>
          <p:nvPr userDrawn="1"/>
        </p:nvPicPr>
        <p:blipFill>
          <a:blip r:embed="rId4"/>
          <a:stretch>
            <a:fillRect/>
          </a:stretch>
        </p:blipFill>
        <p:spPr>
          <a:xfrm>
            <a:off x="415786" y="1541718"/>
            <a:ext cx="3332922" cy="3332922"/>
          </a:xfrm>
          <a:prstGeom prst="rect">
            <a:avLst/>
          </a:prstGeom>
        </p:spPr>
      </p:pic>
    </p:spTree>
    <p:extLst>
      <p:ext uri="{BB962C8B-B14F-4D97-AF65-F5344CB8AC3E}">
        <p14:creationId xmlns:p14="http://schemas.microsoft.com/office/powerpoint/2010/main" val="82762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SuTitle">
    <p:bg>
      <p:bgPr>
        <a:solidFill>
          <a:schemeClr val="accent1">
            <a:lumMod val="50000"/>
          </a:schemeClr>
        </a:solidFill>
        <a:effectLst/>
      </p:bgPr>
    </p:bg>
    <p:spTree>
      <p:nvGrpSpPr>
        <p:cNvPr id="1" name=""/>
        <p:cNvGrpSpPr/>
        <p:nvPr/>
      </p:nvGrpSpPr>
      <p:grpSpPr>
        <a:xfrm>
          <a:off x="0" y="0"/>
          <a:ext cx="0" cy="0"/>
          <a:chOff x="0" y="0"/>
          <a:chExt cx="0" cy="0"/>
        </a:xfrm>
      </p:grpSpPr>
      <p:sp>
        <p:nvSpPr>
          <p:cNvPr id="6" name="Flowchart: Manual Input 5">
            <a:extLst>
              <a:ext uri="{FF2B5EF4-FFF2-40B4-BE49-F238E27FC236}">
                <a16:creationId xmlns:a16="http://schemas.microsoft.com/office/drawing/2014/main" id="{DC680092-84E3-EEA5-8FCD-36D5852B3692}"/>
              </a:ext>
            </a:extLst>
          </p:cNvPr>
          <p:cNvSpPr/>
          <p:nvPr/>
        </p:nvSpPr>
        <p:spPr>
          <a:xfrm rot="5400000" flipH="1">
            <a:off x="670896" y="-313088"/>
            <a:ext cx="6510124" cy="74543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07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074 h 10000"/>
              <a:gd name="connsiteX0" fmla="*/ 0 w 10000"/>
              <a:gd name="connsiteY0" fmla="*/ 4548 h 9474"/>
              <a:gd name="connsiteX1" fmla="*/ 9957 w 10000"/>
              <a:gd name="connsiteY1" fmla="*/ 0 h 9474"/>
              <a:gd name="connsiteX2" fmla="*/ 10000 w 10000"/>
              <a:gd name="connsiteY2" fmla="*/ 9474 h 9474"/>
              <a:gd name="connsiteX3" fmla="*/ 0 w 10000"/>
              <a:gd name="connsiteY3" fmla="*/ 9474 h 9474"/>
              <a:gd name="connsiteX4" fmla="*/ 0 w 10000"/>
              <a:gd name="connsiteY4" fmla="*/ 4548 h 9474"/>
              <a:gd name="connsiteX0" fmla="*/ 0 w 9959"/>
              <a:gd name="connsiteY0" fmla="*/ 4801 h 10000"/>
              <a:gd name="connsiteX1" fmla="*/ 9957 w 9959"/>
              <a:gd name="connsiteY1" fmla="*/ 0 h 10000"/>
              <a:gd name="connsiteX2" fmla="*/ 9926 w 9959"/>
              <a:gd name="connsiteY2" fmla="*/ 9974 h 10000"/>
              <a:gd name="connsiteX3" fmla="*/ 0 w 9959"/>
              <a:gd name="connsiteY3" fmla="*/ 10000 h 10000"/>
              <a:gd name="connsiteX4" fmla="*/ 0 w 9959"/>
              <a:gd name="connsiteY4" fmla="*/ 480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 h="10000">
                <a:moveTo>
                  <a:pt x="0" y="4801"/>
                </a:moveTo>
                <a:lnTo>
                  <a:pt x="9957" y="0"/>
                </a:lnTo>
                <a:cubicBezTo>
                  <a:pt x="9971" y="3333"/>
                  <a:pt x="9912" y="6641"/>
                  <a:pt x="9926" y="9974"/>
                </a:cubicBezTo>
                <a:lnTo>
                  <a:pt x="0" y="10000"/>
                </a:lnTo>
                <a:lnTo>
                  <a:pt x="0" y="4801"/>
                </a:lnTo>
                <a:close/>
              </a:path>
            </a:pathLst>
          </a:custGeom>
          <a:solidFill>
            <a:srgbClr val="B4A169"/>
          </a:solidFill>
          <a:ln>
            <a:solidFill>
              <a:srgbClr val="B4A1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1190847" y="1648047"/>
            <a:ext cx="9952074" cy="3839012"/>
          </a:xfrm>
          <a:prstGeom prst="roundRect">
            <a:avLst>
              <a:gd name="adj" fmla="val 9294"/>
            </a:avLst>
          </a:prstGeom>
          <a:solidFill>
            <a:schemeClr val="bg1"/>
          </a:solidFill>
          <a:ln w="76200">
            <a:solidFill>
              <a:schemeClr val="accent5">
                <a:lumMod val="20000"/>
                <a:lumOff val="80000"/>
              </a:schemeClr>
            </a:solidFill>
          </a:ln>
        </p:spPr>
        <p:txBody>
          <a:bodyPr vert="horz" anchor="ctr">
            <a:normAutofit/>
            <a:scene3d>
              <a:camera prst="orthographicFront"/>
              <a:lightRig rig="soft" dir="t">
                <a:rot lat="0" lon="0" rev="15600000"/>
              </a:lightRig>
            </a:scene3d>
            <a:sp3d extrusionH="57150" prstMaterial="softEdge">
              <a:bevelT w="25400" h="38100"/>
            </a:sp3d>
          </a:bodyPr>
          <a:lstStyle>
            <a:lvl1pPr marL="0" marR="64008" indent="0" algn="ctr" defTabSz="914400" rtl="0" eaLnBrk="1" latinLnBrk="0" hangingPunct="1">
              <a:lnSpc>
                <a:spcPct val="90000"/>
              </a:lnSpc>
              <a:spcBef>
                <a:spcPts val="1000"/>
              </a:spcBef>
              <a:buFont typeface="Arial" panose="020B0604020202020204" pitchFamily="34" charset="0"/>
              <a:buNone/>
              <a:defRPr kumimoji="0" lang="en-US" sz="4400" b="1" kern="1200" cap="none" spc="0" dirty="0">
                <a:ln w="12700">
                  <a:solidFill>
                    <a:schemeClr val="accent1">
                      <a:lumMod val="75000"/>
                    </a:schemeClr>
                  </a:solidFill>
                  <a:prstDash val="solid"/>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defRPr>
            </a:lvl1pPr>
            <a:extLst/>
          </a:lstStyle>
          <a:p>
            <a:r>
              <a:rPr kumimoji="0" lang="en-US"/>
              <a:t>Click to edit Master title style</a:t>
            </a:r>
            <a:endParaRPr kumimoji="0" lang="en-US" dirty="0"/>
          </a:p>
        </p:txBody>
      </p:sp>
      <p:pic>
        <p:nvPicPr>
          <p:cNvPr id="7" name="Picture 6">
            <a:extLst>
              <a:ext uri="{FF2B5EF4-FFF2-40B4-BE49-F238E27FC236}">
                <a16:creationId xmlns:a16="http://schemas.microsoft.com/office/drawing/2014/main" id="{60186389-714C-E8D4-E9B6-A3513F94A3C4}"/>
              </a:ext>
            </a:extLst>
          </p:cNvPr>
          <p:cNvPicPr>
            <a:picLocks noChangeAspect="1"/>
          </p:cNvPicPr>
          <p:nvPr/>
        </p:nvPicPr>
        <p:blipFill>
          <a:blip r:embed="rId2">
            <a:clrChange>
              <a:clrFrom>
                <a:srgbClr val="0E2A51"/>
              </a:clrFrom>
              <a:clrTo>
                <a:srgbClr val="0E2A51">
                  <a:alpha val="0"/>
                </a:srgbClr>
              </a:clrTo>
            </a:clrChange>
          </a:blip>
          <a:srcRect t="18948" b="17472"/>
          <a:stretch/>
        </p:blipFill>
        <p:spPr>
          <a:xfrm>
            <a:off x="9721716" y="-28875"/>
            <a:ext cx="2470284" cy="1570593"/>
          </a:xfrm>
          <a:prstGeom prst="rect">
            <a:avLst/>
          </a:prstGeom>
        </p:spPr>
      </p:pic>
      <p:pic>
        <p:nvPicPr>
          <p:cNvPr id="11" name="Picture 6" descr="QA Higher Education - London Job Show - Stratford">
            <a:extLst>
              <a:ext uri="{FF2B5EF4-FFF2-40B4-BE49-F238E27FC236}">
                <a16:creationId xmlns:a16="http://schemas.microsoft.com/office/drawing/2014/main" id="{F22C145C-8FD9-718B-1D06-08E5EF362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 y="5576522"/>
            <a:ext cx="1938132" cy="118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980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A8E3E03-C214-44D4-A318-058BCC878903}" type="datetimeFigureOut">
              <a:rPr lang="en-GB" smtClean="0"/>
              <a:t>26/02/2025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4840B-B6CE-4FA8-8516-389951CF5B1C}" type="slidenum">
              <a:rPr lang="en-GB" smtClean="0"/>
              <a:t>‹#›</a:t>
            </a:fld>
            <a:endParaRPr lang="en-GB"/>
          </a:p>
        </p:txBody>
      </p:sp>
    </p:spTree>
    <p:extLst>
      <p:ext uri="{BB962C8B-B14F-4D97-AF65-F5344CB8AC3E}">
        <p14:creationId xmlns:p14="http://schemas.microsoft.com/office/powerpoint/2010/main" val="11218244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ctivity (Re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3C6A-6ED6-7711-0ED0-3C374166466A}"/>
              </a:ext>
            </a:extLst>
          </p:cNvPr>
          <p:cNvSpPr>
            <a:spLocks noGrp="1"/>
          </p:cNvSpPr>
          <p:nvPr>
            <p:ph type="title"/>
          </p:nvPr>
        </p:nvSpPr>
        <p:spPr>
          <a:xfrm>
            <a:off x="358219" y="181856"/>
            <a:ext cx="9773275" cy="977093"/>
          </a:xfrm>
        </p:spPr>
        <p:txBody>
          <a:bodyPr/>
          <a:lstStyle>
            <a:lvl1pPr>
              <a:defRPr>
                <a:ln w="22225">
                  <a:solidFill>
                    <a:srgbClr val="A20000"/>
                  </a:solidFill>
                  <a:prstDash val="solid"/>
                </a:ln>
                <a:solidFill>
                  <a:srgbClr val="A2000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250AE03-5E7C-9D8D-6343-867344B323AF}"/>
              </a:ext>
            </a:extLst>
          </p:cNvPr>
          <p:cNvSpPr>
            <a:spLocks noGrp="1"/>
          </p:cNvSpPr>
          <p:nvPr>
            <p:ph type="dt" sz="half" idx="10"/>
          </p:nvPr>
        </p:nvSpPr>
        <p:spPr/>
        <p:txBody>
          <a:bodyPr/>
          <a:lstStyle/>
          <a:p>
            <a:fld id="{2A8E3E03-C214-44D4-A318-058BCC878903}" type="datetimeFigureOut">
              <a:rPr lang="en-GB" smtClean="0"/>
              <a:t>26/02/2025</a:t>
            </a:fld>
            <a:endParaRPr lang="en-GB"/>
          </a:p>
        </p:txBody>
      </p:sp>
      <p:sp>
        <p:nvSpPr>
          <p:cNvPr id="4" name="Footer Placeholder 3">
            <a:extLst>
              <a:ext uri="{FF2B5EF4-FFF2-40B4-BE49-F238E27FC236}">
                <a16:creationId xmlns:a16="http://schemas.microsoft.com/office/drawing/2014/main" id="{80A0FA17-244D-A87D-E136-3897310673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AE1B4BD-3F89-BEC9-7D31-2F491F9180C4}"/>
              </a:ext>
            </a:extLst>
          </p:cNvPr>
          <p:cNvSpPr>
            <a:spLocks noGrp="1"/>
          </p:cNvSpPr>
          <p:nvPr>
            <p:ph type="sldNum" sz="quarter" idx="12"/>
          </p:nvPr>
        </p:nvSpPr>
        <p:spPr/>
        <p:txBody>
          <a:bodyPr/>
          <a:lstStyle/>
          <a:p>
            <a:fld id="{45D4840B-B6CE-4FA8-8516-389951CF5B1C}" type="slidenum">
              <a:rPr lang="en-GB" smtClean="0"/>
              <a:t>‹#›</a:t>
            </a:fld>
            <a:endParaRPr lang="en-GB"/>
          </a:p>
        </p:txBody>
      </p:sp>
      <p:pic>
        <p:nvPicPr>
          <p:cNvPr id="6" name="Picture 5">
            <a:extLst>
              <a:ext uri="{FF2B5EF4-FFF2-40B4-BE49-F238E27FC236}">
                <a16:creationId xmlns:a16="http://schemas.microsoft.com/office/drawing/2014/main" id="{1FF1696F-9436-B86E-7C05-485104556A72}"/>
              </a:ext>
            </a:extLst>
          </p:cNvPr>
          <p:cNvPicPr>
            <a:picLocks noChangeAspect="1"/>
          </p:cNvPicPr>
          <p:nvPr/>
        </p:nvPicPr>
        <p:blipFill>
          <a:blip r:embed="rId2"/>
          <a:stretch>
            <a:fillRect/>
          </a:stretch>
        </p:blipFill>
        <p:spPr>
          <a:xfrm>
            <a:off x="9123269" y="1500292"/>
            <a:ext cx="3068731" cy="1721373"/>
          </a:xfrm>
          <a:prstGeom prst="rect">
            <a:avLst/>
          </a:prstGeom>
        </p:spPr>
      </p:pic>
      <p:sp>
        <p:nvSpPr>
          <p:cNvPr id="7" name="Text Placeholder 2">
            <a:extLst>
              <a:ext uri="{FF2B5EF4-FFF2-40B4-BE49-F238E27FC236}">
                <a16:creationId xmlns:a16="http://schemas.microsoft.com/office/drawing/2014/main" id="{9F8745BD-F4B6-5016-90DE-457DBF122408}"/>
              </a:ext>
            </a:extLst>
          </p:cNvPr>
          <p:cNvSpPr>
            <a:spLocks noGrp="1"/>
          </p:cNvSpPr>
          <p:nvPr>
            <p:ph idx="1"/>
          </p:nvPr>
        </p:nvSpPr>
        <p:spPr>
          <a:xfrm>
            <a:off x="358219" y="1382231"/>
            <a:ext cx="11481847" cy="4763387"/>
          </a:xfrm>
          <a:prstGeom prst="roundRect">
            <a:avLst>
              <a:gd name="adj" fmla="val 4257"/>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9544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uTitle">
    <p:bg>
      <p:bgPr>
        <a:solidFill>
          <a:schemeClr val="accent1">
            <a:lumMod val="50000"/>
          </a:schemeClr>
        </a:solidFill>
        <a:effectLst/>
      </p:bgPr>
    </p:bg>
    <p:spTree>
      <p:nvGrpSpPr>
        <p:cNvPr id="1" name=""/>
        <p:cNvGrpSpPr/>
        <p:nvPr/>
      </p:nvGrpSpPr>
      <p:grpSpPr>
        <a:xfrm>
          <a:off x="0" y="0"/>
          <a:ext cx="0" cy="0"/>
          <a:chOff x="0" y="0"/>
          <a:chExt cx="0" cy="0"/>
        </a:xfrm>
      </p:grpSpPr>
      <p:sp>
        <p:nvSpPr>
          <p:cNvPr id="6" name="Flowchart: Manual Input 5">
            <a:extLst>
              <a:ext uri="{FF2B5EF4-FFF2-40B4-BE49-F238E27FC236}">
                <a16:creationId xmlns:a16="http://schemas.microsoft.com/office/drawing/2014/main" id="{DC680092-84E3-EEA5-8FCD-36D5852B3692}"/>
              </a:ext>
            </a:extLst>
          </p:cNvPr>
          <p:cNvSpPr/>
          <p:nvPr/>
        </p:nvSpPr>
        <p:spPr>
          <a:xfrm rot="5400000" flipH="1">
            <a:off x="670896" y="-313088"/>
            <a:ext cx="6510124" cy="7454351"/>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5074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5074 h 10000"/>
              <a:gd name="connsiteX0" fmla="*/ 0 w 10000"/>
              <a:gd name="connsiteY0" fmla="*/ 4548 h 9474"/>
              <a:gd name="connsiteX1" fmla="*/ 9957 w 10000"/>
              <a:gd name="connsiteY1" fmla="*/ 0 h 9474"/>
              <a:gd name="connsiteX2" fmla="*/ 10000 w 10000"/>
              <a:gd name="connsiteY2" fmla="*/ 9474 h 9474"/>
              <a:gd name="connsiteX3" fmla="*/ 0 w 10000"/>
              <a:gd name="connsiteY3" fmla="*/ 9474 h 9474"/>
              <a:gd name="connsiteX4" fmla="*/ 0 w 10000"/>
              <a:gd name="connsiteY4" fmla="*/ 4548 h 9474"/>
              <a:gd name="connsiteX0" fmla="*/ 0 w 9959"/>
              <a:gd name="connsiteY0" fmla="*/ 4801 h 10000"/>
              <a:gd name="connsiteX1" fmla="*/ 9957 w 9959"/>
              <a:gd name="connsiteY1" fmla="*/ 0 h 10000"/>
              <a:gd name="connsiteX2" fmla="*/ 9926 w 9959"/>
              <a:gd name="connsiteY2" fmla="*/ 9974 h 10000"/>
              <a:gd name="connsiteX3" fmla="*/ 0 w 9959"/>
              <a:gd name="connsiteY3" fmla="*/ 10000 h 10000"/>
              <a:gd name="connsiteX4" fmla="*/ 0 w 9959"/>
              <a:gd name="connsiteY4" fmla="*/ 4801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9" h="10000">
                <a:moveTo>
                  <a:pt x="0" y="4801"/>
                </a:moveTo>
                <a:lnTo>
                  <a:pt x="9957" y="0"/>
                </a:lnTo>
                <a:cubicBezTo>
                  <a:pt x="9971" y="3333"/>
                  <a:pt x="9912" y="6641"/>
                  <a:pt x="9926" y="9974"/>
                </a:cubicBezTo>
                <a:lnTo>
                  <a:pt x="0" y="10000"/>
                </a:lnTo>
                <a:lnTo>
                  <a:pt x="0" y="4801"/>
                </a:lnTo>
                <a:close/>
              </a:path>
            </a:pathLst>
          </a:custGeom>
          <a:solidFill>
            <a:srgbClr val="B4A169"/>
          </a:solidFill>
          <a:ln>
            <a:solidFill>
              <a:srgbClr val="B4A16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1190847" y="1648047"/>
            <a:ext cx="9952074" cy="3839012"/>
          </a:xfrm>
          <a:prstGeom prst="roundRect">
            <a:avLst>
              <a:gd name="adj" fmla="val 9294"/>
            </a:avLst>
          </a:prstGeom>
          <a:solidFill>
            <a:schemeClr val="bg1"/>
          </a:solidFill>
          <a:ln w="76200">
            <a:solidFill>
              <a:schemeClr val="accent5">
                <a:lumMod val="20000"/>
                <a:lumOff val="80000"/>
              </a:schemeClr>
            </a:solidFill>
          </a:ln>
        </p:spPr>
        <p:txBody>
          <a:bodyPr vert="horz" anchor="ctr">
            <a:normAutofit/>
            <a:scene3d>
              <a:camera prst="orthographicFront"/>
              <a:lightRig rig="soft" dir="t">
                <a:rot lat="0" lon="0" rev="15600000"/>
              </a:lightRig>
            </a:scene3d>
            <a:sp3d extrusionH="57150" prstMaterial="softEdge">
              <a:bevelT w="25400" h="38100"/>
            </a:sp3d>
          </a:bodyPr>
          <a:lstStyle>
            <a:lvl1pPr marL="0" marR="64008" indent="0" algn="ctr" defTabSz="914400" rtl="0" eaLnBrk="1" latinLnBrk="0" hangingPunct="1">
              <a:lnSpc>
                <a:spcPct val="90000"/>
              </a:lnSpc>
              <a:spcBef>
                <a:spcPts val="1000"/>
              </a:spcBef>
              <a:buFont typeface="Arial" panose="020B0604020202020204" pitchFamily="34" charset="0"/>
              <a:buNone/>
              <a:defRPr kumimoji="0" lang="en-US" sz="4400" b="1" kern="1200" cap="none" spc="0" dirty="0">
                <a:ln w="12700">
                  <a:solidFill>
                    <a:schemeClr val="accent1">
                      <a:lumMod val="75000"/>
                    </a:schemeClr>
                  </a:solidFill>
                  <a:prstDash val="solid"/>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defRPr>
            </a:lvl1pPr>
            <a:extLst/>
          </a:lstStyle>
          <a:p>
            <a:r>
              <a:rPr kumimoji="0" lang="en-US"/>
              <a:t>Click to edit Master title style</a:t>
            </a:r>
          </a:p>
        </p:txBody>
      </p:sp>
      <p:pic>
        <p:nvPicPr>
          <p:cNvPr id="7" name="Picture 6">
            <a:extLst>
              <a:ext uri="{FF2B5EF4-FFF2-40B4-BE49-F238E27FC236}">
                <a16:creationId xmlns:a16="http://schemas.microsoft.com/office/drawing/2014/main" id="{60186389-714C-E8D4-E9B6-A3513F94A3C4}"/>
              </a:ext>
            </a:extLst>
          </p:cNvPr>
          <p:cNvPicPr>
            <a:picLocks noChangeAspect="1"/>
          </p:cNvPicPr>
          <p:nvPr/>
        </p:nvPicPr>
        <p:blipFill>
          <a:blip r:embed="rId2">
            <a:clrChange>
              <a:clrFrom>
                <a:srgbClr val="0E2A51"/>
              </a:clrFrom>
              <a:clrTo>
                <a:srgbClr val="0E2A51">
                  <a:alpha val="0"/>
                </a:srgbClr>
              </a:clrTo>
            </a:clrChange>
          </a:blip>
          <a:srcRect t="18948" b="17472"/>
          <a:stretch/>
        </p:blipFill>
        <p:spPr>
          <a:xfrm>
            <a:off x="9721716" y="-28875"/>
            <a:ext cx="2470284" cy="1570593"/>
          </a:xfrm>
          <a:prstGeom prst="rect">
            <a:avLst/>
          </a:prstGeom>
        </p:spPr>
      </p:pic>
      <p:pic>
        <p:nvPicPr>
          <p:cNvPr id="11" name="Picture 6" descr="QA Higher Education - London Job Show - Stratford">
            <a:extLst>
              <a:ext uri="{FF2B5EF4-FFF2-40B4-BE49-F238E27FC236}">
                <a16:creationId xmlns:a16="http://schemas.microsoft.com/office/drawing/2014/main" id="{F22C145C-8FD9-718B-1D06-08E5EF362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56" y="5576522"/>
            <a:ext cx="1938132" cy="118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5693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5_logo mono_image bckgrnd">
    <p:bg>
      <p:bgPr>
        <a:solidFill>
          <a:srgbClr val="FFFFF4"/>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0521265" cy="733704"/>
          </a:xfrm>
          <a:prstGeom prst="roundRect">
            <a:avLst/>
          </a:prstGeom>
        </p:spPr>
        <p:txBody>
          <a:bodyPr vert="horz" lIns="91440" tIns="45720" rIns="91440" bIns="45720" rtlCol="0" anchor="ctr">
            <a:normAutofit/>
          </a:bodyPr>
          <a:lstStyle/>
          <a:p>
            <a:r>
              <a:rPr lang="en-US"/>
              <a:t>Click to edit Master title style</a:t>
            </a:r>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pic>
        <p:nvPicPr>
          <p:cNvPr id="2" name="Picture 6" descr="QA Higher Education - London Job Show - Stratford">
            <a:extLst>
              <a:ext uri="{FF2B5EF4-FFF2-40B4-BE49-F238E27FC236}">
                <a16:creationId xmlns:a16="http://schemas.microsoft.com/office/drawing/2014/main" id="{04E6F3EE-E116-EC8D-506F-1ED791E60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3EE996-26A6-55F0-CE50-A9027147042F}"/>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171805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3_logo mono_image bckgrnd">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0521265" cy="733704"/>
          </a:xfrm>
          <a:prstGeom prst="roundRect">
            <a:avLst/>
          </a:prstGeom>
        </p:spPr>
        <p:txBody>
          <a:bodyPr vert="horz" lIns="91440" tIns="45720" rIns="91440" bIns="45720" rtlCol="0" anchor="ctr">
            <a:normAutofit/>
          </a:bodyPr>
          <a:lstStyle>
            <a:lvl1pPr>
              <a:defRPr>
                <a:ln w="22225">
                  <a:solidFill>
                    <a:srgbClr val="800000"/>
                  </a:solidFill>
                  <a:prstDash val="solid"/>
                </a:ln>
                <a:solidFill>
                  <a:srgbClr val="800000"/>
                </a:solidFill>
              </a:defRPr>
            </a:lvl1pPr>
          </a:lstStyle>
          <a:p>
            <a:r>
              <a:rPr lang="en-US"/>
              <a:t>Click to edit Master title style</a:t>
            </a:r>
            <a:endParaRPr lang="en-US" dirty="0"/>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800000"/>
            </a:solidFill>
          </a:ln>
        </p:spPr>
        <p:style>
          <a:lnRef idx="1">
            <a:schemeClr val="accent1"/>
          </a:lnRef>
          <a:fillRef idx="0">
            <a:schemeClr val="accent1"/>
          </a:fillRef>
          <a:effectRef idx="0">
            <a:schemeClr val="accent1"/>
          </a:effectRef>
          <a:fontRef idx="minor">
            <a:schemeClr val="tx1"/>
          </a:fontRef>
        </p:style>
      </p:cxnSp>
      <p:pic>
        <p:nvPicPr>
          <p:cNvPr id="2" name="Picture 6" descr="QA Higher Education - London Job Show - Stratford">
            <a:extLst>
              <a:ext uri="{FF2B5EF4-FFF2-40B4-BE49-F238E27FC236}">
                <a16:creationId xmlns:a16="http://schemas.microsoft.com/office/drawing/2014/main" id="{04E6F3EE-E116-EC8D-506F-1ED791E60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3EE996-26A6-55F0-CE50-A9027147042F}"/>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37997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94AE048-867B-9A4B-9A50-CA9AED7B45BD}"/>
              </a:ext>
            </a:extLst>
          </p:cNvPr>
          <p:cNvSpPr>
            <a:spLocks noGrp="1"/>
          </p:cNvSpPr>
          <p:nvPr>
            <p:ph type="title"/>
          </p:nvPr>
        </p:nvSpPr>
        <p:spPr>
          <a:xfrm>
            <a:off x="358219" y="226895"/>
            <a:ext cx="11481847" cy="953319"/>
          </a:xfrm>
          <a:prstGeom prst="roundRect">
            <a:avLst/>
          </a:prstGeom>
        </p:spPr>
        <p:txBody>
          <a:bodyPr vert="horz" lIns="91440" tIns="45720" rIns="91440" bIns="45720" rtlCol="0" anchor="ctr">
            <a:normAutofit/>
          </a:bodyPr>
          <a:lstStyle/>
          <a:p>
            <a:r>
              <a:rPr lang="en-US"/>
              <a:t>Click to edit Master title style</a:t>
            </a:r>
          </a:p>
        </p:txBody>
      </p:sp>
      <p:sp>
        <p:nvSpPr>
          <p:cNvPr id="5" name="Date Placeholder 4">
            <a:extLst>
              <a:ext uri="{FF2B5EF4-FFF2-40B4-BE49-F238E27FC236}">
                <a16:creationId xmlns:a16="http://schemas.microsoft.com/office/drawing/2014/main" id="{2BD51E0A-77C4-1AD7-B772-75D7825859E1}"/>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DB7D74DB-0F6F-95A9-54E0-CB904788704E}"/>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57D49354-EC09-92BC-EDA1-7F010B0C300F}"/>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spTree>
    <p:extLst>
      <p:ext uri="{BB962C8B-B14F-4D97-AF65-F5344CB8AC3E}">
        <p14:creationId xmlns:p14="http://schemas.microsoft.com/office/powerpoint/2010/main" val="382290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2_Custom Layout">
    <p:bg>
      <p:bgPr>
        <a:solidFill>
          <a:schemeClr val="bg1"/>
        </a:solidFill>
        <a:effectLst/>
      </p:bgPr>
    </p:bg>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5626EAEE-D5F8-56C8-4B74-11249897E9F8}"/>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DED13DE4-FCC1-783A-7574-C74884D1EF27}"/>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6" name="Slide Number Placeholder 7">
            <a:extLst>
              <a:ext uri="{FF2B5EF4-FFF2-40B4-BE49-F238E27FC236}">
                <a16:creationId xmlns:a16="http://schemas.microsoft.com/office/drawing/2014/main" id="{3F6D4C18-BE2A-C5F9-9067-47F92DEF6B2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5B18D46B-7C51-3491-9674-E30F2E734E6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0EE21C9-7C5C-9BDB-7A21-3C2E137FAEF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pic>
        <p:nvPicPr>
          <p:cNvPr id="7" name="Picture 6" descr="QA Higher Education - London Job Show - Stratford">
            <a:extLst>
              <a:ext uri="{FF2B5EF4-FFF2-40B4-BE49-F238E27FC236}">
                <a16:creationId xmlns:a16="http://schemas.microsoft.com/office/drawing/2014/main" id="{6A068082-8CA9-5A97-968F-2D0F1F497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61C2CE9-B683-B6BB-790F-898415114B28}"/>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2023364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4_logo mono_image bckgrnd">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1472530" cy="733704"/>
          </a:xfrm>
          <a:prstGeom prst="roundRect">
            <a:avLst/>
          </a:prstGeom>
        </p:spPr>
        <p:txBody>
          <a:bodyPr vert="horz" lIns="91440" tIns="45720" rIns="91440" bIns="45720" rtlCol="0" anchor="ctr">
            <a:normAutofit/>
          </a:bodyPr>
          <a:lstStyle/>
          <a:p>
            <a:r>
              <a:rPr lang="en-US"/>
              <a:t>Click to edit Master title style</a:t>
            </a:r>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63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3_Custom Layout">
    <p:bg>
      <p:bgPr>
        <a:solidFill>
          <a:schemeClr val="bg1"/>
        </a:solidFill>
        <a:effectLst/>
      </p:bgPr>
    </p:bg>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5626EAEE-D5F8-56C8-4B74-11249897E9F8}"/>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DED13DE4-FCC1-783A-7574-C74884D1EF27}"/>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6" name="Slide Number Placeholder 7">
            <a:extLst>
              <a:ext uri="{FF2B5EF4-FFF2-40B4-BE49-F238E27FC236}">
                <a16:creationId xmlns:a16="http://schemas.microsoft.com/office/drawing/2014/main" id="{3F6D4C18-BE2A-C5F9-9067-47F92DEF6B2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5B18D46B-7C51-3491-9674-E30F2E734E6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0EE21C9-7C5C-9BDB-7A21-3C2E137FAEF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2006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2_logo mono_image bckgrn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332636-384D-F42B-3E16-F4450B8AB983}"/>
              </a:ext>
            </a:extLst>
          </p:cNvPr>
          <p:cNvPicPr>
            <a:picLocks noChangeAspect="1"/>
          </p:cNvPicPr>
          <p:nvPr/>
        </p:nvPicPr>
        <p:blipFill>
          <a:blip r:embed="rId2"/>
          <a:stretch>
            <a:fillRect/>
          </a:stretch>
        </p:blipFill>
        <p:spPr>
          <a:xfrm>
            <a:off x="215426" y="6224803"/>
            <a:ext cx="450528" cy="450528"/>
          </a:xfrm>
          <a:prstGeom prst="rect">
            <a:avLst/>
          </a:prstGeom>
        </p:spPr>
      </p:pic>
      <p:sp>
        <p:nvSpPr>
          <p:cNvPr id="3" name="Text Placeholder 2">
            <a:extLst>
              <a:ext uri="{FF2B5EF4-FFF2-40B4-BE49-F238E27FC236}">
                <a16:creationId xmlns:a16="http://schemas.microsoft.com/office/drawing/2014/main" id="{1AA66330-4577-6481-7DC1-F2B0773BE4AA}"/>
              </a:ext>
            </a:extLst>
          </p:cNvPr>
          <p:cNvSpPr>
            <a:spLocks noGrp="1"/>
          </p:cNvSpPr>
          <p:nvPr>
            <p:ph idx="1"/>
          </p:nvPr>
        </p:nvSpPr>
        <p:spPr>
          <a:xfrm>
            <a:off x="780534" y="6285849"/>
            <a:ext cx="10717603" cy="404331"/>
          </a:xfrm>
          <a:prstGeom prst="roundRect">
            <a:avLst>
              <a:gd name="adj" fmla="val 4257"/>
            </a:avLst>
          </a:prstGeom>
        </p:spPr>
        <p:txBody>
          <a:bodyPr vert="horz" lIns="91440" tIns="45720" rIns="91440" bIns="45720" rtlCol="0" anchor="ctr">
            <a:normAutofit/>
          </a:bodyPr>
          <a:lstStyle>
            <a:lvl1pPr marL="0" indent="0">
              <a:lnSpc>
                <a:spcPct val="100000"/>
              </a:lnSpc>
              <a:buNone/>
              <a:defRPr sz="2200">
                <a:solidFill>
                  <a:srgbClr val="0142A5"/>
                </a:solidFill>
              </a:defRPr>
            </a:lvl1pPr>
          </a:lstStyle>
          <a:p>
            <a:pPr lvl="0"/>
            <a:r>
              <a:rPr lang="en-US"/>
              <a:t>Click to edit Master text styles</a:t>
            </a:r>
          </a:p>
        </p:txBody>
      </p:sp>
      <p:sp>
        <p:nvSpPr>
          <p:cNvPr id="4" name="Date Placeholder 4">
            <a:extLst>
              <a:ext uri="{FF2B5EF4-FFF2-40B4-BE49-F238E27FC236}">
                <a16:creationId xmlns:a16="http://schemas.microsoft.com/office/drawing/2014/main" id="{C3299647-3B22-69E7-D927-EF775DDA46E4}"/>
              </a:ext>
            </a:extLst>
          </p:cNvPr>
          <p:cNvSpPr>
            <a:spLocks noGrp="1"/>
          </p:cNvSpPr>
          <p:nvPr>
            <p:ph type="dt" sz="half" idx="2"/>
          </p:nvPr>
        </p:nvSpPr>
        <p:spPr>
          <a:xfrm rot="10800000" flipV="1">
            <a:off x="9040296" y="6264058"/>
            <a:ext cx="2467779" cy="391396"/>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Slide Number Placeholder 7">
            <a:extLst>
              <a:ext uri="{FF2B5EF4-FFF2-40B4-BE49-F238E27FC236}">
                <a16:creationId xmlns:a16="http://schemas.microsoft.com/office/drawing/2014/main" id="{7C9F9B12-43FE-37F4-5A23-B3E1D5F0EFF6}"/>
              </a:ext>
            </a:extLst>
          </p:cNvPr>
          <p:cNvSpPr>
            <a:spLocks noGrp="1"/>
          </p:cNvSpPr>
          <p:nvPr>
            <p:ph type="sldNum" sz="quarter" idx="4"/>
          </p:nvPr>
        </p:nvSpPr>
        <p:spPr>
          <a:xfrm>
            <a:off x="11664534" y="6275385"/>
            <a:ext cx="464287" cy="370130"/>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5" name="Straight Connector 4">
            <a:extLst>
              <a:ext uri="{FF2B5EF4-FFF2-40B4-BE49-F238E27FC236}">
                <a16:creationId xmlns:a16="http://schemas.microsoft.com/office/drawing/2014/main" id="{54F53F0C-75B4-0313-1CCC-19A7C9DC74D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FB7D45B-C27F-579D-4D88-08F7A3EF9BA1}"/>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7375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2_Title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78B835-84F5-EB1C-793D-8EFAB613274B}"/>
              </a:ext>
            </a:extLst>
          </p:cNvPr>
          <p:cNvPicPr>
            <a:picLocks noChangeAspect="1"/>
          </p:cNvPicPr>
          <p:nvPr/>
        </p:nvPicPr>
        <p:blipFill>
          <a:blip r:embed="rId2"/>
          <a:stretch>
            <a:fillRect/>
          </a:stretch>
        </p:blipFill>
        <p:spPr>
          <a:xfrm>
            <a:off x="3823485" y="728721"/>
            <a:ext cx="4545030" cy="4545030"/>
          </a:xfrm>
          <a:prstGeom prst="rect">
            <a:avLst/>
          </a:prstGeom>
        </p:spPr>
      </p:pic>
      <p:sp>
        <p:nvSpPr>
          <p:cNvPr id="3" name="Date Placeholder 4">
            <a:extLst>
              <a:ext uri="{FF2B5EF4-FFF2-40B4-BE49-F238E27FC236}">
                <a16:creationId xmlns:a16="http://schemas.microsoft.com/office/drawing/2014/main" id="{444B96F0-C7C3-E26B-E701-5693C77350B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6673B929-B2E4-A271-92B5-7996C2F58B2A}"/>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3088A190-1291-9AF5-A5E6-25B825D32217}"/>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88631231-6D76-D914-70C7-C000F489D8A5}"/>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DE5AA04-940E-3FCE-26D5-B588E9AE5A28}"/>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892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7_Title Slide">
    <p:bg>
      <p:bgPr>
        <a:solidFill>
          <a:schemeClr val="bg1"/>
        </a:solidFill>
        <a:effectLst/>
      </p:bgPr>
    </p:bg>
    <p:spTree>
      <p:nvGrpSpPr>
        <p:cNvPr id="1" name=""/>
        <p:cNvGrpSpPr/>
        <p:nvPr/>
      </p:nvGrpSpPr>
      <p:grpSpPr>
        <a:xfrm>
          <a:off x="0" y="0"/>
          <a:ext cx="0" cy="0"/>
          <a:chOff x="0" y="0"/>
          <a:chExt cx="0" cy="0"/>
        </a:xfrm>
      </p:grpSpPr>
      <p:pic>
        <p:nvPicPr>
          <p:cNvPr id="1026" name="Picture 2" descr="Free Png Download Question Marks Png Png Images Background ...">
            <a:extLst>
              <a:ext uri="{FF2B5EF4-FFF2-40B4-BE49-F238E27FC236}">
                <a16:creationId xmlns:a16="http://schemas.microsoft.com/office/drawing/2014/main" id="{BC6E1740-E061-F4E7-73C5-766518C9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8943" y="1946335"/>
            <a:ext cx="5328814" cy="2965329"/>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4">
            <a:extLst>
              <a:ext uri="{FF2B5EF4-FFF2-40B4-BE49-F238E27FC236}">
                <a16:creationId xmlns:a16="http://schemas.microsoft.com/office/drawing/2014/main" id="{8F1EF231-7BCF-E484-03CC-4160CAABD8DB}"/>
              </a:ext>
            </a:extLst>
          </p:cNvPr>
          <p:cNvSpPr txBox="1">
            <a:spLocks/>
          </p:cNvSpPr>
          <p:nvPr/>
        </p:nvSpPr>
        <p:spPr>
          <a:xfrm rot="10800000" flipV="1">
            <a:off x="9099933" y="6273734"/>
            <a:ext cx="2467779" cy="510362"/>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C16F4A-40A8-40F8-A7B1-FC7942C54D1D}" type="datetimeFigureOut">
              <a:rPr lang="en-GB" smtClean="0"/>
              <a:pPr/>
              <a:t>26/02/2025</a:t>
            </a:fld>
            <a:endParaRPr lang="en-GB"/>
          </a:p>
        </p:txBody>
      </p:sp>
      <p:sp>
        <p:nvSpPr>
          <p:cNvPr id="4" name="Footer Placeholder 6">
            <a:extLst>
              <a:ext uri="{FF2B5EF4-FFF2-40B4-BE49-F238E27FC236}">
                <a16:creationId xmlns:a16="http://schemas.microsoft.com/office/drawing/2014/main" id="{3EEA33B5-BD3F-C427-92D3-53C357FD81B9}"/>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7" name="Slide Number Placeholder 7">
            <a:extLst>
              <a:ext uri="{FF2B5EF4-FFF2-40B4-BE49-F238E27FC236}">
                <a16:creationId xmlns:a16="http://schemas.microsoft.com/office/drawing/2014/main" id="{391B89BF-4876-D541-21E0-3796552292CC}"/>
              </a:ext>
            </a:extLst>
          </p:cNvPr>
          <p:cNvSpPr txBox="1">
            <a:spLocks/>
          </p:cNvSpPr>
          <p:nvPr/>
        </p:nvSpPr>
        <p:spPr>
          <a:xfrm>
            <a:off x="11664534" y="6285324"/>
            <a:ext cx="464287" cy="510362"/>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9027CE-6DA3-412F-90F5-E842922BD378}" type="slidenum">
              <a:rPr lang="en-GB" smtClean="0"/>
              <a:pPr/>
              <a:t>‹#›</a:t>
            </a:fld>
            <a:endParaRPr lang="en-GB"/>
          </a:p>
        </p:txBody>
      </p:sp>
      <p:cxnSp>
        <p:nvCxnSpPr>
          <p:cNvPr id="2" name="Straight Connector 1">
            <a:extLst>
              <a:ext uri="{FF2B5EF4-FFF2-40B4-BE49-F238E27FC236}">
                <a16:creationId xmlns:a16="http://schemas.microsoft.com/office/drawing/2014/main" id="{94686A6C-5580-D2C5-B253-DEA910D3A3BC}"/>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76A074B7-6997-47F0-1308-7F1FE0BFB62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62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8_Title Slide">
    <p:bg>
      <p:bgPr>
        <a:solidFill>
          <a:schemeClr val="bg1"/>
        </a:solidFill>
        <a:effectLst/>
      </p:bgPr>
    </p:bg>
    <p:spTree>
      <p:nvGrpSpPr>
        <p:cNvPr id="1" name=""/>
        <p:cNvGrpSpPr/>
        <p:nvPr/>
      </p:nvGrpSpPr>
      <p:grpSpPr>
        <a:xfrm>
          <a:off x="0" y="0"/>
          <a:ext cx="0" cy="0"/>
          <a:chOff x="0" y="0"/>
          <a:chExt cx="0" cy="0"/>
        </a:xfrm>
      </p:grpSpPr>
      <p:sp>
        <p:nvSpPr>
          <p:cNvPr id="6" name="Slide Number Placeholder 7">
            <a:extLst>
              <a:ext uri="{FF2B5EF4-FFF2-40B4-BE49-F238E27FC236}">
                <a16:creationId xmlns:a16="http://schemas.microsoft.com/office/drawing/2014/main" id="{3C91B5C1-2950-CA26-24E2-032EA63DDBAE}"/>
              </a:ext>
            </a:extLst>
          </p:cNvPr>
          <p:cNvSpPr>
            <a:spLocks noGrp="1"/>
          </p:cNvSpPr>
          <p:nvPr>
            <p:ph type="sldNum" sz="quarter" idx="4"/>
          </p:nvPr>
        </p:nvSpPr>
        <p:spPr>
          <a:xfrm>
            <a:off x="11727712" y="5676492"/>
            <a:ext cx="464287" cy="373427"/>
          </a:xfrm>
          <a:prstGeom prst="rect">
            <a:avLst/>
          </a:prstGeom>
        </p:spPr>
        <p:txBody>
          <a:bodyPr vert="horz" lIns="91440" tIns="45720" rIns="91440" bIns="45720" rtlCol="0" anchor="ctr"/>
          <a:lstStyle>
            <a:lvl1pPr algn="r">
              <a:defRPr sz="1100" b="1">
                <a:solidFill>
                  <a:srgbClr val="E0E6E9"/>
                </a:solidFill>
              </a:defRPr>
            </a:lvl1pPr>
          </a:lstStyle>
          <a:p>
            <a:fld id="{45D4840B-B6CE-4FA8-8516-389951CF5B1C}" type="slidenum">
              <a:rPr lang="en-GB" smtClean="0"/>
              <a:t>‹#›</a:t>
            </a:fld>
            <a:endParaRPr lang="en-GB"/>
          </a:p>
        </p:txBody>
      </p:sp>
      <p:pic>
        <p:nvPicPr>
          <p:cNvPr id="1026" name="Picture 2" descr="Free Png Download Question Marks Png Png Images Background ...">
            <a:extLst>
              <a:ext uri="{FF2B5EF4-FFF2-40B4-BE49-F238E27FC236}">
                <a16:creationId xmlns:a16="http://schemas.microsoft.com/office/drawing/2014/main" id="{BC6E1740-E061-F4E7-73C5-766518C9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7193" y="704989"/>
            <a:ext cx="3637614" cy="20242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รูปการ์ตูนหนังสือการ์ตูนแม่แบบสัญลักษณ์ฟองสบู่คืนชีพ เวกเตอร์ PNG , การ ...">
            <a:extLst>
              <a:ext uri="{FF2B5EF4-FFF2-40B4-BE49-F238E27FC236}">
                <a16:creationId xmlns:a16="http://schemas.microsoft.com/office/drawing/2014/main" id="{751D2F7E-B835-3535-0807-F2A6F773D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3563" y="3122764"/>
            <a:ext cx="2560822" cy="255372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4">
            <a:extLst>
              <a:ext uri="{FF2B5EF4-FFF2-40B4-BE49-F238E27FC236}">
                <a16:creationId xmlns:a16="http://schemas.microsoft.com/office/drawing/2014/main" id="{6C026CB9-32E6-179F-A7D7-BC46FE106618}"/>
              </a:ext>
            </a:extLst>
          </p:cNvPr>
          <p:cNvSpPr txBox="1">
            <a:spLocks/>
          </p:cNvSpPr>
          <p:nvPr/>
        </p:nvSpPr>
        <p:spPr>
          <a:xfrm rot="10800000" flipV="1">
            <a:off x="9099933" y="6273734"/>
            <a:ext cx="2467779" cy="510362"/>
          </a:xfrm>
          <a:prstGeom prst="rect">
            <a:avLst/>
          </a:prstGeom>
        </p:spPr>
        <p:txBody>
          <a:bodyPr vert="horz" lIns="91440" tIns="45720" rIns="91440" bIns="45720" rtlCol="0" anchor="ctr"/>
          <a:lstStyle>
            <a:defPPr>
              <a:defRPr lang="en-US"/>
            </a:defPPr>
            <a:lvl1pPr marL="0" algn="r"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C16F4A-40A8-40F8-A7B1-FC7942C54D1D}" type="datetimeFigureOut">
              <a:rPr lang="en-GB" smtClean="0"/>
              <a:pPr/>
              <a:t>26/02/2025</a:t>
            </a:fld>
            <a:endParaRPr lang="en-GB"/>
          </a:p>
        </p:txBody>
      </p:sp>
      <p:sp>
        <p:nvSpPr>
          <p:cNvPr id="4" name="Footer Placeholder 6">
            <a:extLst>
              <a:ext uri="{FF2B5EF4-FFF2-40B4-BE49-F238E27FC236}">
                <a16:creationId xmlns:a16="http://schemas.microsoft.com/office/drawing/2014/main" id="{C2D68133-DE2B-FBFE-8235-47B03DB10DA9}"/>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7" name="Slide Number Placeholder 7">
            <a:extLst>
              <a:ext uri="{FF2B5EF4-FFF2-40B4-BE49-F238E27FC236}">
                <a16:creationId xmlns:a16="http://schemas.microsoft.com/office/drawing/2014/main" id="{FF4231A1-BF08-2CC0-752D-B3691C042792}"/>
              </a:ext>
            </a:extLst>
          </p:cNvPr>
          <p:cNvSpPr txBox="1">
            <a:spLocks/>
          </p:cNvSpPr>
          <p:nvPr/>
        </p:nvSpPr>
        <p:spPr>
          <a:xfrm>
            <a:off x="11664534" y="6285324"/>
            <a:ext cx="464287" cy="510362"/>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99027CE-6DA3-412F-90F5-E842922BD378}" type="slidenum">
              <a:rPr lang="en-GB" smtClean="0"/>
              <a:pPr/>
              <a:t>‹#›</a:t>
            </a:fld>
            <a:endParaRPr lang="en-GB"/>
          </a:p>
        </p:txBody>
      </p:sp>
      <p:cxnSp>
        <p:nvCxnSpPr>
          <p:cNvPr id="2" name="Straight Connector 1">
            <a:extLst>
              <a:ext uri="{FF2B5EF4-FFF2-40B4-BE49-F238E27FC236}">
                <a16:creationId xmlns:a16="http://schemas.microsoft.com/office/drawing/2014/main" id="{473156E5-57D2-6DF4-35FD-E8754369C60D}"/>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43F9F3D-D486-9CB6-CF90-C02345676DC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5731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2A8E3E03-C214-44D4-A318-058BCC878903}" type="datetimeFigureOut">
              <a:rPr lang="en-GB" smtClean="0"/>
              <a:t>26/02/2025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5D4840B-B6CE-4FA8-8516-389951CF5B1C}" type="slidenum">
              <a:rPr lang="en-GB" smtClean="0"/>
              <a:t>‹#›</a:t>
            </a:fld>
            <a:endParaRPr lang="en-GB"/>
          </a:p>
        </p:txBody>
      </p:sp>
    </p:spTree>
    <p:extLst>
      <p:ext uri="{BB962C8B-B14F-4D97-AF65-F5344CB8AC3E}">
        <p14:creationId xmlns:p14="http://schemas.microsoft.com/office/powerpoint/2010/main" val="266749190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94AE048-867B-9A4B-9A50-CA9AED7B45BD}"/>
              </a:ext>
            </a:extLst>
          </p:cNvPr>
          <p:cNvSpPr>
            <a:spLocks noGrp="1"/>
          </p:cNvSpPr>
          <p:nvPr>
            <p:ph type="title"/>
          </p:nvPr>
        </p:nvSpPr>
        <p:spPr>
          <a:xfrm>
            <a:off x="358219" y="212651"/>
            <a:ext cx="9774609" cy="934901"/>
          </a:xfrm>
          <a:prstGeom prst="roundRect">
            <a:avLst/>
          </a:prstGeom>
        </p:spPr>
        <p:txBody>
          <a:bodyPr vert="horz" lIns="91440" tIns="45720" rIns="91440" bIns="45720" rtlCol="0" anchor="ctr">
            <a:normAutofit/>
          </a:bodyPr>
          <a:lstStyle/>
          <a:p>
            <a:r>
              <a:rPr lang="en-US"/>
              <a:t>Click to edit Master title style</a:t>
            </a:r>
          </a:p>
        </p:txBody>
      </p:sp>
      <p:sp>
        <p:nvSpPr>
          <p:cNvPr id="4" name="Text Placeholder 2">
            <a:extLst>
              <a:ext uri="{FF2B5EF4-FFF2-40B4-BE49-F238E27FC236}">
                <a16:creationId xmlns:a16="http://schemas.microsoft.com/office/drawing/2014/main" id="{4F9D5FEE-F4AC-D64A-9EE2-89DD7CCAA62A}"/>
              </a:ext>
            </a:extLst>
          </p:cNvPr>
          <p:cNvSpPr>
            <a:spLocks noGrp="1"/>
          </p:cNvSpPr>
          <p:nvPr>
            <p:ph idx="1"/>
          </p:nvPr>
        </p:nvSpPr>
        <p:spPr>
          <a:xfrm>
            <a:off x="358219" y="1382231"/>
            <a:ext cx="11481847" cy="4763387"/>
          </a:xfrm>
          <a:prstGeom prst="roundRect">
            <a:avLst>
              <a:gd name="adj" fmla="val 4257"/>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4">
            <a:extLst>
              <a:ext uri="{FF2B5EF4-FFF2-40B4-BE49-F238E27FC236}">
                <a16:creationId xmlns:a16="http://schemas.microsoft.com/office/drawing/2014/main" id="{D393EEE6-4776-4CA0-327C-20EA207EF1F3}"/>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6A5CBAF8-A692-5C02-839C-FF3935C6D102}"/>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9" name="Slide Number Placeholder 7">
            <a:extLst>
              <a:ext uri="{FF2B5EF4-FFF2-40B4-BE49-F238E27FC236}">
                <a16:creationId xmlns:a16="http://schemas.microsoft.com/office/drawing/2014/main" id="{072C2287-FCA7-554F-2D16-2C368E70591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spTree>
    <p:extLst>
      <p:ext uri="{BB962C8B-B14F-4D97-AF65-F5344CB8AC3E}">
        <p14:creationId xmlns:p14="http://schemas.microsoft.com/office/powerpoint/2010/main" val="2420367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E3E03-C214-44D4-A318-058BCC878903}" type="datetimeFigureOut">
              <a:rPr lang="en-GB" smtClean="0"/>
              <a:t>26/02/2025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5D4840B-B6CE-4FA8-8516-389951CF5B1C}" type="slidenum">
              <a:rPr lang="en-GB" smtClean="0"/>
              <a:t>‹#›</a:t>
            </a:fld>
            <a:endParaRPr lang="en-GB"/>
          </a:p>
        </p:txBody>
      </p:sp>
    </p:spTree>
    <p:extLst>
      <p:ext uri="{BB962C8B-B14F-4D97-AF65-F5344CB8AC3E}">
        <p14:creationId xmlns:p14="http://schemas.microsoft.com/office/powerpoint/2010/main" val="413312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Activity (Re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33C6A-6ED6-7711-0ED0-3C374166466A}"/>
              </a:ext>
            </a:extLst>
          </p:cNvPr>
          <p:cNvSpPr>
            <a:spLocks noGrp="1"/>
          </p:cNvSpPr>
          <p:nvPr>
            <p:ph type="title"/>
          </p:nvPr>
        </p:nvSpPr>
        <p:spPr>
          <a:xfrm>
            <a:off x="358219" y="181856"/>
            <a:ext cx="9773275" cy="977093"/>
          </a:xfrm>
        </p:spPr>
        <p:txBody>
          <a:bodyPr/>
          <a:lstStyle>
            <a:lvl1pPr>
              <a:defRPr>
                <a:ln w="22225">
                  <a:solidFill>
                    <a:srgbClr val="A20000"/>
                  </a:solidFill>
                  <a:prstDash val="solid"/>
                </a:ln>
                <a:solidFill>
                  <a:srgbClr val="A2000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5250AE03-5E7C-9D8D-6343-867344B323AF}"/>
              </a:ext>
            </a:extLst>
          </p:cNvPr>
          <p:cNvSpPr>
            <a:spLocks noGrp="1"/>
          </p:cNvSpPr>
          <p:nvPr>
            <p:ph type="dt" sz="half" idx="10"/>
          </p:nvPr>
        </p:nvSpPr>
        <p:spPr/>
        <p:txBody>
          <a:bodyPr/>
          <a:lstStyle/>
          <a:p>
            <a:fld id="{2A8E3E03-C214-44D4-A318-058BCC878903}" type="datetimeFigureOut">
              <a:rPr lang="en-GB" smtClean="0"/>
              <a:t>26/02/2025</a:t>
            </a:fld>
            <a:endParaRPr lang="en-GB"/>
          </a:p>
        </p:txBody>
      </p:sp>
      <p:sp>
        <p:nvSpPr>
          <p:cNvPr id="4" name="Footer Placeholder 3">
            <a:extLst>
              <a:ext uri="{FF2B5EF4-FFF2-40B4-BE49-F238E27FC236}">
                <a16:creationId xmlns:a16="http://schemas.microsoft.com/office/drawing/2014/main" id="{80A0FA17-244D-A87D-E136-38973106732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AE1B4BD-3F89-BEC9-7D31-2F491F9180C4}"/>
              </a:ext>
            </a:extLst>
          </p:cNvPr>
          <p:cNvSpPr>
            <a:spLocks noGrp="1"/>
          </p:cNvSpPr>
          <p:nvPr>
            <p:ph type="sldNum" sz="quarter" idx="12"/>
          </p:nvPr>
        </p:nvSpPr>
        <p:spPr/>
        <p:txBody>
          <a:bodyPr/>
          <a:lstStyle/>
          <a:p>
            <a:fld id="{45D4840B-B6CE-4FA8-8516-389951CF5B1C}" type="slidenum">
              <a:rPr lang="en-GB" smtClean="0"/>
              <a:t>‹#›</a:t>
            </a:fld>
            <a:endParaRPr lang="en-GB"/>
          </a:p>
        </p:txBody>
      </p:sp>
      <p:pic>
        <p:nvPicPr>
          <p:cNvPr id="6" name="Picture 5">
            <a:extLst>
              <a:ext uri="{FF2B5EF4-FFF2-40B4-BE49-F238E27FC236}">
                <a16:creationId xmlns:a16="http://schemas.microsoft.com/office/drawing/2014/main" id="{1FF1696F-9436-B86E-7C05-485104556A72}"/>
              </a:ext>
            </a:extLst>
          </p:cNvPr>
          <p:cNvPicPr>
            <a:picLocks noChangeAspect="1"/>
          </p:cNvPicPr>
          <p:nvPr/>
        </p:nvPicPr>
        <p:blipFill>
          <a:blip r:embed="rId2"/>
          <a:stretch>
            <a:fillRect/>
          </a:stretch>
        </p:blipFill>
        <p:spPr>
          <a:xfrm>
            <a:off x="9123269" y="1500292"/>
            <a:ext cx="3068731" cy="1721373"/>
          </a:xfrm>
          <a:prstGeom prst="rect">
            <a:avLst/>
          </a:prstGeom>
        </p:spPr>
      </p:pic>
      <p:sp>
        <p:nvSpPr>
          <p:cNvPr id="7" name="Text Placeholder 2">
            <a:extLst>
              <a:ext uri="{FF2B5EF4-FFF2-40B4-BE49-F238E27FC236}">
                <a16:creationId xmlns:a16="http://schemas.microsoft.com/office/drawing/2014/main" id="{9F8745BD-F4B6-5016-90DE-457DBF122408}"/>
              </a:ext>
            </a:extLst>
          </p:cNvPr>
          <p:cNvSpPr>
            <a:spLocks noGrp="1"/>
          </p:cNvSpPr>
          <p:nvPr>
            <p:ph idx="1"/>
          </p:nvPr>
        </p:nvSpPr>
        <p:spPr>
          <a:xfrm>
            <a:off x="358219" y="1382231"/>
            <a:ext cx="11481847" cy="4763387"/>
          </a:xfrm>
          <a:prstGeom prst="roundRect">
            <a:avLst>
              <a:gd name="adj" fmla="val 4257"/>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63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5_logo mono_image bckgrnd">
    <p:bg>
      <p:bgPr>
        <a:solidFill>
          <a:srgbClr val="FFFFF4"/>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0521265" cy="733704"/>
          </a:xfrm>
          <a:prstGeom prst="roundRect">
            <a:avLst/>
          </a:prstGeom>
        </p:spPr>
        <p:txBody>
          <a:bodyPr vert="horz" lIns="91440" tIns="45720" rIns="91440" bIns="45720" rtlCol="0" anchor="ctr">
            <a:normAutofit/>
          </a:bodyPr>
          <a:lstStyle/>
          <a:p>
            <a:r>
              <a:rPr lang="en-US"/>
              <a:t>Click to edit Master title style</a:t>
            </a:r>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pic>
        <p:nvPicPr>
          <p:cNvPr id="2" name="Picture 6" descr="QA Higher Education - London Job Show - Stratford">
            <a:extLst>
              <a:ext uri="{FF2B5EF4-FFF2-40B4-BE49-F238E27FC236}">
                <a16:creationId xmlns:a16="http://schemas.microsoft.com/office/drawing/2014/main" id="{04E6F3EE-E116-EC8D-506F-1ED791E60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3EE996-26A6-55F0-CE50-A9027147042F}"/>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238656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3_logo mono_image bckgrnd">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0521265" cy="733704"/>
          </a:xfrm>
          <a:prstGeom prst="roundRect">
            <a:avLst/>
          </a:prstGeom>
        </p:spPr>
        <p:txBody>
          <a:bodyPr vert="horz" lIns="91440" tIns="45720" rIns="91440" bIns="45720" rtlCol="0" anchor="ctr">
            <a:normAutofit/>
          </a:bodyPr>
          <a:lstStyle>
            <a:lvl1pPr>
              <a:defRPr>
                <a:ln w="22225">
                  <a:solidFill>
                    <a:srgbClr val="800000"/>
                  </a:solidFill>
                  <a:prstDash val="solid"/>
                </a:ln>
                <a:solidFill>
                  <a:srgbClr val="800000"/>
                </a:solidFill>
              </a:defRPr>
            </a:lvl1pPr>
          </a:lstStyle>
          <a:p>
            <a:r>
              <a:rPr lang="en-US"/>
              <a:t>Click to edit Master title style</a:t>
            </a:r>
            <a:endParaRPr lang="en-US" dirty="0"/>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80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800000"/>
            </a:solidFill>
          </a:ln>
        </p:spPr>
        <p:style>
          <a:lnRef idx="1">
            <a:schemeClr val="accent1"/>
          </a:lnRef>
          <a:fillRef idx="0">
            <a:schemeClr val="accent1"/>
          </a:fillRef>
          <a:effectRef idx="0">
            <a:schemeClr val="accent1"/>
          </a:effectRef>
          <a:fontRef idx="minor">
            <a:schemeClr val="tx1"/>
          </a:fontRef>
        </p:style>
      </p:cxnSp>
      <p:pic>
        <p:nvPicPr>
          <p:cNvPr id="2" name="Picture 6" descr="QA Higher Education - London Job Show - Stratford">
            <a:extLst>
              <a:ext uri="{FF2B5EF4-FFF2-40B4-BE49-F238E27FC236}">
                <a16:creationId xmlns:a16="http://schemas.microsoft.com/office/drawing/2014/main" id="{04E6F3EE-E116-EC8D-506F-1ED791E60E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3EE996-26A6-55F0-CE50-A9027147042F}"/>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291095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Custom Layout">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94AE048-867B-9A4B-9A50-CA9AED7B45BD}"/>
              </a:ext>
            </a:extLst>
          </p:cNvPr>
          <p:cNvSpPr>
            <a:spLocks noGrp="1"/>
          </p:cNvSpPr>
          <p:nvPr>
            <p:ph type="title"/>
          </p:nvPr>
        </p:nvSpPr>
        <p:spPr>
          <a:xfrm>
            <a:off x="358219" y="226895"/>
            <a:ext cx="11481847" cy="953319"/>
          </a:xfrm>
          <a:prstGeom prst="roundRect">
            <a:avLst/>
          </a:prstGeom>
        </p:spPr>
        <p:txBody>
          <a:bodyPr vert="horz" lIns="91440" tIns="45720" rIns="91440" bIns="45720" rtlCol="0" anchor="ctr">
            <a:normAutofit/>
          </a:bodyPr>
          <a:lstStyle/>
          <a:p>
            <a:r>
              <a:rPr lang="en-US"/>
              <a:t>Click to edit Master title style</a:t>
            </a:r>
          </a:p>
        </p:txBody>
      </p:sp>
      <p:sp>
        <p:nvSpPr>
          <p:cNvPr id="5" name="Date Placeholder 4">
            <a:extLst>
              <a:ext uri="{FF2B5EF4-FFF2-40B4-BE49-F238E27FC236}">
                <a16:creationId xmlns:a16="http://schemas.microsoft.com/office/drawing/2014/main" id="{2BD51E0A-77C4-1AD7-B772-75D7825859E1}"/>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DB7D74DB-0F6F-95A9-54E0-CB904788704E}"/>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57D49354-EC09-92BC-EDA1-7F010B0C300F}"/>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spTree>
    <p:extLst>
      <p:ext uri="{BB962C8B-B14F-4D97-AF65-F5344CB8AC3E}">
        <p14:creationId xmlns:p14="http://schemas.microsoft.com/office/powerpoint/2010/main" val="3483815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Custom Layout">
    <p:bg>
      <p:bgPr>
        <a:solidFill>
          <a:schemeClr val="bg1"/>
        </a:solidFill>
        <a:effectLst/>
      </p:bgPr>
    </p:bg>
    <p:spTree>
      <p:nvGrpSpPr>
        <p:cNvPr id="1" name=""/>
        <p:cNvGrpSpPr/>
        <p:nvPr/>
      </p:nvGrpSpPr>
      <p:grpSpPr>
        <a:xfrm>
          <a:off x="0" y="0"/>
          <a:ext cx="0" cy="0"/>
          <a:chOff x="0" y="0"/>
          <a:chExt cx="0" cy="0"/>
        </a:xfrm>
      </p:grpSpPr>
      <p:sp>
        <p:nvSpPr>
          <p:cNvPr id="4" name="Date Placeholder 4">
            <a:extLst>
              <a:ext uri="{FF2B5EF4-FFF2-40B4-BE49-F238E27FC236}">
                <a16:creationId xmlns:a16="http://schemas.microsoft.com/office/drawing/2014/main" id="{5626EAEE-D5F8-56C8-4B74-11249897E9F8}"/>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5" name="Footer Placeholder 6">
            <a:extLst>
              <a:ext uri="{FF2B5EF4-FFF2-40B4-BE49-F238E27FC236}">
                <a16:creationId xmlns:a16="http://schemas.microsoft.com/office/drawing/2014/main" id="{DED13DE4-FCC1-783A-7574-C74884D1EF27}"/>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6" name="Slide Number Placeholder 7">
            <a:extLst>
              <a:ext uri="{FF2B5EF4-FFF2-40B4-BE49-F238E27FC236}">
                <a16:creationId xmlns:a16="http://schemas.microsoft.com/office/drawing/2014/main" id="{3F6D4C18-BE2A-C5F9-9067-47F92DEF6B21}"/>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2" name="Straight Connector 1">
            <a:extLst>
              <a:ext uri="{FF2B5EF4-FFF2-40B4-BE49-F238E27FC236}">
                <a16:creationId xmlns:a16="http://schemas.microsoft.com/office/drawing/2014/main" id="{5B18D46B-7C51-3491-9674-E30F2E734E63}"/>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00EE21C9-7C5C-9BDB-7A21-3C2E137FAEF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pic>
        <p:nvPicPr>
          <p:cNvPr id="7" name="Picture 6" descr="QA Higher Education - London Job Show - Stratford">
            <a:extLst>
              <a:ext uri="{FF2B5EF4-FFF2-40B4-BE49-F238E27FC236}">
                <a16:creationId xmlns:a16="http://schemas.microsoft.com/office/drawing/2014/main" id="{6A068082-8CA9-5A97-968F-2D0F1F4978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61C2CE9-B683-B6BB-790F-898415114B28}"/>
              </a:ext>
            </a:extLst>
          </p:cNvPr>
          <p:cNvPicPr>
            <a:picLocks noChangeAspect="1"/>
          </p:cNvPicPr>
          <p:nvPr/>
        </p:nvPicPr>
        <p:blipFill>
          <a:blip r:embed="rId3">
            <a:clrChange>
              <a:clrFrom>
                <a:srgbClr val="FEFEFE"/>
              </a:clrFrom>
              <a:clrTo>
                <a:srgbClr val="FEFEFE">
                  <a:alpha val="0"/>
                </a:srgbClr>
              </a:clrTo>
            </a:clrChange>
          </a:blip>
          <a:srcRect l="10829" t="14872" r="10043" b="16298"/>
          <a:stretch/>
        </p:blipFill>
        <p:spPr>
          <a:xfrm>
            <a:off x="10914670" y="125635"/>
            <a:ext cx="1277330" cy="733704"/>
          </a:xfrm>
          <a:prstGeom prst="rect">
            <a:avLst/>
          </a:prstGeom>
        </p:spPr>
      </p:pic>
    </p:spTree>
    <p:extLst>
      <p:ext uri="{BB962C8B-B14F-4D97-AF65-F5344CB8AC3E}">
        <p14:creationId xmlns:p14="http://schemas.microsoft.com/office/powerpoint/2010/main" val="3062517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4_logo mono_image bckgrnd">
    <p:bg>
      <p:bgPr>
        <a:solidFill>
          <a:schemeClr val="bg1"/>
        </a:solid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13DD8E46-51D4-9ADA-7AE4-F85AB3C01EF8}"/>
              </a:ext>
            </a:extLst>
          </p:cNvPr>
          <p:cNvSpPr>
            <a:spLocks noGrp="1"/>
          </p:cNvSpPr>
          <p:nvPr>
            <p:ph type="title"/>
          </p:nvPr>
        </p:nvSpPr>
        <p:spPr>
          <a:xfrm>
            <a:off x="393405" y="157534"/>
            <a:ext cx="11472530" cy="733704"/>
          </a:xfrm>
          <a:prstGeom prst="roundRect">
            <a:avLst/>
          </a:prstGeom>
        </p:spPr>
        <p:txBody>
          <a:bodyPr vert="horz" lIns="91440" tIns="45720" rIns="91440" bIns="45720" rtlCol="0" anchor="ctr">
            <a:normAutofit/>
          </a:bodyPr>
          <a:lstStyle/>
          <a:p>
            <a:r>
              <a:rPr lang="en-US"/>
              <a:t>Click to edit Master title style</a:t>
            </a:r>
          </a:p>
        </p:txBody>
      </p:sp>
      <p:sp>
        <p:nvSpPr>
          <p:cNvPr id="4" name="Date Placeholder 4">
            <a:extLst>
              <a:ext uri="{FF2B5EF4-FFF2-40B4-BE49-F238E27FC236}">
                <a16:creationId xmlns:a16="http://schemas.microsoft.com/office/drawing/2014/main" id="{76C474DE-E227-CC82-4C3A-73A9AADCF03B}"/>
              </a:ext>
            </a:extLst>
          </p:cNvPr>
          <p:cNvSpPr>
            <a:spLocks noGrp="1"/>
          </p:cNvSpPr>
          <p:nvPr>
            <p:ph type="dt" sz="half" idx="2"/>
          </p:nvPr>
        </p:nvSpPr>
        <p:spPr>
          <a:xfrm rot="10800000" flipV="1">
            <a:off x="9099933" y="6273734"/>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8" name="Footer Placeholder 6">
            <a:extLst>
              <a:ext uri="{FF2B5EF4-FFF2-40B4-BE49-F238E27FC236}">
                <a16:creationId xmlns:a16="http://schemas.microsoft.com/office/drawing/2014/main" id="{CFB7A31A-2416-F45E-2507-E399D92FDB8F}"/>
              </a:ext>
            </a:extLst>
          </p:cNvPr>
          <p:cNvSpPr>
            <a:spLocks noGrp="1"/>
          </p:cNvSpPr>
          <p:nvPr>
            <p:ph type="ftr" sz="quarter" idx="3"/>
          </p:nvPr>
        </p:nvSpPr>
        <p:spPr>
          <a:xfrm>
            <a:off x="3290191" y="6285325"/>
            <a:ext cx="5707566" cy="510362"/>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10" name="Slide Number Placeholder 7">
            <a:extLst>
              <a:ext uri="{FF2B5EF4-FFF2-40B4-BE49-F238E27FC236}">
                <a16:creationId xmlns:a16="http://schemas.microsoft.com/office/drawing/2014/main" id="{02AA4CB2-FFC2-6F05-62F6-AB5A43DB1A28}"/>
              </a:ext>
            </a:extLst>
          </p:cNvPr>
          <p:cNvSpPr>
            <a:spLocks noGrp="1"/>
          </p:cNvSpPr>
          <p:nvPr>
            <p:ph type="sldNum" sz="quarter" idx="4"/>
          </p:nvPr>
        </p:nvSpPr>
        <p:spPr>
          <a:xfrm>
            <a:off x="11664534" y="6285324"/>
            <a:ext cx="464287" cy="510362"/>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cxnSp>
        <p:nvCxnSpPr>
          <p:cNvPr id="6" name="Straight Connector 5">
            <a:extLst>
              <a:ext uri="{FF2B5EF4-FFF2-40B4-BE49-F238E27FC236}">
                <a16:creationId xmlns:a16="http://schemas.microsoft.com/office/drawing/2014/main" id="{8733AFA3-DEF6-75DA-1651-F0F9D4403E92}"/>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A954BE-95F5-8165-48DC-691F7AB23D7F}"/>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4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theme" Target="../theme/theme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19" Type="http://schemas.openxmlformats.org/officeDocument/2006/relationships/image" Target="../media/image2.png"/><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EC80F7-29CC-B398-335D-E6B56F7AF14C}"/>
              </a:ext>
            </a:extLst>
          </p:cNvPr>
          <p:cNvSpPr/>
          <p:nvPr/>
        </p:nvSpPr>
        <p:spPr>
          <a:xfrm>
            <a:off x="358219" y="199249"/>
            <a:ext cx="11475562" cy="958274"/>
          </a:xfrm>
          <a:prstGeom prst="roundRect">
            <a:avLst/>
          </a:prstGeom>
          <a:noFill/>
          <a:ln w="28575">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29291BCB-9C09-E24A-899A-13554DBEFA2E}"/>
              </a:ext>
            </a:extLst>
          </p:cNvPr>
          <p:cNvSpPr>
            <a:spLocks noGrp="1"/>
          </p:cNvSpPr>
          <p:nvPr>
            <p:ph type="title"/>
          </p:nvPr>
        </p:nvSpPr>
        <p:spPr>
          <a:xfrm>
            <a:off x="358219" y="199249"/>
            <a:ext cx="9886891" cy="959700"/>
          </a:xfrm>
          <a:prstGeom prst="roundRect">
            <a:avLst/>
          </a:prstGeom>
          <a:noFill/>
          <a:ln w="28575">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273185-EDC6-2448-AE66-1EE933FA5C73}"/>
              </a:ext>
            </a:extLst>
          </p:cNvPr>
          <p:cNvSpPr>
            <a:spLocks noGrp="1"/>
          </p:cNvSpPr>
          <p:nvPr>
            <p:ph type="body" idx="1"/>
          </p:nvPr>
        </p:nvSpPr>
        <p:spPr>
          <a:xfrm>
            <a:off x="358220" y="1360963"/>
            <a:ext cx="11475562" cy="4709331"/>
          </a:xfrm>
          <a:prstGeom prst="roundRect">
            <a:avLst>
              <a:gd name="adj" fmla="val 3871"/>
            </a:avLst>
          </a:prstGeom>
          <a:noFill/>
          <a:ln w="28575">
            <a:solidFill>
              <a:schemeClr val="accent5">
                <a:lumMod val="20000"/>
                <a:lumOff val="80000"/>
              </a:schemeClr>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FD4A5-EA27-AEE2-EEE4-1FCEEE29BDAC}"/>
              </a:ext>
            </a:extLst>
          </p:cNvPr>
          <p:cNvSpPr>
            <a:spLocks noGrp="1"/>
          </p:cNvSpPr>
          <p:nvPr>
            <p:ph type="dt" sz="half" idx="2"/>
          </p:nvPr>
        </p:nvSpPr>
        <p:spPr>
          <a:xfrm rot="10800000" flipV="1">
            <a:off x="9078667" y="6231202"/>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B0F3E49B-A226-1DB6-6223-32D0981F6FF1}"/>
              </a:ext>
            </a:extLst>
          </p:cNvPr>
          <p:cNvSpPr>
            <a:spLocks noGrp="1"/>
          </p:cNvSpPr>
          <p:nvPr>
            <p:ph type="ftr" sz="quarter" idx="3"/>
          </p:nvPr>
        </p:nvSpPr>
        <p:spPr>
          <a:xfrm>
            <a:off x="3268925" y="6242792"/>
            <a:ext cx="5707566" cy="498773"/>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2EE013FC-8320-3431-6CF1-186F717AE21F}"/>
              </a:ext>
            </a:extLst>
          </p:cNvPr>
          <p:cNvSpPr>
            <a:spLocks noGrp="1"/>
          </p:cNvSpPr>
          <p:nvPr>
            <p:ph type="sldNum" sz="quarter" idx="4"/>
          </p:nvPr>
        </p:nvSpPr>
        <p:spPr>
          <a:xfrm>
            <a:off x="11643268" y="6242792"/>
            <a:ext cx="464287" cy="498773"/>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pic>
        <p:nvPicPr>
          <p:cNvPr id="1030" name="Picture 6" descr="QA Higher Education - London Job Show - Stratford">
            <a:extLst>
              <a:ext uri="{FF2B5EF4-FFF2-40B4-BE49-F238E27FC236}">
                <a16:creationId xmlns:a16="http://schemas.microsoft.com/office/drawing/2014/main" id="{33B419BC-8799-351A-33C0-E9519137115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1A76714-1C77-CCDD-C587-0F6A9DBF6C55}"/>
              </a:ext>
            </a:extLst>
          </p:cNvPr>
          <p:cNvPicPr>
            <a:picLocks noChangeAspect="1"/>
          </p:cNvPicPr>
          <p:nvPr/>
        </p:nvPicPr>
        <p:blipFill>
          <a:blip r:embed="rId18">
            <a:clrChange>
              <a:clrFrom>
                <a:srgbClr val="FEFEFE"/>
              </a:clrFrom>
              <a:clrTo>
                <a:srgbClr val="FEFEFE">
                  <a:alpha val="0"/>
                </a:srgbClr>
              </a:clrTo>
            </a:clrChange>
          </a:blip>
          <a:srcRect l="10829" t="14872" r="10043" b="16298"/>
          <a:stretch/>
        </p:blipFill>
        <p:spPr>
          <a:xfrm>
            <a:off x="10245110" y="242149"/>
            <a:ext cx="1518919" cy="872474"/>
          </a:xfrm>
          <a:prstGeom prst="rect">
            <a:avLst/>
          </a:prstGeom>
        </p:spPr>
      </p:pic>
      <p:cxnSp>
        <p:nvCxnSpPr>
          <p:cNvPr id="11" name="Straight Connector 10">
            <a:extLst>
              <a:ext uri="{FF2B5EF4-FFF2-40B4-BE49-F238E27FC236}">
                <a16:creationId xmlns:a16="http://schemas.microsoft.com/office/drawing/2014/main" id="{D01F9960-9200-A818-49ED-C715C7DA3F87}"/>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B2898C-5D1F-ADCC-D154-0B46CEE79761}"/>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5427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4000" b="1" kern="1200" cap="none" spc="0">
          <a:ln w="22225">
            <a:solidFill>
              <a:srgbClr val="004989"/>
            </a:solidFill>
            <a:prstDash val="solid"/>
          </a:ln>
          <a:solidFill>
            <a:srgbClr val="004989"/>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rgbClr val="A5002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rgbClr val="0033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4"/>
        </a:solidFill>
        <a:effectLst/>
      </p:bgPr>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EEC80F7-29CC-B398-335D-E6B56F7AF14C}"/>
              </a:ext>
            </a:extLst>
          </p:cNvPr>
          <p:cNvSpPr/>
          <p:nvPr/>
        </p:nvSpPr>
        <p:spPr>
          <a:xfrm>
            <a:off x="358219" y="199249"/>
            <a:ext cx="11475562" cy="958274"/>
          </a:xfrm>
          <a:prstGeom prst="roundRect">
            <a:avLst/>
          </a:prstGeom>
          <a:noFill/>
          <a:ln w="28575">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Placeholder 1">
            <a:extLst>
              <a:ext uri="{FF2B5EF4-FFF2-40B4-BE49-F238E27FC236}">
                <a16:creationId xmlns:a16="http://schemas.microsoft.com/office/drawing/2014/main" id="{29291BCB-9C09-E24A-899A-13554DBEFA2E}"/>
              </a:ext>
            </a:extLst>
          </p:cNvPr>
          <p:cNvSpPr>
            <a:spLocks noGrp="1"/>
          </p:cNvSpPr>
          <p:nvPr>
            <p:ph type="title"/>
          </p:nvPr>
        </p:nvSpPr>
        <p:spPr>
          <a:xfrm>
            <a:off x="358219" y="199249"/>
            <a:ext cx="9886891" cy="959700"/>
          </a:xfrm>
          <a:prstGeom prst="roundRect">
            <a:avLst/>
          </a:prstGeom>
          <a:noFill/>
          <a:ln w="28575">
            <a:noFill/>
          </a:ln>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273185-EDC6-2448-AE66-1EE933FA5C73}"/>
              </a:ext>
            </a:extLst>
          </p:cNvPr>
          <p:cNvSpPr>
            <a:spLocks noGrp="1"/>
          </p:cNvSpPr>
          <p:nvPr>
            <p:ph type="body" idx="1"/>
          </p:nvPr>
        </p:nvSpPr>
        <p:spPr>
          <a:xfrm>
            <a:off x="358220" y="1360963"/>
            <a:ext cx="11475562" cy="4709331"/>
          </a:xfrm>
          <a:prstGeom prst="roundRect">
            <a:avLst>
              <a:gd name="adj" fmla="val 3871"/>
            </a:avLst>
          </a:prstGeom>
          <a:noFill/>
          <a:ln w="28575">
            <a:solidFill>
              <a:schemeClr val="accent5">
                <a:lumMod val="20000"/>
                <a:lumOff val="80000"/>
              </a:schemeClr>
            </a:solidFill>
          </a:ln>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D8FD4A5-EA27-AEE2-EEE4-1FCEEE29BDAC}"/>
              </a:ext>
            </a:extLst>
          </p:cNvPr>
          <p:cNvSpPr>
            <a:spLocks noGrp="1"/>
          </p:cNvSpPr>
          <p:nvPr>
            <p:ph type="dt" sz="half" idx="2"/>
          </p:nvPr>
        </p:nvSpPr>
        <p:spPr>
          <a:xfrm rot="10800000" flipV="1">
            <a:off x="9078667" y="6231202"/>
            <a:ext cx="2467779" cy="510362"/>
          </a:xfrm>
          <a:prstGeom prst="rect">
            <a:avLst/>
          </a:prstGeom>
        </p:spPr>
        <p:txBody>
          <a:bodyPr vert="horz" lIns="91440" tIns="45720" rIns="91440" bIns="45720" rtlCol="0" anchor="ctr"/>
          <a:lstStyle>
            <a:lvl1pPr algn="r">
              <a:defRPr sz="1400">
                <a:solidFill>
                  <a:schemeClr val="tx1"/>
                </a:solidFill>
              </a:defRPr>
            </a:lvl1pPr>
          </a:lstStyle>
          <a:p>
            <a:fld id="{2A8E3E03-C214-44D4-A318-058BCC878903}" type="datetimeFigureOut">
              <a:rPr lang="en-GB" smtClean="0"/>
              <a:t>26/02/2025</a:t>
            </a:fld>
            <a:endParaRPr lang="en-GB"/>
          </a:p>
        </p:txBody>
      </p:sp>
      <p:sp>
        <p:nvSpPr>
          <p:cNvPr id="7" name="Footer Placeholder 6">
            <a:extLst>
              <a:ext uri="{FF2B5EF4-FFF2-40B4-BE49-F238E27FC236}">
                <a16:creationId xmlns:a16="http://schemas.microsoft.com/office/drawing/2014/main" id="{B0F3E49B-A226-1DB6-6223-32D0981F6FF1}"/>
              </a:ext>
            </a:extLst>
          </p:cNvPr>
          <p:cNvSpPr>
            <a:spLocks noGrp="1"/>
          </p:cNvSpPr>
          <p:nvPr>
            <p:ph type="ftr" sz="quarter" idx="3"/>
          </p:nvPr>
        </p:nvSpPr>
        <p:spPr>
          <a:xfrm>
            <a:off x="3268925" y="6242792"/>
            <a:ext cx="5707566" cy="498773"/>
          </a:xfrm>
          <a:prstGeom prst="rect">
            <a:avLst/>
          </a:prstGeom>
        </p:spPr>
        <p:txBody>
          <a:bodyPr vert="horz" lIns="91440" tIns="45720" rIns="91440" bIns="45720" rtlCol="0" anchor="ctr"/>
          <a:lstStyle>
            <a:lvl1pPr algn="ctr">
              <a:defRPr sz="1400">
                <a:solidFill>
                  <a:schemeClr val="tx1"/>
                </a:solidFill>
              </a:defRPr>
            </a:lvl1pPr>
          </a:lstStyle>
          <a:p>
            <a:endParaRPr lang="en-GB"/>
          </a:p>
        </p:txBody>
      </p:sp>
      <p:sp>
        <p:nvSpPr>
          <p:cNvPr id="8" name="Slide Number Placeholder 7">
            <a:extLst>
              <a:ext uri="{FF2B5EF4-FFF2-40B4-BE49-F238E27FC236}">
                <a16:creationId xmlns:a16="http://schemas.microsoft.com/office/drawing/2014/main" id="{2EE013FC-8320-3431-6CF1-186F717AE21F}"/>
              </a:ext>
            </a:extLst>
          </p:cNvPr>
          <p:cNvSpPr>
            <a:spLocks noGrp="1"/>
          </p:cNvSpPr>
          <p:nvPr>
            <p:ph type="sldNum" sz="quarter" idx="4"/>
          </p:nvPr>
        </p:nvSpPr>
        <p:spPr>
          <a:xfrm>
            <a:off x="11643268" y="6242792"/>
            <a:ext cx="464287" cy="498773"/>
          </a:xfrm>
          <a:prstGeom prst="rect">
            <a:avLst/>
          </a:prstGeom>
        </p:spPr>
        <p:txBody>
          <a:bodyPr vert="horz" lIns="91440" tIns="45720" rIns="91440" bIns="45720" rtlCol="0" anchor="ctr"/>
          <a:lstStyle>
            <a:lvl1pPr algn="ctr">
              <a:defRPr sz="1200" b="1">
                <a:solidFill>
                  <a:schemeClr val="tx1"/>
                </a:solidFill>
              </a:defRPr>
            </a:lvl1pPr>
          </a:lstStyle>
          <a:p>
            <a:fld id="{45D4840B-B6CE-4FA8-8516-389951CF5B1C}" type="slidenum">
              <a:rPr lang="en-GB" smtClean="0"/>
              <a:t>‹#›</a:t>
            </a:fld>
            <a:endParaRPr lang="en-GB"/>
          </a:p>
        </p:txBody>
      </p:sp>
      <p:pic>
        <p:nvPicPr>
          <p:cNvPr id="1030" name="Picture 6" descr="QA Higher Education - London Job Show - Stratford">
            <a:extLst>
              <a:ext uri="{FF2B5EF4-FFF2-40B4-BE49-F238E27FC236}">
                <a16:creationId xmlns:a16="http://schemas.microsoft.com/office/drawing/2014/main" id="{33B419BC-8799-351A-33C0-E95191371150}"/>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538" y="6068798"/>
            <a:ext cx="1171309" cy="7143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81A76714-1C77-CCDD-C587-0F6A9DBF6C55}"/>
              </a:ext>
            </a:extLst>
          </p:cNvPr>
          <p:cNvPicPr>
            <a:picLocks noChangeAspect="1"/>
          </p:cNvPicPr>
          <p:nvPr/>
        </p:nvPicPr>
        <p:blipFill>
          <a:blip r:embed="rId19">
            <a:clrChange>
              <a:clrFrom>
                <a:srgbClr val="FEFEFE"/>
              </a:clrFrom>
              <a:clrTo>
                <a:srgbClr val="FEFEFE">
                  <a:alpha val="0"/>
                </a:srgbClr>
              </a:clrTo>
            </a:clrChange>
          </a:blip>
          <a:srcRect l="10829" t="14872" r="10043" b="16298"/>
          <a:stretch/>
        </p:blipFill>
        <p:spPr>
          <a:xfrm>
            <a:off x="10245110" y="242149"/>
            <a:ext cx="1518919" cy="872474"/>
          </a:xfrm>
          <a:prstGeom prst="rect">
            <a:avLst/>
          </a:prstGeom>
        </p:spPr>
      </p:pic>
      <p:cxnSp>
        <p:nvCxnSpPr>
          <p:cNvPr id="11" name="Straight Connector 10">
            <a:extLst>
              <a:ext uri="{FF2B5EF4-FFF2-40B4-BE49-F238E27FC236}">
                <a16:creationId xmlns:a16="http://schemas.microsoft.com/office/drawing/2014/main" id="{D01F9960-9200-A818-49ED-C715C7DA3F87}"/>
              </a:ext>
            </a:extLst>
          </p:cNvPr>
          <p:cNvCxnSpPr>
            <a:cxnSpLocks/>
          </p:cNvCxnSpPr>
          <p:nvPr/>
        </p:nvCxnSpPr>
        <p:spPr>
          <a:xfrm>
            <a:off x="-1728" y="53165"/>
            <a:ext cx="12193728"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B2898C-5D1F-ADCC-D154-0B46CEE79761}"/>
              </a:ext>
            </a:extLst>
          </p:cNvPr>
          <p:cNvCxnSpPr>
            <a:cxnSpLocks/>
          </p:cNvCxnSpPr>
          <p:nvPr/>
        </p:nvCxnSpPr>
        <p:spPr>
          <a:xfrm>
            <a:off x="0" y="6804835"/>
            <a:ext cx="12192000" cy="0"/>
          </a:xfrm>
          <a:prstGeom prst="line">
            <a:avLst/>
          </a:prstGeom>
          <a:ln w="114300">
            <a:solidFill>
              <a:srgbClr val="004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556153"/>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300" b="1" kern="1200" cap="none" spc="0">
          <a:ln w="22225">
            <a:solidFill>
              <a:srgbClr val="004989"/>
            </a:solidFill>
            <a:prstDash val="solid"/>
          </a:ln>
          <a:solidFill>
            <a:srgbClr val="004989"/>
          </a:solidFill>
          <a:effectLst/>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7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500" kern="1200">
          <a:solidFill>
            <a:schemeClr val="accent5">
              <a:lumMod val="7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300" kern="1200">
          <a:solidFill>
            <a:srgbClr val="00B05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100" kern="1200">
          <a:solidFill>
            <a:srgbClr val="C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99F29-BA51-BE9C-B0C4-C8674E002889}"/>
              </a:ext>
            </a:extLst>
          </p:cNvPr>
          <p:cNvSpPr>
            <a:spLocks noGrp="1"/>
          </p:cNvSpPr>
          <p:nvPr>
            <p:ph type="ctrTitle"/>
          </p:nvPr>
        </p:nvSpPr>
        <p:spPr/>
        <p:txBody>
          <a:bodyPr/>
          <a:lstStyle/>
          <a:p>
            <a:r>
              <a:rPr lang="en-GB" dirty="0"/>
              <a:t>Preparation for Assessment 1</a:t>
            </a:r>
          </a:p>
        </p:txBody>
      </p:sp>
      <p:sp>
        <p:nvSpPr>
          <p:cNvPr id="6" name="Subtitle 5">
            <a:extLst>
              <a:ext uri="{FF2B5EF4-FFF2-40B4-BE49-F238E27FC236}">
                <a16:creationId xmlns:a16="http://schemas.microsoft.com/office/drawing/2014/main" id="{4DEF54CA-EFAE-46D5-15EA-81D0720BEE8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22711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C3C1E-8F44-ECFC-73A9-2149003265B0}"/>
              </a:ext>
            </a:extLst>
          </p:cNvPr>
          <p:cNvSpPr>
            <a:spLocks noGrp="1"/>
          </p:cNvSpPr>
          <p:nvPr>
            <p:ph type="title"/>
          </p:nvPr>
        </p:nvSpPr>
        <p:spPr/>
        <p:txBody>
          <a:bodyPr/>
          <a:lstStyle/>
          <a:p>
            <a:r>
              <a:rPr lang="en-GB" dirty="0"/>
              <a:t>3- Question 2 – A </a:t>
            </a:r>
            <a:r>
              <a:rPr lang="en-GB" dirty="0">
                <a:highlight>
                  <a:srgbClr val="FFFF00"/>
                </a:highlight>
              </a:rPr>
              <a:t>(4 marks)</a:t>
            </a:r>
            <a:endParaRPr lang="en-GB" dirty="0"/>
          </a:p>
        </p:txBody>
      </p:sp>
      <p:sp>
        <p:nvSpPr>
          <p:cNvPr id="3" name="Content Placeholder 2">
            <a:extLst>
              <a:ext uri="{FF2B5EF4-FFF2-40B4-BE49-F238E27FC236}">
                <a16:creationId xmlns:a16="http://schemas.microsoft.com/office/drawing/2014/main" id="{217C4AC4-4366-D153-032A-A47BA5302EDA}"/>
              </a:ext>
            </a:extLst>
          </p:cNvPr>
          <p:cNvSpPr>
            <a:spLocks noGrp="1"/>
          </p:cNvSpPr>
          <p:nvPr>
            <p:ph idx="1"/>
          </p:nvPr>
        </p:nvSpPr>
        <p:spPr/>
        <p:txBody>
          <a:bodyPr/>
          <a:lstStyle/>
          <a:p>
            <a:r>
              <a:rPr lang="en-GB" dirty="0"/>
              <a:t>A linked chain of integer objects is used to maintain a collection of values in ascending order as shown below. Each node can reference the next node in the chain and the first node is indicated by the node pointer head.</a:t>
            </a:r>
          </a:p>
          <a:p>
            <a:endParaRPr lang="en-GB" dirty="0"/>
          </a:p>
          <a:p>
            <a:endParaRPr lang="en-GB" dirty="0"/>
          </a:p>
          <a:p>
            <a:endParaRPr lang="en-GB" dirty="0"/>
          </a:p>
          <a:p>
            <a:pPr marL="514350" indent="-514350">
              <a:buAutoNum type="alphaLcParenBoth"/>
            </a:pPr>
            <a:r>
              <a:rPr lang="en-GB" b="1" dirty="0"/>
              <a:t>Describe the steps involved in returning the value of the last node in the chain. The node should not be removed from the chain.</a:t>
            </a:r>
            <a:endParaRPr lang="en-GB" b="1" dirty="0">
              <a:highlight>
                <a:srgbClr val="FFFF00"/>
              </a:highlight>
            </a:endParaRPr>
          </a:p>
          <a:p>
            <a:pPr marL="0" indent="0">
              <a:buNone/>
            </a:pPr>
            <a:endParaRPr lang="en-GB" b="1" dirty="0"/>
          </a:p>
          <a:p>
            <a:pPr marL="0" indent="0">
              <a:buNone/>
            </a:pPr>
            <a:r>
              <a:rPr lang="en-GB" b="1" dirty="0"/>
              <a:t>N.B. You are not required to write any Java code. </a:t>
            </a:r>
          </a:p>
          <a:p>
            <a:pPr marL="0" indent="0">
              <a:buNone/>
            </a:pPr>
            <a:endParaRPr lang="en-GB" b="1" dirty="0"/>
          </a:p>
          <a:p>
            <a:endParaRPr lang="en-GB" dirty="0"/>
          </a:p>
        </p:txBody>
      </p:sp>
      <p:pic>
        <p:nvPicPr>
          <p:cNvPr id="5" name="Picture 4">
            <a:extLst>
              <a:ext uri="{FF2B5EF4-FFF2-40B4-BE49-F238E27FC236}">
                <a16:creationId xmlns:a16="http://schemas.microsoft.com/office/drawing/2014/main" id="{DBB28236-0220-C9F1-502B-820257B86667}"/>
              </a:ext>
            </a:extLst>
          </p:cNvPr>
          <p:cNvPicPr>
            <a:picLocks noChangeAspect="1"/>
          </p:cNvPicPr>
          <p:nvPr/>
        </p:nvPicPr>
        <p:blipFill>
          <a:blip r:embed="rId2"/>
          <a:srcRect t="21555" b="20428"/>
          <a:stretch/>
        </p:blipFill>
        <p:spPr>
          <a:xfrm>
            <a:off x="1442264" y="2674228"/>
            <a:ext cx="9307472" cy="1030514"/>
          </a:xfrm>
          <a:prstGeom prst="rect">
            <a:avLst/>
          </a:prstGeom>
        </p:spPr>
      </p:pic>
    </p:spTree>
    <p:extLst>
      <p:ext uri="{BB962C8B-B14F-4D97-AF65-F5344CB8AC3E}">
        <p14:creationId xmlns:p14="http://schemas.microsoft.com/office/powerpoint/2010/main" val="92031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BF6EB-821F-4AF5-E4B0-ABE9C895D436}"/>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CB966417-2999-2590-4572-5730FD4D9FC9}"/>
              </a:ext>
            </a:extLst>
          </p:cNvPr>
          <p:cNvSpPr>
            <a:spLocks noGrp="1"/>
          </p:cNvSpPr>
          <p:nvPr>
            <p:ph idx="1"/>
          </p:nvPr>
        </p:nvSpPr>
        <p:spPr/>
        <p:txBody>
          <a:bodyPr>
            <a:normAutofit/>
          </a:bodyPr>
          <a:lstStyle/>
          <a:p>
            <a:pPr marL="0" indent="0">
              <a:spcBef>
                <a:spcPts val="0"/>
              </a:spcBef>
              <a:buNone/>
            </a:pPr>
            <a:r>
              <a:rPr lang="en-GB" sz="2400" b="1" dirty="0"/>
              <a:t>Explanation for the chain</a:t>
            </a:r>
          </a:p>
          <a:p>
            <a:pPr marL="0" indent="0">
              <a:spcBef>
                <a:spcPts val="0"/>
              </a:spcBef>
              <a:buNone/>
            </a:pPr>
            <a:endParaRPr lang="en-GB" sz="2200" b="1" dirty="0"/>
          </a:p>
          <a:p>
            <a:pPr>
              <a:spcBef>
                <a:spcPts val="0"/>
              </a:spcBef>
            </a:pPr>
            <a:r>
              <a:rPr lang="en-GB" sz="2200" dirty="0"/>
              <a:t>A </a:t>
            </a:r>
            <a:r>
              <a:rPr lang="en-GB" sz="2200" b="1" dirty="0"/>
              <a:t>singly linked list</a:t>
            </a:r>
            <a:r>
              <a:rPr lang="en-GB" sz="2200" dirty="0"/>
              <a:t> consists of a sequence of </a:t>
            </a:r>
            <a:r>
              <a:rPr lang="en-GB" sz="2200" b="1" dirty="0"/>
              <a:t>nodes</a:t>
            </a:r>
            <a:r>
              <a:rPr lang="en-GB" sz="2200" dirty="0"/>
              <a:t>, where each node contains:</a:t>
            </a:r>
          </a:p>
          <a:p>
            <a:pPr lvl="1">
              <a:spcBef>
                <a:spcPts val="0"/>
              </a:spcBef>
              <a:buFont typeface="+mj-lt"/>
              <a:buAutoNum type="arabicPeriod"/>
            </a:pPr>
            <a:r>
              <a:rPr lang="en-GB" sz="2200" dirty="0"/>
              <a:t>A </a:t>
            </a:r>
            <a:r>
              <a:rPr lang="en-GB" sz="2200" b="1" dirty="0"/>
              <a:t>value</a:t>
            </a:r>
            <a:r>
              <a:rPr lang="en-GB" sz="2200" dirty="0"/>
              <a:t> (data).</a:t>
            </a:r>
          </a:p>
          <a:p>
            <a:pPr lvl="1">
              <a:spcBef>
                <a:spcPts val="0"/>
              </a:spcBef>
              <a:buFont typeface="+mj-lt"/>
              <a:buAutoNum type="arabicPeriod"/>
            </a:pPr>
            <a:r>
              <a:rPr lang="en-GB" sz="2200" dirty="0"/>
              <a:t>A </a:t>
            </a:r>
            <a:r>
              <a:rPr lang="en-GB" sz="2200" b="1" dirty="0"/>
              <a:t>pointer</a:t>
            </a:r>
            <a:r>
              <a:rPr lang="en-GB" sz="2200" dirty="0"/>
              <a:t> that references the next node in the sequence.</a:t>
            </a:r>
          </a:p>
          <a:p>
            <a:pPr>
              <a:spcBef>
                <a:spcPts val="0"/>
              </a:spcBef>
            </a:pPr>
            <a:r>
              <a:rPr lang="en-GB" sz="2200" dirty="0"/>
              <a:t>The Head has no value but has a pointer to the 1</a:t>
            </a:r>
            <a:r>
              <a:rPr lang="en-GB" sz="2200" baseline="30000" dirty="0"/>
              <a:t>st</a:t>
            </a:r>
            <a:r>
              <a:rPr lang="en-GB" sz="2200" dirty="0"/>
              <a:t> node.</a:t>
            </a:r>
          </a:p>
          <a:p>
            <a:pPr>
              <a:spcBef>
                <a:spcPts val="0"/>
              </a:spcBef>
            </a:pPr>
            <a:r>
              <a:rPr lang="en-GB" sz="2200" dirty="0"/>
              <a:t>The last node has a value but has a pointer = null.</a:t>
            </a:r>
          </a:p>
          <a:p>
            <a:r>
              <a:rPr lang="en-GB" sz="2400" dirty="0"/>
              <a:t>If the list is empty, then the head = null.</a:t>
            </a:r>
          </a:p>
          <a:p>
            <a:r>
              <a:rPr lang="en-GB" sz="2200" b="1" dirty="0"/>
              <a:t>Traversing the List </a:t>
            </a:r>
            <a:r>
              <a:rPr lang="en-GB" sz="2200" dirty="0"/>
              <a:t>- to access any element in the list, start at the head and follow the next pointers until the desired node is reached.</a:t>
            </a:r>
          </a:p>
          <a:p>
            <a:r>
              <a:rPr lang="en-GB" sz="2200" b="1" dirty="0"/>
              <a:t>Insertion of new node </a:t>
            </a:r>
            <a:r>
              <a:rPr lang="en-GB" sz="2200" dirty="0"/>
              <a:t>– new node is created with initial pointer = null + the pointer updated to the pointer of the head + the head updated to pointer the new node.</a:t>
            </a:r>
          </a:p>
          <a:p>
            <a:endParaRPr lang="en-GB" sz="2200" dirty="0"/>
          </a:p>
        </p:txBody>
      </p:sp>
    </p:spTree>
    <p:extLst>
      <p:ext uri="{BB962C8B-B14F-4D97-AF65-F5344CB8AC3E}">
        <p14:creationId xmlns:p14="http://schemas.microsoft.com/office/powerpoint/2010/main" val="38351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arn(inVertical)">
                                      <p:cBhvr>
                                        <p:cTn id="10" dur="500"/>
                                        <p:tgtEl>
                                          <p:spTgt spid="3">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arn(inVertical)">
                                      <p:cBhvr>
                                        <p:cTn id="21" dur="5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arn(inVertical)">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arn(inVertical)">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49540-2249-C192-A7A7-CF9D5F59129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3236E104-1944-D9BF-D5DE-7F6B5880A7ED}"/>
              </a:ext>
            </a:extLst>
          </p:cNvPr>
          <p:cNvSpPr>
            <a:spLocks noGrp="1"/>
          </p:cNvSpPr>
          <p:nvPr>
            <p:ph idx="1"/>
          </p:nvPr>
        </p:nvSpPr>
        <p:spPr/>
        <p:txBody>
          <a:bodyPr>
            <a:normAutofit/>
          </a:bodyPr>
          <a:lstStyle/>
          <a:p>
            <a:pPr marL="0" indent="0" defTabSz="360000">
              <a:spcBef>
                <a:spcPts val="0"/>
              </a:spcBef>
              <a:buNone/>
            </a:pPr>
            <a:r>
              <a:rPr lang="en-GB" sz="2400" dirty="0">
                <a:solidFill>
                  <a:srgbClr val="0070C0"/>
                </a:solidFill>
              </a:rPr>
              <a:t>If head is null, return null </a:t>
            </a:r>
          </a:p>
          <a:p>
            <a:pPr marL="0" indent="0" defTabSz="360000">
              <a:spcBef>
                <a:spcPts val="0"/>
              </a:spcBef>
              <a:buNone/>
            </a:pPr>
            <a:r>
              <a:rPr lang="en-GB" sz="2400" dirty="0">
                <a:solidFill>
                  <a:srgbClr val="C00000"/>
                </a:solidFill>
              </a:rPr>
              <a:t>Else </a:t>
            </a:r>
          </a:p>
          <a:p>
            <a:pPr marL="0" indent="0" defTabSz="360000">
              <a:spcBef>
                <a:spcPts val="0"/>
              </a:spcBef>
              <a:buNone/>
            </a:pPr>
            <a:r>
              <a:rPr lang="en-GB" sz="2400" dirty="0">
                <a:solidFill>
                  <a:srgbClr val="00B050"/>
                </a:solidFill>
              </a:rPr>
              <a:t>	Set a pointer to head </a:t>
            </a:r>
          </a:p>
          <a:p>
            <a:pPr marL="0" indent="0" defTabSz="360000">
              <a:spcBef>
                <a:spcPts val="0"/>
              </a:spcBef>
              <a:buNone/>
            </a:pPr>
            <a:r>
              <a:rPr lang="en-GB" sz="2400" dirty="0"/>
              <a:t>	While the next field of the node indicated by the pointer is not null </a:t>
            </a:r>
          </a:p>
          <a:p>
            <a:pPr marL="0" indent="0" defTabSz="360000">
              <a:spcBef>
                <a:spcPts val="0"/>
              </a:spcBef>
              <a:buNone/>
            </a:pPr>
            <a:r>
              <a:rPr lang="en-GB" sz="2400" dirty="0">
                <a:solidFill>
                  <a:srgbClr val="7030A0"/>
                </a:solidFill>
              </a:rPr>
              <a:t>		Set the pointer to the next field of the node currently pointed at </a:t>
            </a:r>
          </a:p>
          <a:p>
            <a:pPr marL="0" indent="0" defTabSz="360000">
              <a:spcBef>
                <a:spcPts val="0"/>
              </a:spcBef>
              <a:buNone/>
            </a:pPr>
            <a:r>
              <a:rPr lang="en-GB" sz="2400" dirty="0">
                <a:solidFill>
                  <a:srgbClr val="C00000"/>
                </a:solidFill>
              </a:rPr>
              <a:t>	End While </a:t>
            </a:r>
          </a:p>
          <a:p>
            <a:pPr marL="0" indent="0" defTabSz="360000">
              <a:spcBef>
                <a:spcPts val="0"/>
              </a:spcBef>
              <a:buNone/>
            </a:pPr>
            <a:r>
              <a:rPr lang="en-GB" sz="2400" dirty="0">
                <a:solidFill>
                  <a:srgbClr val="3333FF"/>
                </a:solidFill>
              </a:rPr>
              <a:t>	Return the value of the node indicated by the pointer </a:t>
            </a:r>
          </a:p>
          <a:p>
            <a:pPr marL="0" indent="0" defTabSz="360000">
              <a:spcBef>
                <a:spcPts val="0"/>
              </a:spcBef>
              <a:buNone/>
            </a:pPr>
            <a:r>
              <a:rPr lang="en-GB" sz="2400" dirty="0">
                <a:solidFill>
                  <a:srgbClr val="C00000"/>
                </a:solidFill>
              </a:rPr>
              <a:t>End If</a:t>
            </a:r>
            <a:endParaRPr lang="en-GB" sz="3200" dirty="0">
              <a:solidFill>
                <a:srgbClr val="C00000"/>
              </a:solidFill>
            </a:endParaRPr>
          </a:p>
        </p:txBody>
      </p:sp>
      <p:sp>
        <p:nvSpPr>
          <p:cNvPr id="5" name="TextBox 4">
            <a:extLst>
              <a:ext uri="{FF2B5EF4-FFF2-40B4-BE49-F238E27FC236}">
                <a16:creationId xmlns:a16="http://schemas.microsoft.com/office/drawing/2014/main" id="{34CF162B-7073-002F-3DCE-5CA39125D14B}"/>
              </a:ext>
            </a:extLst>
          </p:cNvPr>
          <p:cNvSpPr txBox="1"/>
          <p:nvPr/>
        </p:nvSpPr>
        <p:spPr>
          <a:xfrm>
            <a:off x="271720" y="4131302"/>
            <a:ext cx="11833782" cy="1938992"/>
          </a:xfrm>
          <a:prstGeom prst="rect">
            <a:avLst/>
          </a:prstGeom>
          <a:noFill/>
        </p:spPr>
        <p:txBody>
          <a:bodyPr wrap="square">
            <a:spAutoFit/>
          </a:bodyPr>
          <a:lstStyle/>
          <a:p>
            <a:pPr algn="ctr"/>
            <a:r>
              <a:rPr lang="en-GB" sz="2000" b="1" dirty="0"/>
              <a:t>Explanation:</a:t>
            </a:r>
          </a:p>
          <a:p>
            <a:pPr marL="342900" indent="-342900">
              <a:buFont typeface="Arial" panose="020B0604020202020204" pitchFamily="34" charset="0"/>
              <a:buChar char="•"/>
            </a:pPr>
            <a:r>
              <a:rPr lang="en-GB" sz="2000" dirty="0">
                <a:solidFill>
                  <a:srgbClr val="0070C0"/>
                </a:solidFill>
              </a:rPr>
              <a:t>If there are no nodes in the linked list (head is null), there is no last node, so we return null immediately.</a:t>
            </a:r>
          </a:p>
          <a:p>
            <a:pPr marL="342900" indent="-342900">
              <a:buFont typeface="Arial" panose="020B0604020202020204" pitchFamily="34" charset="0"/>
              <a:buChar char="•"/>
            </a:pPr>
            <a:r>
              <a:rPr lang="en-GB" sz="2000" dirty="0">
                <a:solidFill>
                  <a:srgbClr val="00B050"/>
                </a:solidFill>
              </a:rPr>
              <a:t>Start from the first node in the linked list.</a:t>
            </a:r>
          </a:p>
          <a:p>
            <a:pPr marL="342900" indent="-342900">
              <a:buFont typeface="Arial" panose="020B0604020202020204" pitchFamily="34" charset="0"/>
              <a:buChar char="•"/>
            </a:pPr>
            <a:r>
              <a:rPr lang="en-GB" sz="2000" dirty="0"/>
              <a:t>Continue moving through the list until a node with next = null is found, meaning it is the last node.</a:t>
            </a:r>
          </a:p>
          <a:p>
            <a:pPr marL="342900" indent="-342900">
              <a:buFont typeface="Arial" panose="020B0604020202020204" pitchFamily="34" charset="0"/>
              <a:buChar char="•"/>
            </a:pPr>
            <a:r>
              <a:rPr lang="en-GB" sz="2000" dirty="0">
                <a:solidFill>
                  <a:srgbClr val="7030A0"/>
                </a:solidFill>
              </a:rPr>
              <a:t>Move step-by-step from one node to the next by assigning the pointer to the next field of the current node.</a:t>
            </a:r>
          </a:p>
          <a:p>
            <a:pPr marL="342900" indent="-342900">
              <a:buFont typeface="Arial" panose="020B0604020202020204" pitchFamily="34" charset="0"/>
              <a:buChar char="•"/>
            </a:pPr>
            <a:r>
              <a:rPr lang="en-GB" sz="2000" dirty="0">
                <a:solidFill>
                  <a:srgbClr val="3333FF"/>
                </a:solidFill>
              </a:rPr>
              <a:t>When the loop exits, the pointer is at the last node, so we return its value.</a:t>
            </a:r>
          </a:p>
        </p:txBody>
      </p:sp>
      <p:sp>
        <p:nvSpPr>
          <p:cNvPr id="6" name="Rectangle 5">
            <a:extLst>
              <a:ext uri="{FF2B5EF4-FFF2-40B4-BE49-F238E27FC236}">
                <a16:creationId xmlns:a16="http://schemas.microsoft.com/office/drawing/2014/main" id="{5809113F-B663-D96C-196B-764163C8BE1E}"/>
              </a:ext>
            </a:extLst>
          </p:cNvPr>
          <p:cNvSpPr/>
          <p:nvPr/>
        </p:nvSpPr>
        <p:spPr>
          <a:xfrm>
            <a:off x="358219" y="1360963"/>
            <a:ext cx="9317122" cy="2770339"/>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509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animEffect transition="in" filter="barn(inVertical)">
                                      <p:cBhvr>
                                        <p:cTn id="15" dur="500"/>
                                        <p:tgtEl>
                                          <p:spTgt spid="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arn(inVertic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5">
                                            <p:txEl>
                                              <p:pRg st="2" end="2"/>
                                            </p:txEl>
                                          </p:spTgt>
                                        </p:tgtEl>
                                        <p:attrNameLst>
                                          <p:attrName>style.visibility</p:attrName>
                                        </p:attrNameLst>
                                      </p:cBhvr>
                                      <p:to>
                                        <p:strVal val="visible"/>
                                      </p:to>
                                    </p:set>
                                    <p:animEffect transition="in" filter="barn(inVertical)">
                                      <p:cBhvr>
                                        <p:cTn id="25" dur="500"/>
                                        <p:tgtEl>
                                          <p:spTgt spid="5">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barn(inVertical)">
                                      <p:cBhvr>
                                        <p:cTn id="30" dur="5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barn(inVertical)">
                                      <p:cBhvr>
                                        <p:cTn id="35" dur="500"/>
                                        <p:tgtEl>
                                          <p:spTgt spid="5">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barn(inVertical)">
                                      <p:cBhvr>
                                        <p:cTn id="40" dur="500"/>
                                        <p:tgtEl>
                                          <p:spTgt spid="3">
                                            <p:txEl>
                                              <p:pRg st="4" end="4"/>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Effect transition="in" filter="barn(inVertical)">
                                      <p:cBhvr>
                                        <p:cTn id="43" dur="500"/>
                                        <p:tgtEl>
                                          <p:spTgt spid="3">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6" presetClass="entr" presetSubtype="21" fill="hold" nodeType="clickEffect">
                                  <p:stCondLst>
                                    <p:cond delay="0"/>
                                  </p:stCondLst>
                                  <p:childTnLst>
                                    <p:set>
                                      <p:cBhvr>
                                        <p:cTn id="47" dur="1" fill="hold">
                                          <p:stCondLst>
                                            <p:cond delay="0"/>
                                          </p:stCondLst>
                                        </p:cTn>
                                        <p:tgtEl>
                                          <p:spTgt spid="5">
                                            <p:txEl>
                                              <p:pRg st="4" end="4"/>
                                            </p:txEl>
                                          </p:spTgt>
                                        </p:tgtEl>
                                        <p:attrNameLst>
                                          <p:attrName>style.visibility</p:attrName>
                                        </p:attrNameLst>
                                      </p:cBhvr>
                                      <p:to>
                                        <p:strVal val="visible"/>
                                      </p:to>
                                    </p:set>
                                    <p:animEffect transition="in" filter="barn(inVertical)">
                                      <p:cBhvr>
                                        <p:cTn id="48" dur="500"/>
                                        <p:tgtEl>
                                          <p:spTgt spid="5">
                                            <p:txEl>
                                              <p:pRg st="4" end="4"/>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6" end="6"/>
                                            </p:txEl>
                                          </p:spTgt>
                                        </p:tgtEl>
                                        <p:attrNameLst>
                                          <p:attrName>style.visibility</p:attrName>
                                        </p:attrNameLst>
                                      </p:cBhvr>
                                      <p:to>
                                        <p:strVal val="visible"/>
                                      </p:to>
                                    </p:set>
                                    <p:animEffect transition="in" filter="barn(inVertical)">
                                      <p:cBhvr>
                                        <p:cTn id="53" dur="500"/>
                                        <p:tgtEl>
                                          <p:spTgt spid="3">
                                            <p:txEl>
                                              <p:pRg st="6" end="6"/>
                                            </p:txEl>
                                          </p:spTgt>
                                        </p:tgtEl>
                                      </p:cBhvr>
                                    </p:animEffect>
                                  </p:childTnLst>
                                </p:cTn>
                              </p:par>
                              <p:par>
                                <p:cTn id="54" presetID="16" presetClass="entr" presetSubtype="21" fill="hold" nodeType="with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barn(inVertical)">
                                      <p:cBhvr>
                                        <p:cTn id="56" dur="500"/>
                                        <p:tgtEl>
                                          <p:spTgt spid="3">
                                            <p:txEl>
                                              <p:pRg st="7" end="7"/>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nodeType="click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animEffect transition="in" filter="barn(inVertical)">
                                      <p:cBhvr>
                                        <p:cTn id="61" dur="500"/>
                                        <p:tgtEl>
                                          <p:spTgt spid="5">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E2E44-2B1F-3FBD-6FCF-9822419A511F}"/>
              </a:ext>
            </a:extLst>
          </p:cNvPr>
          <p:cNvSpPr>
            <a:spLocks noGrp="1"/>
          </p:cNvSpPr>
          <p:nvPr>
            <p:ph type="title"/>
          </p:nvPr>
        </p:nvSpPr>
        <p:spPr/>
        <p:txBody>
          <a:bodyPr/>
          <a:lstStyle/>
          <a:p>
            <a:r>
              <a:rPr lang="en-GB" dirty="0"/>
              <a:t>4- Question 2 – B </a:t>
            </a:r>
            <a:r>
              <a:rPr lang="en-GB" dirty="0">
                <a:highlight>
                  <a:srgbClr val="FFFF00"/>
                </a:highlight>
              </a:rPr>
              <a:t>(4 marks)</a:t>
            </a:r>
            <a:endParaRPr lang="en-GB" dirty="0"/>
          </a:p>
        </p:txBody>
      </p:sp>
      <p:sp>
        <p:nvSpPr>
          <p:cNvPr id="3" name="Content Placeholder 2">
            <a:extLst>
              <a:ext uri="{FF2B5EF4-FFF2-40B4-BE49-F238E27FC236}">
                <a16:creationId xmlns:a16="http://schemas.microsoft.com/office/drawing/2014/main" id="{9B59222F-5F4B-C005-A004-C933B431A1E1}"/>
              </a:ext>
            </a:extLst>
          </p:cNvPr>
          <p:cNvSpPr>
            <a:spLocks noGrp="1"/>
          </p:cNvSpPr>
          <p:nvPr>
            <p:ph idx="1"/>
          </p:nvPr>
        </p:nvSpPr>
        <p:spPr>
          <a:xfrm>
            <a:off x="358220" y="1360964"/>
            <a:ext cx="11475562" cy="4822122"/>
          </a:xfrm>
        </p:spPr>
        <p:txBody>
          <a:bodyPr>
            <a:normAutofit/>
          </a:bodyPr>
          <a:lstStyle/>
          <a:p>
            <a:pPr marL="0" indent="0">
              <a:buNone/>
            </a:pPr>
            <a:r>
              <a:rPr lang="en-GB" sz="2400" b="1" dirty="0"/>
              <a:t>(b) Describe the steps necessary to add a new element to the chain, maintaining the sorted order. Assume that the new element will be the smallest value in the list. </a:t>
            </a:r>
            <a:endParaRPr lang="en-GB" sz="2400" b="1" dirty="0">
              <a:highlight>
                <a:srgbClr val="FFFF00"/>
              </a:highlight>
            </a:endParaRPr>
          </a:p>
          <a:p>
            <a:pPr marL="0" indent="0">
              <a:buNone/>
            </a:pPr>
            <a:r>
              <a:rPr lang="en-GB" sz="2400" b="1" dirty="0"/>
              <a:t>N.B. You are not required to write any Java code. </a:t>
            </a:r>
          </a:p>
          <a:p>
            <a:pPr marL="0" indent="0">
              <a:buNone/>
              <a:tabLst>
                <a:tab pos="360000" algn="l"/>
              </a:tabLst>
            </a:pPr>
            <a:endParaRPr lang="en-GB" sz="1050" b="1" dirty="0"/>
          </a:p>
          <a:p>
            <a:pPr marL="0" indent="0">
              <a:spcBef>
                <a:spcPts val="0"/>
              </a:spcBef>
              <a:buNone/>
              <a:tabLst>
                <a:tab pos="360000" algn="l"/>
              </a:tabLst>
            </a:pPr>
            <a:r>
              <a:rPr lang="en-GB" sz="2200" dirty="0">
                <a:solidFill>
                  <a:srgbClr val="3333FF"/>
                </a:solidFill>
              </a:rPr>
              <a:t>If the head is null, </a:t>
            </a:r>
          </a:p>
          <a:p>
            <a:pPr marL="0" indent="0">
              <a:spcBef>
                <a:spcPts val="0"/>
              </a:spcBef>
              <a:buNone/>
              <a:tabLst>
                <a:tab pos="360000" algn="l"/>
              </a:tabLst>
            </a:pPr>
            <a:r>
              <a:rPr lang="en-GB" sz="2200" dirty="0">
                <a:solidFill>
                  <a:srgbClr val="3333FF"/>
                </a:solidFill>
              </a:rPr>
              <a:t>	Set the head to point to the new element and return </a:t>
            </a:r>
          </a:p>
          <a:p>
            <a:pPr marL="0" indent="0" defTabSz="360000">
              <a:spcBef>
                <a:spcPts val="0"/>
              </a:spcBef>
              <a:buNone/>
              <a:tabLst>
                <a:tab pos="360000" algn="l"/>
              </a:tabLst>
            </a:pPr>
            <a:r>
              <a:rPr lang="en-GB" sz="2200" dirty="0">
                <a:solidFill>
                  <a:srgbClr val="C00000"/>
                </a:solidFill>
              </a:rPr>
              <a:t>Else </a:t>
            </a:r>
          </a:p>
          <a:p>
            <a:pPr marL="0" indent="0" defTabSz="360000">
              <a:spcBef>
                <a:spcPts val="0"/>
              </a:spcBef>
              <a:buNone/>
              <a:tabLst>
                <a:tab pos="360000" algn="l"/>
              </a:tabLst>
            </a:pPr>
            <a:r>
              <a:rPr lang="en-GB" sz="2200" dirty="0">
                <a:solidFill>
                  <a:srgbClr val="00B050"/>
                </a:solidFill>
              </a:rPr>
              <a:t>	Set the next field of the new element to head </a:t>
            </a:r>
          </a:p>
          <a:p>
            <a:pPr marL="0" indent="0" defTabSz="360000">
              <a:spcBef>
                <a:spcPts val="0"/>
              </a:spcBef>
              <a:buNone/>
              <a:tabLst>
                <a:tab pos="360000" algn="l"/>
              </a:tabLst>
            </a:pPr>
            <a:r>
              <a:rPr lang="en-GB" sz="2200" dirty="0"/>
              <a:t>	Set head to point to the new element </a:t>
            </a:r>
          </a:p>
          <a:p>
            <a:pPr marL="0" indent="0" defTabSz="360000">
              <a:spcBef>
                <a:spcPts val="0"/>
              </a:spcBef>
              <a:buNone/>
              <a:tabLst>
                <a:tab pos="360000" algn="l"/>
              </a:tabLst>
            </a:pPr>
            <a:r>
              <a:rPr lang="en-GB" sz="2200" dirty="0">
                <a:solidFill>
                  <a:srgbClr val="C00000"/>
                </a:solidFill>
              </a:rPr>
              <a:t>End If</a:t>
            </a:r>
            <a:endParaRPr lang="en-GB" sz="2200" b="1" dirty="0">
              <a:solidFill>
                <a:srgbClr val="C00000"/>
              </a:solidFill>
            </a:endParaRPr>
          </a:p>
        </p:txBody>
      </p:sp>
      <p:sp>
        <p:nvSpPr>
          <p:cNvPr id="5" name="TextBox 4">
            <a:extLst>
              <a:ext uri="{FF2B5EF4-FFF2-40B4-BE49-F238E27FC236}">
                <a16:creationId xmlns:a16="http://schemas.microsoft.com/office/drawing/2014/main" id="{3D7171B7-B383-4CF3-E47E-564864150B14}"/>
              </a:ext>
            </a:extLst>
          </p:cNvPr>
          <p:cNvSpPr txBox="1"/>
          <p:nvPr/>
        </p:nvSpPr>
        <p:spPr>
          <a:xfrm>
            <a:off x="1198477" y="4719759"/>
            <a:ext cx="10635303" cy="1938992"/>
          </a:xfrm>
          <a:prstGeom prst="rect">
            <a:avLst/>
          </a:prstGeom>
          <a:noFill/>
        </p:spPr>
        <p:txBody>
          <a:bodyPr wrap="square">
            <a:spAutoFit/>
          </a:bodyPr>
          <a:lstStyle/>
          <a:p>
            <a:pPr marL="342900" indent="-342900">
              <a:buFont typeface="Arial" panose="020B0604020202020204" pitchFamily="34" charset="0"/>
              <a:buChar char="•"/>
            </a:pPr>
            <a:r>
              <a:rPr lang="en-GB" sz="2000" dirty="0">
                <a:solidFill>
                  <a:srgbClr val="3333FF"/>
                </a:solidFill>
              </a:rPr>
              <a:t>If there are no nodes in the list, the new element becomes the first node + The head pointer is updated to reference this new node + Since there are no other nodes, return immediately.</a:t>
            </a:r>
          </a:p>
          <a:p>
            <a:pPr marL="342900" indent="-342900">
              <a:buFont typeface="Arial" panose="020B0604020202020204" pitchFamily="34" charset="0"/>
              <a:buChar char="•"/>
            </a:pPr>
            <a:r>
              <a:rPr lang="en-GB" sz="2000" dirty="0">
                <a:solidFill>
                  <a:srgbClr val="00B050"/>
                </a:solidFill>
              </a:rPr>
              <a:t>The new element needs to be inserted at the beginning because it is the smallest value + The next field of the new node is set to point to the current head, ensuring the existing list is preserved.</a:t>
            </a:r>
          </a:p>
          <a:p>
            <a:pPr marL="342900" indent="-342900">
              <a:buFont typeface="Arial" panose="020B0604020202020204" pitchFamily="34" charset="0"/>
              <a:buChar char="•"/>
            </a:pPr>
            <a:r>
              <a:rPr lang="en-GB" sz="2000" dirty="0"/>
              <a:t>The head is updated to point to the new node, making it the first node in the list.</a:t>
            </a:r>
          </a:p>
          <a:p>
            <a:endParaRPr lang="en-GB" sz="2000" dirty="0">
              <a:solidFill>
                <a:srgbClr val="00B050"/>
              </a:solidFill>
            </a:endParaRPr>
          </a:p>
        </p:txBody>
      </p:sp>
      <p:sp>
        <p:nvSpPr>
          <p:cNvPr id="6" name="Rectangle 5">
            <a:extLst>
              <a:ext uri="{FF2B5EF4-FFF2-40B4-BE49-F238E27FC236}">
                <a16:creationId xmlns:a16="http://schemas.microsoft.com/office/drawing/2014/main" id="{79C617B7-D7C8-599E-C295-A2BFC43086F5}"/>
              </a:ext>
            </a:extLst>
          </p:cNvPr>
          <p:cNvSpPr/>
          <p:nvPr/>
        </p:nvSpPr>
        <p:spPr>
          <a:xfrm>
            <a:off x="358218" y="2743200"/>
            <a:ext cx="7117620" cy="1938992"/>
          </a:xfrm>
          <a:prstGeom prst="rect">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94330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arn(inVertical)">
                                      <p:cBhvr>
                                        <p:cTn id="7" dur="500"/>
                                        <p:tgtEl>
                                          <p:spTgt spid="3">
                                            <p:txEl>
                                              <p:pRg st="3" end="3"/>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barn(inVertical)">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barn(inVertical)">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6" presetClass="entr" presetSubtype="21"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barn(inVertical)">
                                      <p:cBhvr>
                                        <p:cTn id="30" dur="500"/>
                                        <p:tgtEl>
                                          <p:spTgt spid="5">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barn(inVertical)">
                                      <p:cBhvr>
                                        <p:cTn id="38" dur="500"/>
                                        <p:tgtEl>
                                          <p:spTgt spid="3">
                                            <p:txEl>
                                              <p:pRg st="8" end="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barn(inVertical)">
                                      <p:cBhvr>
                                        <p:cTn id="43" dur="500"/>
                                        <p:tgtEl>
                                          <p:spTgt spid="5">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421E4-58B9-AD1D-1401-B801813B923E}"/>
              </a:ext>
            </a:extLst>
          </p:cNvPr>
          <p:cNvSpPr>
            <a:spLocks noGrp="1"/>
          </p:cNvSpPr>
          <p:nvPr>
            <p:ph type="title"/>
          </p:nvPr>
        </p:nvSpPr>
        <p:spPr/>
        <p:txBody>
          <a:bodyPr/>
          <a:lstStyle/>
          <a:p>
            <a:r>
              <a:rPr lang="en-GB" dirty="0"/>
              <a:t>Question 3</a:t>
            </a:r>
          </a:p>
        </p:txBody>
      </p:sp>
      <p:sp>
        <p:nvSpPr>
          <p:cNvPr id="3" name="Content Placeholder 2">
            <a:extLst>
              <a:ext uri="{FF2B5EF4-FFF2-40B4-BE49-F238E27FC236}">
                <a16:creationId xmlns:a16="http://schemas.microsoft.com/office/drawing/2014/main" id="{5D6B131B-B3D1-0B8B-B954-E77F9F5CA3F1}"/>
              </a:ext>
            </a:extLst>
          </p:cNvPr>
          <p:cNvSpPr>
            <a:spLocks noGrp="1"/>
          </p:cNvSpPr>
          <p:nvPr>
            <p:ph idx="1"/>
          </p:nvPr>
        </p:nvSpPr>
        <p:spPr/>
        <p:txBody>
          <a:bodyPr>
            <a:normAutofit/>
          </a:bodyPr>
          <a:lstStyle/>
          <a:p>
            <a:r>
              <a:rPr lang="en-GB" dirty="0"/>
              <a:t>Suppose there exist 3 empty stacks (a, b, c) that permit integer values to be stored.   </a:t>
            </a:r>
          </a:p>
          <a:p>
            <a:r>
              <a:rPr lang="en-GB" dirty="0"/>
              <a:t> Stacks should be described from left to right, where the rightmost item is that at the top of the stack, hence if 10 and 20 are pushed onto an empty stack in turn, the stack would be described as:  </a:t>
            </a:r>
            <a:r>
              <a:rPr lang="en-GB" b="1" dirty="0"/>
              <a:t>Stack: 10, 20</a:t>
            </a:r>
            <a:r>
              <a:rPr lang="en-GB" dirty="0"/>
              <a:t>.</a:t>
            </a:r>
          </a:p>
          <a:p>
            <a:endParaRPr lang="en-GB" dirty="0"/>
          </a:p>
          <a:p>
            <a:r>
              <a:rPr lang="en-GB" dirty="0"/>
              <a:t>Show the contents of stacks a, b and c after each of the following groups of statements is executed.  The effect should be cumulative – hence the operations in the second group should reflect that those in the first group have been completed.</a:t>
            </a:r>
          </a:p>
        </p:txBody>
      </p:sp>
    </p:spTree>
    <p:extLst>
      <p:ext uri="{BB962C8B-B14F-4D97-AF65-F5344CB8AC3E}">
        <p14:creationId xmlns:p14="http://schemas.microsoft.com/office/powerpoint/2010/main" val="23274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33D5E-FC3A-F539-B4DE-98A3731F3459}"/>
              </a:ext>
            </a:extLst>
          </p:cNvPr>
          <p:cNvSpPr>
            <a:spLocks noGrp="1"/>
          </p:cNvSpPr>
          <p:nvPr>
            <p:ph type="title"/>
          </p:nvPr>
        </p:nvSpPr>
        <p:spPr/>
        <p:txBody>
          <a:bodyPr/>
          <a:lstStyle/>
          <a:p>
            <a:r>
              <a:rPr lang="en-GB" dirty="0"/>
              <a:t>5- Question 3 – A </a:t>
            </a:r>
            <a:r>
              <a:rPr lang="en-GB" dirty="0">
                <a:highlight>
                  <a:srgbClr val="FFFF00"/>
                </a:highlight>
              </a:rPr>
              <a:t>(3 marks)</a:t>
            </a:r>
          </a:p>
        </p:txBody>
      </p:sp>
      <p:sp>
        <p:nvSpPr>
          <p:cNvPr id="3" name="Content Placeholder 2">
            <a:extLst>
              <a:ext uri="{FF2B5EF4-FFF2-40B4-BE49-F238E27FC236}">
                <a16:creationId xmlns:a16="http://schemas.microsoft.com/office/drawing/2014/main" id="{2709C31A-E3FB-C78B-D87A-A8B830A8CCE9}"/>
              </a:ext>
            </a:extLst>
          </p:cNvPr>
          <p:cNvSpPr>
            <a:spLocks noGrp="1"/>
          </p:cNvSpPr>
          <p:nvPr>
            <p:ph idx="1"/>
          </p:nvPr>
        </p:nvSpPr>
        <p:spPr/>
        <p:txBody>
          <a:bodyPr/>
          <a:lstStyle/>
          <a:p>
            <a:pPr marL="0" indent="0">
              <a:buNone/>
            </a:pPr>
            <a:r>
              <a:rPr lang="en-GB" b="1" dirty="0"/>
              <a:t> </a:t>
            </a:r>
            <a:r>
              <a:rPr lang="en-GB" b="1" dirty="0" err="1"/>
              <a:t>a.push</a:t>
            </a:r>
            <a:r>
              <a:rPr lang="en-GB" b="1" dirty="0"/>
              <a:t>(17) </a:t>
            </a:r>
          </a:p>
          <a:p>
            <a:pPr marL="0" indent="0">
              <a:buNone/>
            </a:pPr>
            <a:r>
              <a:rPr lang="en-GB" b="1" dirty="0"/>
              <a:t> </a:t>
            </a:r>
            <a:r>
              <a:rPr lang="en-GB" b="1" dirty="0" err="1"/>
              <a:t>a.peek</a:t>
            </a:r>
            <a:r>
              <a:rPr lang="en-GB" b="1" dirty="0"/>
              <a:t>() </a:t>
            </a:r>
          </a:p>
          <a:p>
            <a:pPr marL="0" indent="0">
              <a:buNone/>
            </a:pPr>
            <a:r>
              <a:rPr lang="en-GB" b="1" dirty="0"/>
              <a:t> </a:t>
            </a:r>
            <a:r>
              <a:rPr lang="en-GB" b="1" dirty="0" err="1"/>
              <a:t>b.push</a:t>
            </a:r>
            <a:r>
              <a:rPr lang="en-GB" b="1" dirty="0"/>
              <a:t>(29) </a:t>
            </a:r>
          </a:p>
          <a:p>
            <a:pPr marL="0" indent="0">
              <a:buNone/>
            </a:pPr>
            <a:endParaRPr lang="en-GB" b="1" dirty="0"/>
          </a:p>
          <a:p>
            <a:pPr marL="0" indent="0">
              <a:buNone/>
            </a:pPr>
            <a:r>
              <a:rPr lang="en-GB" b="1" dirty="0"/>
              <a:t>Answer:</a:t>
            </a:r>
          </a:p>
          <a:p>
            <a:pPr marL="914400" lvl="2" indent="0">
              <a:buNone/>
            </a:pPr>
            <a:r>
              <a:rPr lang="en-GB" sz="3200" dirty="0">
                <a:solidFill>
                  <a:srgbClr val="C00000"/>
                </a:solidFill>
              </a:rPr>
              <a:t>Stack a: 17 </a:t>
            </a:r>
          </a:p>
          <a:p>
            <a:pPr marL="914400" lvl="2" indent="0">
              <a:buNone/>
            </a:pPr>
            <a:r>
              <a:rPr lang="en-GB" sz="3200" dirty="0">
                <a:solidFill>
                  <a:srgbClr val="C00000"/>
                </a:solidFill>
              </a:rPr>
              <a:t>Stack b: 29 </a:t>
            </a:r>
          </a:p>
          <a:p>
            <a:pPr marL="914400" lvl="2" indent="0">
              <a:buNone/>
            </a:pPr>
            <a:r>
              <a:rPr lang="en-GB" sz="3200" dirty="0">
                <a:solidFill>
                  <a:srgbClr val="C00000"/>
                </a:solidFill>
              </a:rPr>
              <a:t>Stack c: </a:t>
            </a:r>
            <a:endParaRPr lang="en-GB" sz="3200" b="1" dirty="0">
              <a:solidFill>
                <a:srgbClr val="C00000"/>
              </a:solidFill>
            </a:endParaRPr>
          </a:p>
        </p:txBody>
      </p:sp>
      <p:pic>
        <p:nvPicPr>
          <p:cNvPr id="5" name="Picture 4">
            <a:extLst>
              <a:ext uri="{FF2B5EF4-FFF2-40B4-BE49-F238E27FC236}">
                <a16:creationId xmlns:a16="http://schemas.microsoft.com/office/drawing/2014/main" id="{FA4155EF-33A7-4DFD-DA6A-3709A0042C35}"/>
              </a:ext>
            </a:extLst>
          </p:cNvPr>
          <p:cNvPicPr>
            <a:picLocks noChangeAspect="1"/>
          </p:cNvPicPr>
          <p:nvPr/>
        </p:nvPicPr>
        <p:blipFill>
          <a:blip r:embed="rId2"/>
          <a:stretch>
            <a:fillRect/>
          </a:stretch>
        </p:blipFill>
        <p:spPr>
          <a:xfrm>
            <a:off x="6284085" y="1463286"/>
            <a:ext cx="5549695" cy="4607008"/>
          </a:xfrm>
          <a:prstGeom prst="rect">
            <a:avLst/>
          </a:prstGeom>
        </p:spPr>
      </p:pic>
    </p:spTree>
    <p:extLst>
      <p:ext uri="{BB962C8B-B14F-4D97-AF65-F5344CB8AC3E}">
        <p14:creationId xmlns:p14="http://schemas.microsoft.com/office/powerpoint/2010/main" val="3371624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5518E-9AE3-1714-E1DA-032670FB5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1C3F14-B7AC-4665-AE98-69CD5DF421EA}"/>
              </a:ext>
            </a:extLst>
          </p:cNvPr>
          <p:cNvSpPr>
            <a:spLocks noGrp="1"/>
          </p:cNvSpPr>
          <p:nvPr>
            <p:ph type="title"/>
          </p:nvPr>
        </p:nvSpPr>
        <p:spPr/>
        <p:txBody>
          <a:bodyPr/>
          <a:lstStyle/>
          <a:p>
            <a:r>
              <a:rPr lang="en-GB" dirty="0"/>
              <a:t>6- Question 3 – B </a:t>
            </a:r>
            <a:r>
              <a:rPr lang="en-GB" dirty="0">
                <a:highlight>
                  <a:srgbClr val="FFFF00"/>
                </a:highlight>
              </a:rPr>
              <a:t>(3 marks)</a:t>
            </a:r>
          </a:p>
        </p:txBody>
      </p:sp>
      <p:sp>
        <p:nvSpPr>
          <p:cNvPr id="3" name="Content Placeholder 2">
            <a:extLst>
              <a:ext uri="{FF2B5EF4-FFF2-40B4-BE49-F238E27FC236}">
                <a16:creationId xmlns:a16="http://schemas.microsoft.com/office/drawing/2014/main" id="{90D8B75C-2EE2-D782-ECF3-D00CB36A784B}"/>
              </a:ext>
            </a:extLst>
          </p:cNvPr>
          <p:cNvSpPr>
            <a:spLocks noGrp="1"/>
          </p:cNvSpPr>
          <p:nvPr>
            <p:ph idx="1"/>
          </p:nvPr>
        </p:nvSpPr>
        <p:spPr/>
        <p:txBody>
          <a:bodyPr/>
          <a:lstStyle/>
          <a:p>
            <a:pPr marL="0" indent="0">
              <a:buNone/>
            </a:pPr>
            <a:r>
              <a:rPr lang="en-GB" b="1" dirty="0"/>
              <a:t> </a:t>
            </a:r>
            <a:r>
              <a:rPr lang="en-GB" b="1" dirty="0" err="1"/>
              <a:t>c.push</a:t>
            </a:r>
            <a:r>
              <a:rPr lang="en-GB" b="1" dirty="0"/>
              <a:t>(</a:t>
            </a:r>
            <a:r>
              <a:rPr lang="en-GB" b="1" dirty="0" err="1"/>
              <a:t>b.pop</a:t>
            </a:r>
            <a:r>
              <a:rPr lang="en-GB" b="1" dirty="0"/>
              <a:t>()) </a:t>
            </a:r>
          </a:p>
          <a:p>
            <a:pPr marL="0" indent="0">
              <a:buNone/>
            </a:pPr>
            <a:r>
              <a:rPr lang="en-GB" b="1" dirty="0"/>
              <a:t> </a:t>
            </a:r>
            <a:r>
              <a:rPr lang="en-GB" b="1" dirty="0" err="1"/>
              <a:t>c.push</a:t>
            </a:r>
            <a:r>
              <a:rPr lang="en-GB" b="1" dirty="0"/>
              <a:t>(11) </a:t>
            </a:r>
          </a:p>
          <a:p>
            <a:pPr marL="0" indent="0">
              <a:buNone/>
            </a:pPr>
            <a:r>
              <a:rPr lang="en-GB" b="1" dirty="0"/>
              <a:t> </a:t>
            </a:r>
            <a:r>
              <a:rPr lang="en-GB" b="1" dirty="0" err="1"/>
              <a:t>c.peek</a:t>
            </a:r>
            <a:r>
              <a:rPr lang="en-GB" b="1" dirty="0"/>
              <a:t>() </a:t>
            </a:r>
          </a:p>
          <a:p>
            <a:pPr marL="0" indent="0">
              <a:buNone/>
            </a:pPr>
            <a:endParaRPr lang="en-GB" b="1" dirty="0"/>
          </a:p>
          <a:p>
            <a:pPr marL="0" indent="0">
              <a:buNone/>
            </a:pPr>
            <a:r>
              <a:rPr lang="en-GB" b="1" dirty="0"/>
              <a:t>Answer:</a:t>
            </a:r>
          </a:p>
          <a:p>
            <a:pPr marL="0" indent="0">
              <a:buNone/>
            </a:pPr>
            <a:r>
              <a:rPr lang="en-GB" sz="2800" dirty="0">
                <a:solidFill>
                  <a:srgbClr val="C00000"/>
                </a:solidFill>
              </a:rPr>
              <a:t>Stack a: 17 </a:t>
            </a:r>
          </a:p>
          <a:p>
            <a:pPr marL="0" indent="0">
              <a:buNone/>
            </a:pPr>
            <a:r>
              <a:rPr lang="en-GB" sz="2800" dirty="0">
                <a:solidFill>
                  <a:srgbClr val="C00000"/>
                </a:solidFill>
              </a:rPr>
              <a:t>Stack b:  </a:t>
            </a:r>
          </a:p>
          <a:p>
            <a:pPr marL="0" indent="0">
              <a:buNone/>
            </a:pPr>
            <a:r>
              <a:rPr lang="en-GB" sz="2800" dirty="0">
                <a:solidFill>
                  <a:srgbClr val="C00000"/>
                </a:solidFill>
              </a:rPr>
              <a:t>Stack c: 29, 11  </a:t>
            </a:r>
            <a:endParaRPr lang="en-GB" sz="2800" b="1" dirty="0">
              <a:solidFill>
                <a:srgbClr val="C00000"/>
              </a:solidFill>
            </a:endParaRPr>
          </a:p>
        </p:txBody>
      </p:sp>
      <p:pic>
        <p:nvPicPr>
          <p:cNvPr id="5" name="Picture 4">
            <a:extLst>
              <a:ext uri="{FF2B5EF4-FFF2-40B4-BE49-F238E27FC236}">
                <a16:creationId xmlns:a16="http://schemas.microsoft.com/office/drawing/2014/main" id="{202026AC-0A65-A38E-0BF4-500AC5252F59}"/>
              </a:ext>
            </a:extLst>
          </p:cNvPr>
          <p:cNvPicPr>
            <a:picLocks noChangeAspect="1"/>
          </p:cNvPicPr>
          <p:nvPr/>
        </p:nvPicPr>
        <p:blipFill>
          <a:blip r:embed="rId2"/>
          <a:stretch>
            <a:fillRect/>
          </a:stretch>
        </p:blipFill>
        <p:spPr>
          <a:xfrm>
            <a:off x="7618617" y="1531114"/>
            <a:ext cx="4407126" cy="4369025"/>
          </a:xfrm>
          <a:prstGeom prst="rect">
            <a:avLst/>
          </a:prstGeom>
        </p:spPr>
      </p:pic>
      <p:pic>
        <p:nvPicPr>
          <p:cNvPr id="7" name="Picture 6">
            <a:extLst>
              <a:ext uri="{FF2B5EF4-FFF2-40B4-BE49-F238E27FC236}">
                <a16:creationId xmlns:a16="http://schemas.microsoft.com/office/drawing/2014/main" id="{0BB3B7E7-A672-35F5-DA43-12D00AAC607E}"/>
              </a:ext>
            </a:extLst>
          </p:cNvPr>
          <p:cNvPicPr>
            <a:picLocks noChangeAspect="1"/>
          </p:cNvPicPr>
          <p:nvPr/>
        </p:nvPicPr>
        <p:blipFill>
          <a:blip r:embed="rId3"/>
          <a:stretch>
            <a:fillRect/>
          </a:stretch>
        </p:blipFill>
        <p:spPr>
          <a:xfrm>
            <a:off x="2741277" y="3925692"/>
            <a:ext cx="4781796" cy="1860646"/>
          </a:xfrm>
          <a:prstGeom prst="rect">
            <a:avLst/>
          </a:prstGeom>
        </p:spPr>
      </p:pic>
      <p:pic>
        <p:nvPicPr>
          <p:cNvPr id="9" name="Picture 8">
            <a:extLst>
              <a:ext uri="{FF2B5EF4-FFF2-40B4-BE49-F238E27FC236}">
                <a16:creationId xmlns:a16="http://schemas.microsoft.com/office/drawing/2014/main" id="{32B03D12-AE5E-F08B-9016-66AC99B15A84}"/>
              </a:ext>
            </a:extLst>
          </p:cNvPr>
          <p:cNvPicPr>
            <a:picLocks noChangeAspect="1"/>
          </p:cNvPicPr>
          <p:nvPr/>
        </p:nvPicPr>
        <p:blipFill>
          <a:blip r:embed="rId4"/>
          <a:stretch>
            <a:fillRect/>
          </a:stretch>
        </p:blipFill>
        <p:spPr>
          <a:xfrm>
            <a:off x="3602848" y="1629968"/>
            <a:ext cx="2839141" cy="1648818"/>
          </a:xfrm>
          <a:prstGeom prst="rect">
            <a:avLst/>
          </a:prstGeom>
        </p:spPr>
      </p:pic>
    </p:spTree>
    <p:extLst>
      <p:ext uri="{BB962C8B-B14F-4D97-AF65-F5344CB8AC3E}">
        <p14:creationId xmlns:p14="http://schemas.microsoft.com/office/powerpoint/2010/main" val="1125928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D7057-986E-63EE-6CF5-E7C45D553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273FC4-2615-239F-1282-95064680C518}"/>
              </a:ext>
            </a:extLst>
          </p:cNvPr>
          <p:cNvSpPr>
            <a:spLocks noGrp="1"/>
          </p:cNvSpPr>
          <p:nvPr>
            <p:ph type="title"/>
          </p:nvPr>
        </p:nvSpPr>
        <p:spPr/>
        <p:txBody>
          <a:bodyPr/>
          <a:lstStyle/>
          <a:p>
            <a:r>
              <a:rPr lang="en-GB" dirty="0"/>
              <a:t>7- Question 3 – C </a:t>
            </a:r>
            <a:r>
              <a:rPr lang="en-GB" dirty="0">
                <a:highlight>
                  <a:srgbClr val="FFFF00"/>
                </a:highlight>
              </a:rPr>
              <a:t>(3 marks)</a:t>
            </a:r>
          </a:p>
        </p:txBody>
      </p:sp>
      <p:sp>
        <p:nvSpPr>
          <p:cNvPr id="3" name="Content Placeholder 2">
            <a:extLst>
              <a:ext uri="{FF2B5EF4-FFF2-40B4-BE49-F238E27FC236}">
                <a16:creationId xmlns:a16="http://schemas.microsoft.com/office/drawing/2014/main" id="{C7845AF5-0F90-4D38-BE88-602700805D58}"/>
              </a:ext>
            </a:extLst>
          </p:cNvPr>
          <p:cNvSpPr>
            <a:spLocks noGrp="1"/>
          </p:cNvSpPr>
          <p:nvPr>
            <p:ph idx="1"/>
          </p:nvPr>
        </p:nvSpPr>
        <p:spPr/>
        <p:txBody>
          <a:bodyPr/>
          <a:lstStyle/>
          <a:p>
            <a:pPr marL="0" indent="0">
              <a:buNone/>
            </a:pPr>
            <a:r>
              <a:rPr lang="en-GB" b="1" dirty="0"/>
              <a:t> </a:t>
            </a:r>
            <a:r>
              <a:rPr lang="en-GB" b="1" dirty="0" err="1"/>
              <a:t>a.push</a:t>
            </a:r>
            <a:r>
              <a:rPr lang="en-GB" b="1" dirty="0"/>
              <a:t>(</a:t>
            </a:r>
            <a:r>
              <a:rPr lang="en-GB" b="1" dirty="0" err="1"/>
              <a:t>c.pop</a:t>
            </a:r>
            <a:r>
              <a:rPr lang="en-GB" b="1" dirty="0"/>
              <a:t>()) </a:t>
            </a:r>
          </a:p>
          <a:p>
            <a:pPr marL="0" indent="0">
              <a:buNone/>
            </a:pPr>
            <a:r>
              <a:rPr lang="en-GB" b="1" dirty="0"/>
              <a:t> </a:t>
            </a:r>
            <a:r>
              <a:rPr lang="en-GB" b="1" dirty="0" err="1"/>
              <a:t>b.push</a:t>
            </a:r>
            <a:r>
              <a:rPr lang="en-GB" b="1" dirty="0"/>
              <a:t>(</a:t>
            </a:r>
            <a:r>
              <a:rPr lang="en-GB" b="1" dirty="0" err="1"/>
              <a:t>a.pop</a:t>
            </a:r>
            <a:r>
              <a:rPr lang="en-GB" b="1" dirty="0"/>
              <a:t>()) </a:t>
            </a:r>
          </a:p>
          <a:p>
            <a:pPr marL="0" indent="0">
              <a:buNone/>
            </a:pPr>
            <a:r>
              <a:rPr lang="en-GB" b="1" dirty="0"/>
              <a:t> c.push(</a:t>
            </a:r>
            <a:r>
              <a:rPr lang="en-GB" b="1" dirty="0" err="1"/>
              <a:t>c.pop</a:t>
            </a:r>
            <a:r>
              <a:rPr lang="en-GB" b="1" dirty="0"/>
              <a:t>())</a:t>
            </a:r>
          </a:p>
          <a:p>
            <a:pPr marL="0" indent="0">
              <a:buNone/>
            </a:pPr>
            <a:endParaRPr lang="en-GB" b="1" dirty="0"/>
          </a:p>
          <a:p>
            <a:pPr marL="0" indent="0">
              <a:buNone/>
            </a:pPr>
            <a:r>
              <a:rPr lang="en-GB" b="1" dirty="0"/>
              <a:t>Answer:</a:t>
            </a:r>
          </a:p>
          <a:p>
            <a:pPr marL="914400" lvl="2" indent="0">
              <a:buNone/>
            </a:pPr>
            <a:r>
              <a:rPr lang="en-GB" sz="3200" dirty="0">
                <a:solidFill>
                  <a:srgbClr val="C00000"/>
                </a:solidFill>
              </a:rPr>
              <a:t>Stack a: 17 </a:t>
            </a:r>
          </a:p>
          <a:p>
            <a:pPr marL="914400" lvl="2" indent="0">
              <a:buNone/>
            </a:pPr>
            <a:r>
              <a:rPr lang="en-GB" sz="3200" dirty="0">
                <a:solidFill>
                  <a:srgbClr val="C00000"/>
                </a:solidFill>
              </a:rPr>
              <a:t>Stack b: 11 </a:t>
            </a:r>
          </a:p>
          <a:p>
            <a:pPr marL="914400" lvl="2" indent="0">
              <a:buNone/>
            </a:pPr>
            <a:r>
              <a:rPr lang="en-GB" sz="3200" dirty="0">
                <a:solidFill>
                  <a:srgbClr val="C00000"/>
                </a:solidFill>
              </a:rPr>
              <a:t>Stack c: 29  </a:t>
            </a:r>
            <a:endParaRPr lang="en-GB" sz="3200" b="1" dirty="0">
              <a:solidFill>
                <a:srgbClr val="C00000"/>
              </a:solidFill>
            </a:endParaRPr>
          </a:p>
        </p:txBody>
      </p:sp>
      <p:pic>
        <p:nvPicPr>
          <p:cNvPr id="6" name="Picture 5">
            <a:extLst>
              <a:ext uri="{FF2B5EF4-FFF2-40B4-BE49-F238E27FC236}">
                <a16:creationId xmlns:a16="http://schemas.microsoft.com/office/drawing/2014/main" id="{09E80239-00F0-8C79-83CD-4CD24483D6C9}"/>
              </a:ext>
            </a:extLst>
          </p:cNvPr>
          <p:cNvPicPr>
            <a:picLocks noChangeAspect="1"/>
          </p:cNvPicPr>
          <p:nvPr/>
        </p:nvPicPr>
        <p:blipFill>
          <a:blip r:embed="rId2"/>
          <a:stretch>
            <a:fillRect/>
          </a:stretch>
        </p:blipFill>
        <p:spPr>
          <a:xfrm>
            <a:off x="2928152" y="1514729"/>
            <a:ext cx="3422006" cy="1398996"/>
          </a:xfrm>
          <a:prstGeom prst="rect">
            <a:avLst/>
          </a:prstGeom>
          <a:ln>
            <a:noFill/>
          </a:ln>
          <a:effectLst>
            <a:outerShdw blurRad="292100" dist="139700" dir="2700000" algn="tl" rotWithShape="0">
              <a:srgbClr val="333333">
                <a:alpha val="65000"/>
              </a:srgbClr>
            </a:outerShdw>
          </a:effectLst>
        </p:spPr>
      </p:pic>
      <p:pic>
        <p:nvPicPr>
          <p:cNvPr id="8" name="Picture 7">
            <a:extLst>
              <a:ext uri="{FF2B5EF4-FFF2-40B4-BE49-F238E27FC236}">
                <a16:creationId xmlns:a16="http://schemas.microsoft.com/office/drawing/2014/main" id="{494038A1-9553-539B-3768-0E8E4D9E8856}"/>
              </a:ext>
            </a:extLst>
          </p:cNvPr>
          <p:cNvPicPr>
            <a:picLocks noChangeAspect="1"/>
          </p:cNvPicPr>
          <p:nvPr/>
        </p:nvPicPr>
        <p:blipFill>
          <a:blip r:embed="rId3"/>
          <a:stretch>
            <a:fillRect/>
          </a:stretch>
        </p:blipFill>
        <p:spPr>
          <a:xfrm>
            <a:off x="4833041" y="2571265"/>
            <a:ext cx="7202440" cy="34990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4184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843FF-C438-FC03-D127-1BEF12CBBF3C}"/>
              </a:ext>
            </a:extLst>
          </p:cNvPr>
          <p:cNvSpPr>
            <a:spLocks noGrp="1"/>
          </p:cNvSpPr>
          <p:nvPr>
            <p:ph type="title"/>
          </p:nvPr>
        </p:nvSpPr>
        <p:spPr/>
        <p:txBody>
          <a:bodyPr/>
          <a:lstStyle/>
          <a:p>
            <a:r>
              <a:rPr lang="en-GB" dirty="0">
                <a:highlight>
                  <a:srgbClr val="FFFF00"/>
                </a:highlight>
              </a:rPr>
              <a:t>Extra Questions of the Queue </a:t>
            </a:r>
          </a:p>
        </p:txBody>
      </p:sp>
      <p:sp>
        <p:nvSpPr>
          <p:cNvPr id="3" name="Content Placeholder 2">
            <a:extLst>
              <a:ext uri="{FF2B5EF4-FFF2-40B4-BE49-F238E27FC236}">
                <a16:creationId xmlns:a16="http://schemas.microsoft.com/office/drawing/2014/main" id="{F2320A72-F8E7-190A-B0A3-54194888626B}"/>
              </a:ext>
            </a:extLst>
          </p:cNvPr>
          <p:cNvSpPr>
            <a:spLocks noGrp="1"/>
          </p:cNvSpPr>
          <p:nvPr>
            <p:ph idx="1"/>
          </p:nvPr>
        </p:nvSpPr>
        <p:spPr/>
        <p:txBody>
          <a:bodyPr/>
          <a:lstStyle/>
          <a:p>
            <a:r>
              <a:rPr lang="en-GB" dirty="0"/>
              <a:t>Suppose there exist 3 empty queues (a, b, c) that permit integer values to be stored.</a:t>
            </a:r>
            <a:br>
              <a:rPr lang="en-GB" dirty="0"/>
            </a:br>
            <a:r>
              <a:rPr lang="en-GB" dirty="0"/>
              <a:t>Queues should be described from left to right, where the leftmost item is the front and the rightmost item is the rear. Hence, if 10 and 20 are enqueued onto an empty queue in turn, the queue would be described as:</a:t>
            </a:r>
            <a:br>
              <a:rPr lang="en-GB" dirty="0"/>
            </a:br>
            <a:r>
              <a:rPr lang="en-GB" dirty="0"/>
              <a:t>    Queue: 10, 20</a:t>
            </a:r>
          </a:p>
          <a:p>
            <a:r>
              <a:rPr lang="en-GB" dirty="0"/>
              <a:t>Show the contents of queues a, b, and c after each of the following groups of statements is executed. The effect should be cumulative – hence the operations in the second group should reflect that those in the first group have been completed.</a:t>
            </a:r>
          </a:p>
          <a:p>
            <a:endParaRPr lang="en-GB" dirty="0"/>
          </a:p>
        </p:txBody>
      </p:sp>
    </p:spTree>
    <p:extLst>
      <p:ext uri="{BB962C8B-B14F-4D97-AF65-F5344CB8AC3E}">
        <p14:creationId xmlns:p14="http://schemas.microsoft.com/office/powerpoint/2010/main" val="222408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E11B8-4A06-B201-6B3B-BE212677F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0572D0-6906-014D-9E37-30CFB8595C89}"/>
              </a:ext>
            </a:extLst>
          </p:cNvPr>
          <p:cNvSpPr>
            <a:spLocks noGrp="1"/>
          </p:cNvSpPr>
          <p:nvPr>
            <p:ph type="title"/>
          </p:nvPr>
        </p:nvSpPr>
        <p:spPr/>
        <p:txBody>
          <a:bodyPr/>
          <a:lstStyle/>
          <a:p>
            <a:r>
              <a:rPr lang="en-GB" dirty="0">
                <a:highlight>
                  <a:srgbClr val="FFFF00"/>
                </a:highlight>
              </a:rPr>
              <a:t>Part A</a:t>
            </a:r>
          </a:p>
        </p:txBody>
      </p:sp>
      <p:sp>
        <p:nvSpPr>
          <p:cNvPr id="3" name="Content Placeholder 2">
            <a:extLst>
              <a:ext uri="{FF2B5EF4-FFF2-40B4-BE49-F238E27FC236}">
                <a16:creationId xmlns:a16="http://schemas.microsoft.com/office/drawing/2014/main" id="{D1FE9E6C-B2C6-4CB2-03E2-B56E50815000}"/>
              </a:ext>
            </a:extLst>
          </p:cNvPr>
          <p:cNvSpPr>
            <a:spLocks noGrp="1"/>
          </p:cNvSpPr>
          <p:nvPr>
            <p:ph idx="1"/>
          </p:nvPr>
        </p:nvSpPr>
        <p:spPr/>
        <p:txBody>
          <a:bodyPr/>
          <a:lstStyle/>
          <a:p>
            <a:pPr marL="0" indent="0">
              <a:buNone/>
            </a:pPr>
            <a:r>
              <a:rPr lang="en-GB" dirty="0" err="1"/>
              <a:t>a.enqueue</a:t>
            </a:r>
            <a:r>
              <a:rPr lang="en-GB" dirty="0"/>
              <a:t>(17) </a:t>
            </a:r>
          </a:p>
          <a:p>
            <a:pPr marL="0" indent="0">
              <a:buNone/>
            </a:pPr>
            <a:r>
              <a:rPr lang="en-GB" dirty="0" err="1"/>
              <a:t>a.peek</a:t>
            </a:r>
            <a:r>
              <a:rPr lang="en-GB" dirty="0"/>
              <a:t>() </a:t>
            </a:r>
          </a:p>
          <a:p>
            <a:pPr marL="0" indent="0">
              <a:buNone/>
            </a:pPr>
            <a:r>
              <a:rPr lang="en-GB" dirty="0" err="1"/>
              <a:t>b.enqueue</a:t>
            </a:r>
            <a:r>
              <a:rPr lang="en-GB" dirty="0"/>
              <a:t>(29)</a:t>
            </a:r>
          </a:p>
          <a:p>
            <a:pPr marL="0" indent="0">
              <a:buNone/>
            </a:pPr>
            <a:endParaRPr lang="en-GB" dirty="0"/>
          </a:p>
          <a:p>
            <a:pPr marL="0" indent="0">
              <a:buNone/>
            </a:pPr>
            <a:r>
              <a:rPr lang="en-GB" dirty="0"/>
              <a:t>Answer</a:t>
            </a:r>
          </a:p>
          <a:p>
            <a:pPr marL="457200" lvl="1" indent="0">
              <a:buNone/>
            </a:pPr>
            <a:r>
              <a:rPr lang="pt-BR" dirty="0"/>
              <a:t>Queue a: 17</a:t>
            </a:r>
          </a:p>
          <a:p>
            <a:pPr marL="457200" lvl="1" indent="0">
              <a:buNone/>
            </a:pPr>
            <a:r>
              <a:rPr lang="pt-BR" dirty="0"/>
              <a:t>Queue b: 29</a:t>
            </a:r>
          </a:p>
          <a:p>
            <a:pPr marL="457200" lvl="1" indent="0">
              <a:buNone/>
            </a:pPr>
            <a:r>
              <a:rPr lang="pt-BR" dirty="0"/>
              <a:t>Queue c: empty</a:t>
            </a:r>
            <a:endParaRPr lang="en-GB" dirty="0"/>
          </a:p>
        </p:txBody>
      </p:sp>
    </p:spTree>
    <p:extLst>
      <p:ext uri="{BB962C8B-B14F-4D97-AF65-F5344CB8AC3E}">
        <p14:creationId xmlns:p14="http://schemas.microsoft.com/office/powerpoint/2010/main" val="596094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FC8FF38-B7CF-6F82-5CDD-F8C5F366C34B}"/>
              </a:ext>
            </a:extLst>
          </p:cNvPr>
          <p:cNvSpPr/>
          <p:nvPr/>
        </p:nvSpPr>
        <p:spPr>
          <a:xfrm>
            <a:off x="1103086" y="4688116"/>
            <a:ext cx="7953828" cy="1511622"/>
          </a:xfrm>
          <a:prstGeom prst="roundRect">
            <a:avLst/>
          </a:prstGeom>
          <a:solidFill>
            <a:schemeClr val="accent2">
              <a:lumMod val="20000"/>
              <a:lumOff val="80000"/>
            </a:schemeClr>
          </a:solid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itle 2">
            <a:extLst>
              <a:ext uri="{FF2B5EF4-FFF2-40B4-BE49-F238E27FC236}">
                <a16:creationId xmlns:a16="http://schemas.microsoft.com/office/drawing/2014/main" id="{5EF704D8-531C-BB46-DEBE-5AE6E1588168}"/>
              </a:ext>
            </a:extLst>
          </p:cNvPr>
          <p:cNvSpPr>
            <a:spLocks noGrp="1"/>
          </p:cNvSpPr>
          <p:nvPr>
            <p:ph type="title"/>
          </p:nvPr>
        </p:nvSpPr>
        <p:spPr/>
        <p:txBody>
          <a:bodyPr/>
          <a:lstStyle/>
          <a:p>
            <a:r>
              <a:rPr lang="en-GB" dirty="0"/>
              <a:t>Overall Module Assessment</a:t>
            </a:r>
          </a:p>
        </p:txBody>
      </p:sp>
      <p:graphicFrame>
        <p:nvGraphicFramePr>
          <p:cNvPr id="2" name="Content Placeholder 1">
            <a:extLst>
              <a:ext uri="{FF2B5EF4-FFF2-40B4-BE49-F238E27FC236}">
                <a16:creationId xmlns:a16="http://schemas.microsoft.com/office/drawing/2014/main" id="{7CEAAC5B-C983-27A0-ABDB-41045CBDE197}"/>
              </a:ext>
            </a:extLst>
          </p:cNvPr>
          <p:cNvGraphicFramePr>
            <a:graphicFrameLocks noGrp="1"/>
          </p:cNvGraphicFramePr>
          <p:nvPr>
            <p:ph idx="1"/>
            <p:extLst>
              <p:ext uri="{D42A27DB-BD31-4B8C-83A1-F6EECF244321}">
                <p14:modId xmlns:p14="http://schemas.microsoft.com/office/powerpoint/2010/main" val="1005769715"/>
              </p:ext>
            </p:extLst>
          </p:nvPr>
        </p:nvGraphicFramePr>
        <p:xfrm>
          <a:off x="358775" y="1360488"/>
          <a:ext cx="11474450" cy="4710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0338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BD5D7-8EEF-5822-3376-41EA028BA4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C9646-E489-183B-B2CF-D0DF043034D8}"/>
              </a:ext>
            </a:extLst>
          </p:cNvPr>
          <p:cNvSpPr>
            <a:spLocks noGrp="1"/>
          </p:cNvSpPr>
          <p:nvPr>
            <p:ph type="title"/>
          </p:nvPr>
        </p:nvSpPr>
        <p:spPr/>
        <p:txBody>
          <a:bodyPr/>
          <a:lstStyle/>
          <a:p>
            <a:r>
              <a:rPr lang="en-GB" dirty="0">
                <a:highlight>
                  <a:srgbClr val="FFFF00"/>
                </a:highlight>
              </a:rPr>
              <a:t>Part B</a:t>
            </a:r>
          </a:p>
        </p:txBody>
      </p:sp>
      <p:sp>
        <p:nvSpPr>
          <p:cNvPr id="3" name="Content Placeholder 2">
            <a:extLst>
              <a:ext uri="{FF2B5EF4-FFF2-40B4-BE49-F238E27FC236}">
                <a16:creationId xmlns:a16="http://schemas.microsoft.com/office/drawing/2014/main" id="{0F9D127B-EF10-0BF9-F730-FBC355455D9B}"/>
              </a:ext>
            </a:extLst>
          </p:cNvPr>
          <p:cNvSpPr>
            <a:spLocks noGrp="1"/>
          </p:cNvSpPr>
          <p:nvPr>
            <p:ph idx="1"/>
          </p:nvPr>
        </p:nvSpPr>
        <p:spPr/>
        <p:txBody>
          <a:bodyPr/>
          <a:lstStyle/>
          <a:p>
            <a:pPr marL="0" indent="0">
              <a:buNone/>
            </a:pPr>
            <a:r>
              <a:rPr lang="en-GB" dirty="0" err="1"/>
              <a:t>c.enqueue</a:t>
            </a:r>
            <a:r>
              <a:rPr lang="en-GB" dirty="0"/>
              <a:t>(</a:t>
            </a:r>
            <a:r>
              <a:rPr lang="en-GB" dirty="0" err="1"/>
              <a:t>b.dequeue</a:t>
            </a:r>
            <a:r>
              <a:rPr lang="en-GB" dirty="0"/>
              <a:t>())</a:t>
            </a:r>
          </a:p>
          <a:p>
            <a:pPr marL="0" indent="0">
              <a:buNone/>
            </a:pPr>
            <a:r>
              <a:rPr lang="en-GB" dirty="0" err="1"/>
              <a:t>c.enqueue</a:t>
            </a:r>
            <a:r>
              <a:rPr lang="en-GB" dirty="0"/>
              <a:t>(11)</a:t>
            </a:r>
          </a:p>
          <a:p>
            <a:pPr marL="0" indent="0">
              <a:buNone/>
            </a:pPr>
            <a:r>
              <a:rPr lang="en-GB" dirty="0" err="1"/>
              <a:t>c.peek</a:t>
            </a:r>
            <a:r>
              <a:rPr lang="en-GB" dirty="0"/>
              <a:t>() </a:t>
            </a:r>
          </a:p>
          <a:p>
            <a:pPr marL="0" indent="0">
              <a:buNone/>
            </a:pPr>
            <a:endParaRPr lang="en-GB" dirty="0"/>
          </a:p>
          <a:p>
            <a:pPr marL="457200" lvl="1" indent="0">
              <a:buNone/>
            </a:pPr>
            <a:r>
              <a:rPr lang="en-GB" dirty="0"/>
              <a:t>Queue a: 17</a:t>
            </a:r>
          </a:p>
          <a:p>
            <a:pPr marL="457200" lvl="1" indent="0">
              <a:buNone/>
            </a:pPr>
            <a:r>
              <a:rPr lang="en-GB" dirty="0"/>
              <a:t>Queue b: empty</a:t>
            </a:r>
          </a:p>
          <a:p>
            <a:pPr marL="457200" lvl="1" indent="0">
              <a:buNone/>
            </a:pPr>
            <a:r>
              <a:rPr lang="en-GB" dirty="0"/>
              <a:t>Queue c: 29, 11 (Note: </a:t>
            </a:r>
            <a:r>
              <a:rPr lang="en-GB" dirty="0" err="1"/>
              <a:t>c.peek</a:t>
            </a:r>
            <a:r>
              <a:rPr lang="en-GB" dirty="0"/>
              <a:t>() returns 29)</a:t>
            </a:r>
          </a:p>
        </p:txBody>
      </p:sp>
    </p:spTree>
    <p:extLst>
      <p:ext uri="{BB962C8B-B14F-4D97-AF65-F5344CB8AC3E}">
        <p14:creationId xmlns:p14="http://schemas.microsoft.com/office/powerpoint/2010/main" val="28951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7C163-506C-BC94-8470-F1F9D9EEAE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45607-BEF3-07E7-00CD-A3BB6597ACD7}"/>
              </a:ext>
            </a:extLst>
          </p:cNvPr>
          <p:cNvSpPr>
            <a:spLocks noGrp="1"/>
          </p:cNvSpPr>
          <p:nvPr>
            <p:ph type="title"/>
          </p:nvPr>
        </p:nvSpPr>
        <p:spPr/>
        <p:txBody>
          <a:bodyPr/>
          <a:lstStyle/>
          <a:p>
            <a:r>
              <a:rPr lang="en-GB" dirty="0">
                <a:highlight>
                  <a:srgbClr val="FFFF00"/>
                </a:highlight>
              </a:rPr>
              <a:t>Part C</a:t>
            </a:r>
          </a:p>
        </p:txBody>
      </p:sp>
      <p:sp>
        <p:nvSpPr>
          <p:cNvPr id="3" name="Content Placeholder 2">
            <a:extLst>
              <a:ext uri="{FF2B5EF4-FFF2-40B4-BE49-F238E27FC236}">
                <a16:creationId xmlns:a16="http://schemas.microsoft.com/office/drawing/2014/main" id="{CA16A8B8-462C-86A8-EA6C-7A03999B0FEB}"/>
              </a:ext>
            </a:extLst>
          </p:cNvPr>
          <p:cNvSpPr>
            <a:spLocks noGrp="1"/>
          </p:cNvSpPr>
          <p:nvPr>
            <p:ph idx="1"/>
          </p:nvPr>
        </p:nvSpPr>
        <p:spPr/>
        <p:txBody>
          <a:bodyPr/>
          <a:lstStyle/>
          <a:p>
            <a:pPr marL="0" indent="0">
              <a:buNone/>
            </a:pPr>
            <a:r>
              <a:rPr lang="en-GB" dirty="0" err="1"/>
              <a:t>a.enqueue</a:t>
            </a:r>
            <a:r>
              <a:rPr lang="en-GB" dirty="0"/>
              <a:t>(</a:t>
            </a:r>
            <a:r>
              <a:rPr lang="en-GB" dirty="0" err="1"/>
              <a:t>c.dequeue</a:t>
            </a:r>
            <a:r>
              <a:rPr lang="en-GB" dirty="0"/>
              <a:t>())</a:t>
            </a:r>
          </a:p>
          <a:p>
            <a:pPr marL="0" indent="0">
              <a:buNone/>
            </a:pPr>
            <a:r>
              <a:rPr lang="en-GB" dirty="0" err="1"/>
              <a:t>b.enqueue</a:t>
            </a:r>
            <a:r>
              <a:rPr lang="en-GB" dirty="0"/>
              <a:t>(</a:t>
            </a:r>
            <a:r>
              <a:rPr lang="en-GB" dirty="0" err="1"/>
              <a:t>a.dequeue</a:t>
            </a:r>
            <a:r>
              <a:rPr lang="en-GB" dirty="0"/>
              <a:t>())</a:t>
            </a:r>
          </a:p>
          <a:p>
            <a:pPr marL="0" indent="0">
              <a:buNone/>
            </a:pPr>
            <a:r>
              <a:rPr lang="en-GB" dirty="0" err="1"/>
              <a:t>c.enqueue</a:t>
            </a:r>
            <a:r>
              <a:rPr lang="en-GB" dirty="0"/>
              <a:t>(</a:t>
            </a:r>
            <a:r>
              <a:rPr lang="en-GB" dirty="0" err="1"/>
              <a:t>c.dequeue</a:t>
            </a:r>
            <a:r>
              <a:rPr lang="en-GB" dirty="0"/>
              <a:t>())</a:t>
            </a:r>
          </a:p>
          <a:p>
            <a:pPr marL="0" indent="0">
              <a:buNone/>
            </a:pPr>
            <a:endParaRPr lang="en-GB" dirty="0"/>
          </a:p>
          <a:p>
            <a:pPr marL="457200" lvl="1" indent="0">
              <a:buNone/>
            </a:pPr>
            <a:r>
              <a:rPr lang="en-GB" dirty="0"/>
              <a:t>Queue a: 29</a:t>
            </a:r>
          </a:p>
          <a:p>
            <a:pPr marL="457200" lvl="1" indent="0">
              <a:buNone/>
            </a:pPr>
            <a:r>
              <a:rPr lang="en-GB" dirty="0"/>
              <a:t>Queue b: 17</a:t>
            </a:r>
          </a:p>
          <a:p>
            <a:pPr marL="457200" lvl="1" indent="0">
              <a:buNone/>
            </a:pPr>
            <a:r>
              <a:rPr lang="en-GB" dirty="0"/>
              <a:t>Queue c: 11</a:t>
            </a:r>
          </a:p>
        </p:txBody>
      </p:sp>
    </p:spTree>
    <p:extLst>
      <p:ext uri="{BB962C8B-B14F-4D97-AF65-F5344CB8AC3E}">
        <p14:creationId xmlns:p14="http://schemas.microsoft.com/office/powerpoint/2010/main" val="2938240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6506A-FD16-F5DB-F511-987375D2F344}"/>
              </a:ext>
            </a:extLst>
          </p:cNvPr>
          <p:cNvSpPr>
            <a:spLocks noGrp="1"/>
          </p:cNvSpPr>
          <p:nvPr>
            <p:ph type="title"/>
          </p:nvPr>
        </p:nvSpPr>
        <p:spPr/>
        <p:txBody>
          <a:bodyPr/>
          <a:lstStyle/>
          <a:p>
            <a:r>
              <a:rPr lang="en-GB" dirty="0"/>
              <a:t>7- Question 4  </a:t>
            </a:r>
            <a:r>
              <a:rPr lang="en-GB" dirty="0">
                <a:highlight>
                  <a:srgbClr val="FFFF00"/>
                </a:highlight>
              </a:rPr>
              <a:t>(all 6 marks) </a:t>
            </a:r>
          </a:p>
        </p:txBody>
      </p:sp>
      <p:sp>
        <p:nvSpPr>
          <p:cNvPr id="3" name="Content Placeholder 2">
            <a:extLst>
              <a:ext uri="{FF2B5EF4-FFF2-40B4-BE49-F238E27FC236}">
                <a16:creationId xmlns:a16="http://schemas.microsoft.com/office/drawing/2014/main" id="{55DDD80F-C3E3-A79C-C6D4-E8521B1C2006}"/>
              </a:ext>
            </a:extLst>
          </p:cNvPr>
          <p:cNvSpPr>
            <a:spLocks noGrp="1"/>
          </p:cNvSpPr>
          <p:nvPr>
            <p:ph idx="1"/>
          </p:nvPr>
        </p:nvSpPr>
        <p:spPr/>
        <p:txBody>
          <a:bodyPr>
            <a:normAutofit lnSpcReduction="10000"/>
          </a:bodyPr>
          <a:lstStyle/>
          <a:p>
            <a:r>
              <a:rPr lang="en-GB" dirty="0"/>
              <a:t>Provide the following Git commands </a:t>
            </a:r>
          </a:p>
          <a:p>
            <a:pPr marL="514350" indent="-514350">
              <a:buAutoNum type="alphaLcParenBoth"/>
            </a:pPr>
            <a:r>
              <a:rPr lang="en-GB" b="1" dirty="0"/>
              <a:t>To create a new branch called </a:t>
            </a:r>
            <a:r>
              <a:rPr lang="en-GB" b="1" dirty="0" err="1"/>
              <a:t>my_branch</a:t>
            </a:r>
            <a:endParaRPr lang="en-GB" b="1" dirty="0"/>
          </a:p>
          <a:p>
            <a:pPr marL="514350" indent="-514350">
              <a:buFont typeface="Arial" panose="020B0604020202020204" pitchFamily="34" charset="0"/>
              <a:buAutoNum type="alphaLcParenBoth"/>
            </a:pPr>
            <a:r>
              <a:rPr lang="en-GB" b="1" dirty="0"/>
              <a:t>To move to the master branch </a:t>
            </a:r>
          </a:p>
          <a:p>
            <a:pPr marL="514350" indent="-514350">
              <a:buFont typeface="Arial" panose="020B0604020202020204" pitchFamily="34" charset="0"/>
              <a:buAutoNum type="alphaLcParenBoth"/>
            </a:pPr>
            <a:r>
              <a:rPr lang="en-GB" b="1" dirty="0"/>
              <a:t>To delete the branch </a:t>
            </a:r>
            <a:r>
              <a:rPr lang="en-GB" b="1" dirty="0" err="1"/>
              <a:t>my_branch</a:t>
            </a:r>
            <a:r>
              <a:rPr lang="en-GB" b="1" dirty="0"/>
              <a:t> </a:t>
            </a:r>
          </a:p>
          <a:p>
            <a:pPr marL="0" indent="0">
              <a:buNone/>
            </a:pPr>
            <a:br>
              <a:rPr lang="en-GB" dirty="0"/>
            </a:br>
            <a:r>
              <a:rPr lang="en-GB" b="1" dirty="0"/>
              <a:t>Explanation</a:t>
            </a:r>
          </a:p>
          <a:p>
            <a:r>
              <a:rPr lang="en-GB" sz="2000" dirty="0"/>
              <a:t>Git is a </a:t>
            </a:r>
            <a:r>
              <a:rPr lang="en-GB" sz="2000" b="1" dirty="0"/>
              <a:t>distributed version control system (VCS)</a:t>
            </a:r>
            <a:r>
              <a:rPr lang="en-GB" sz="2000" dirty="0"/>
              <a:t> used for tracking changes in source code during software development. It allows multiple developers to collaborate efficiently while keeping a history of all changes.</a:t>
            </a:r>
          </a:p>
          <a:p>
            <a:pPr marL="0" indent="0">
              <a:buNone/>
            </a:pPr>
            <a:br>
              <a:rPr lang="en-GB" dirty="0"/>
            </a:br>
            <a:r>
              <a:rPr lang="en-GB" dirty="0"/>
              <a:t>git &lt;</a:t>
            </a:r>
            <a:r>
              <a:rPr lang="en-GB" dirty="0">
                <a:solidFill>
                  <a:srgbClr val="C00000"/>
                </a:solidFill>
              </a:rPr>
              <a:t>command</a:t>
            </a:r>
            <a:r>
              <a:rPr lang="en-GB" dirty="0"/>
              <a:t>&gt; [options] [arguments]</a:t>
            </a:r>
          </a:p>
        </p:txBody>
      </p:sp>
    </p:spTree>
    <p:extLst>
      <p:ext uri="{BB962C8B-B14F-4D97-AF65-F5344CB8AC3E}">
        <p14:creationId xmlns:p14="http://schemas.microsoft.com/office/powerpoint/2010/main" val="23698196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E0E83941-0C8A-385D-6781-345462BBB57C}"/>
              </a:ext>
            </a:extLst>
          </p:cNvPr>
          <p:cNvGraphicFramePr>
            <a:graphicFrameLocks noGrp="1"/>
          </p:cNvGraphicFramePr>
          <p:nvPr>
            <p:ph idx="4294967295"/>
            <p:extLst>
              <p:ext uri="{D42A27DB-BD31-4B8C-83A1-F6EECF244321}">
                <p14:modId xmlns:p14="http://schemas.microsoft.com/office/powerpoint/2010/main" val="2009479629"/>
              </p:ext>
            </p:extLst>
          </p:nvPr>
        </p:nvGraphicFramePr>
        <p:xfrm>
          <a:off x="206225" y="133478"/>
          <a:ext cx="11779550" cy="6638023"/>
        </p:xfrm>
        <a:graphic>
          <a:graphicData uri="http://schemas.openxmlformats.org/drawingml/2006/table">
            <a:tbl>
              <a:tblPr>
                <a:tableStyleId>{5940675A-B579-460E-94D1-54222C63F5DA}</a:tableStyleId>
              </a:tblPr>
              <a:tblGrid>
                <a:gridCol w="3228674">
                  <a:extLst>
                    <a:ext uri="{9D8B030D-6E8A-4147-A177-3AD203B41FA5}">
                      <a16:colId xmlns:a16="http://schemas.microsoft.com/office/drawing/2014/main" val="102843442"/>
                    </a:ext>
                  </a:extLst>
                </a:gridCol>
                <a:gridCol w="4053016">
                  <a:extLst>
                    <a:ext uri="{9D8B030D-6E8A-4147-A177-3AD203B41FA5}">
                      <a16:colId xmlns:a16="http://schemas.microsoft.com/office/drawing/2014/main" val="898749615"/>
                    </a:ext>
                  </a:extLst>
                </a:gridCol>
                <a:gridCol w="4497860">
                  <a:extLst>
                    <a:ext uri="{9D8B030D-6E8A-4147-A177-3AD203B41FA5}">
                      <a16:colId xmlns:a16="http://schemas.microsoft.com/office/drawing/2014/main" val="1299960042"/>
                    </a:ext>
                  </a:extLst>
                </a:gridCol>
              </a:tblGrid>
              <a:tr h="194231">
                <a:tc>
                  <a:txBody>
                    <a:bodyPr/>
                    <a:lstStyle/>
                    <a:p>
                      <a:r>
                        <a:rPr lang="en-GB" sz="1700" b="1"/>
                        <a:t>Action</a:t>
                      </a:r>
                      <a:endParaRPr lang="en-GB" sz="1700"/>
                    </a:p>
                  </a:txBody>
                  <a:tcPr marL="48558" marR="48558" marT="24279" marB="24279" anchor="ctr"/>
                </a:tc>
                <a:tc>
                  <a:txBody>
                    <a:bodyPr/>
                    <a:lstStyle/>
                    <a:p>
                      <a:r>
                        <a:rPr lang="en-GB" sz="1700" b="1"/>
                        <a:t>Command</a:t>
                      </a:r>
                      <a:endParaRPr lang="en-GB" sz="1700"/>
                    </a:p>
                  </a:txBody>
                  <a:tcPr marL="48558" marR="48558" marT="24279" marB="24279" anchor="ctr"/>
                </a:tc>
                <a:tc>
                  <a:txBody>
                    <a:bodyPr/>
                    <a:lstStyle/>
                    <a:p>
                      <a:r>
                        <a:rPr lang="en-GB" sz="1700" b="1"/>
                        <a:t>Criteria</a:t>
                      </a:r>
                      <a:endParaRPr lang="en-GB" sz="1700"/>
                    </a:p>
                  </a:txBody>
                  <a:tcPr marL="48558" marR="48558" marT="24279" marB="24279" anchor="ctr"/>
                </a:tc>
                <a:extLst>
                  <a:ext uri="{0D108BD9-81ED-4DB2-BD59-A6C34878D82A}">
                    <a16:rowId xmlns:a16="http://schemas.microsoft.com/office/drawing/2014/main" val="610770137"/>
                  </a:ext>
                </a:extLst>
              </a:tr>
              <a:tr h="339905">
                <a:tc>
                  <a:txBody>
                    <a:bodyPr/>
                    <a:lstStyle/>
                    <a:p>
                      <a:r>
                        <a:rPr lang="en-GB" sz="1700" b="1"/>
                        <a:t>Create a new branch</a:t>
                      </a:r>
                      <a:endParaRPr lang="en-GB" sz="1700"/>
                    </a:p>
                  </a:txBody>
                  <a:tcPr marL="48558" marR="48558" marT="24279" marB="24279" anchor="ctr"/>
                </a:tc>
                <a:tc>
                  <a:txBody>
                    <a:bodyPr/>
                    <a:lstStyle/>
                    <a:p>
                      <a:r>
                        <a:rPr lang="en-GB" sz="1700"/>
                        <a:t>git branch &lt;new_branch&gt;</a:t>
                      </a:r>
                    </a:p>
                  </a:txBody>
                  <a:tcPr marL="48558" marR="48558" marT="24279" marB="24279" anchor="ctr"/>
                </a:tc>
                <a:tc>
                  <a:txBody>
                    <a:bodyPr/>
                    <a:lstStyle/>
                    <a:p>
                      <a:r>
                        <a:rPr lang="en-GB" sz="1700"/>
                        <a:t>Creates a branch but does not switch to it.</a:t>
                      </a:r>
                    </a:p>
                  </a:txBody>
                  <a:tcPr marL="48558" marR="48558" marT="24279" marB="24279" anchor="ctr"/>
                </a:tc>
                <a:extLst>
                  <a:ext uri="{0D108BD9-81ED-4DB2-BD59-A6C34878D82A}">
                    <a16:rowId xmlns:a16="http://schemas.microsoft.com/office/drawing/2014/main" val="2954160872"/>
                  </a:ext>
                </a:extLst>
              </a:tr>
              <a:tr h="339905">
                <a:tc>
                  <a:txBody>
                    <a:bodyPr/>
                    <a:lstStyle/>
                    <a:p>
                      <a:r>
                        <a:rPr lang="en-GB" sz="1700" b="1"/>
                        <a:t>Create and switch to a new branch</a:t>
                      </a:r>
                      <a:endParaRPr lang="en-GB" sz="1700"/>
                    </a:p>
                  </a:txBody>
                  <a:tcPr marL="48558" marR="48558" marT="24279" marB="24279" anchor="ctr"/>
                </a:tc>
                <a:tc>
                  <a:txBody>
                    <a:bodyPr/>
                    <a:lstStyle/>
                    <a:p>
                      <a:r>
                        <a:rPr lang="en-GB" sz="1700"/>
                        <a:t>git switch -c &lt;new_branch&gt; or git checkout -b &lt;new_branch&gt;</a:t>
                      </a:r>
                    </a:p>
                  </a:txBody>
                  <a:tcPr marL="48558" marR="48558" marT="24279" marB="24279" anchor="ctr"/>
                </a:tc>
                <a:tc>
                  <a:txBody>
                    <a:bodyPr/>
                    <a:lstStyle/>
                    <a:p>
                      <a:r>
                        <a:rPr lang="en-GB" sz="1700"/>
                        <a:t>Creates and immediately switches to the new branch.</a:t>
                      </a:r>
                    </a:p>
                  </a:txBody>
                  <a:tcPr marL="48558" marR="48558" marT="24279" marB="24279" anchor="ctr"/>
                </a:tc>
                <a:extLst>
                  <a:ext uri="{0D108BD9-81ED-4DB2-BD59-A6C34878D82A}">
                    <a16:rowId xmlns:a16="http://schemas.microsoft.com/office/drawing/2014/main" val="3179399010"/>
                  </a:ext>
                </a:extLst>
              </a:tr>
              <a:tr h="339905">
                <a:tc>
                  <a:txBody>
                    <a:bodyPr/>
                    <a:lstStyle/>
                    <a:p>
                      <a:r>
                        <a:rPr lang="en-GB" sz="1700" b="1"/>
                        <a:t>Switch to an existing branch</a:t>
                      </a:r>
                      <a:endParaRPr lang="en-GB" sz="1700"/>
                    </a:p>
                  </a:txBody>
                  <a:tcPr marL="48558" marR="48558" marT="24279" marB="24279" anchor="ctr"/>
                </a:tc>
                <a:tc>
                  <a:txBody>
                    <a:bodyPr/>
                    <a:lstStyle/>
                    <a:p>
                      <a:r>
                        <a:rPr lang="en-GB" sz="1700"/>
                        <a:t>git switch &lt;branch&gt; or git checkout &lt;branch&gt;</a:t>
                      </a:r>
                    </a:p>
                  </a:txBody>
                  <a:tcPr marL="48558" marR="48558" marT="24279" marB="24279" anchor="ctr"/>
                </a:tc>
                <a:tc>
                  <a:txBody>
                    <a:bodyPr/>
                    <a:lstStyle/>
                    <a:p>
                      <a:r>
                        <a:rPr lang="en-GB" sz="1700"/>
                        <a:t>Moves to the specified branch.</a:t>
                      </a:r>
                    </a:p>
                  </a:txBody>
                  <a:tcPr marL="48558" marR="48558" marT="24279" marB="24279" anchor="ctr"/>
                </a:tc>
                <a:extLst>
                  <a:ext uri="{0D108BD9-81ED-4DB2-BD59-A6C34878D82A}">
                    <a16:rowId xmlns:a16="http://schemas.microsoft.com/office/drawing/2014/main" val="1575481759"/>
                  </a:ext>
                </a:extLst>
              </a:tr>
              <a:tr h="339905">
                <a:tc>
                  <a:txBody>
                    <a:bodyPr/>
                    <a:lstStyle/>
                    <a:p>
                      <a:r>
                        <a:rPr lang="en-GB" sz="1700" b="1"/>
                        <a:t>List all local branches</a:t>
                      </a:r>
                      <a:endParaRPr lang="en-GB" sz="1700"/>
                    </a:p>
                  </a:txBody>
                  <a:tcPr marL="48558" marR="48558" marT="24279" marB="24279" anchor="ctr"/>
                </a:tc>
                <a:tc>
                  <a:txBody>
                    <a:bodyPr/>
                    <a:lstStyle/>
                    <a:p>
                      <a:r>
                        <a:rPr lang="en-GB" sz="1700"/>
                        <a:t>git branch</a:t>
                      </a:r>
                    </a:p>
                  </a:txBody>
                  <a:tcPr marL="48558" marR="48558" marT="24279" marB="24279" anchor="ctr"/>
                </a:tc>
                <a:tc>
                  <a:txBody>
                    <a:bodyPr/>
                    <a:lstStyle/>
                    <a:p>
                      <a:r>
                        <a:rPr lang="en-GB" sz="1700" dirty="0"/>
                        <a:t>Displays all local branches, marking the current branch with *.</a:t>
                      </a:r>
                    </a:p>
                  </a:txBody>
                  <a:tcPr marL="48558" marR="48558" marT="24279" marB="24279" anchor="ctr"/>
                </a:tc>
                <a:extLst>
                  <a:ext uri="{0D108BD9-81ED-4DB2-BD59-A6C34878D82A}">
                    <a16:rowId xmlns:a16="http://schemas.microsoft.com/office/drawing/2014/main" val="3653282167"/>
                  </a:ext>
                </a:extLst>
              </a:tr>
              <a:tr h="339905">
                <a:tc>
                  <a:txBody>
                    <a:bodyPr/>
                    <a:lstStyle/>
                    <a:p>
                      <a:r>
                        <a:rPr lang="en-GB" sz="1700" b="1"/>
                        <a:t>List all local and remote branches</a:t>
                      </a:r>
                      <a:endParaRPr lang="en-GB" sz="1700"/>
                    </a:p>
                  </a:txBody>
                  <a:tcPr marL="48558" marR="48558" marT="24279" marB="24279" anchor="ctr"/>
                </a:tc>
                <a:tc>
                  <a:txBody>
                    <a:bodyPr/>
                    <a:lstStyle/>
                    <a:p>
                      <a:r>
                        <a:rPr lang="en-GB" sz="1700"/>
                        <a:t>git branch -a</a:t>
                      </a:r>
                    </a:p>
                  </a:txBody>
                  <a:tcPr marL="48558" marR="48558" marT="24279" marB="24279" anchor="ctr"/>
                </a:tc>
                <a:tc>
                  <a:txBody>
                    <a:bodyPr/>
                    <a:lstStyle/>
                    <a:p>
                      <a:r>
                        <a:rPr lang="en-GB" sz="1700"/>
                        <a:t>Shows both local and remote branches.</a:t>
                      </a:r>
                    </a:p>
                  </a:txBody>
                  <a:tcPr marL="48558" marR="48558" marT="24279" marB="24279" anchor="ctr"/>
                </a:tc>
                <a:extLst>
                  <a:ext uri="{0D108BD9-81ED-4DB2-BD59-A6C34878D82A}">
                    <a16:rowId xmlns:a16="http://schemas.microsoft.com/office/drawing/2014/main" val="2403392559"/>
                  </a:ext>
                </a:extLst>
              </a:tr>
              <a:tr h="194231">
                <a:tc>
                  <a:txBody>
                    <a:bodyPr/>
                    <a:lstStyle/>
                    <a:p>
                      <a:r>
                        <a:rPr lang="en-GB" sz="1700" b="1"/>
                        <a:t>Rename a branch (current branch)</a:t>
                      </a:r>
                      <a:endParaRPr lang="en-GB" sz="1700"/>
                    </a:p>
                  </a:txBody>
                  <a:tcPr marL="48558" marR="48558" marT="24279" marB="24279" anchor="ctr"/>
                </a:tc>
                <a:tc>
                  <a:txBody>
                    <a:bodyPr/>
                    <a:lstStyle/>
                    <a:p>
                      <a:r>
                        <a:rPr lang="en-GB" sz="1700"/>
                        <a:t>git branch -m &lt;new_name&gt;</a:t>
                      </a:r>
                    </a:p>
                  </a:txBody>
                  <a:tcPr marL="48558" marR="48558" marT="24279" marB="24279" anchor="ctr"/>
                </a:tc>
                <a:tc>
                  <a:txBody>
                    <a:bodyPr/>
                    <a:lstStyle/>
                    <a:p>
                      <a:r>
                        <a:rPr lang="en-GB" sz="1700"/>
                        <a:t>Renames the current branch.</a:t>
                      </a:r>
                    </a:p>
                  </a:txBody>
                  <a:tcPr marL="48558" marR="48558" marT="24279" marB="24279" anchor="ctr"/>
                </a:tc>
                <a:extLst>
                  <a:ext uri="{0D108BD9-81ED-4DB2-BD59-A6C34878D82A}">
                    <a16:rowId xmlns:a16="http://schemas.microsoft.com/office/drawing/2014/main" val="3458624860"/>
                  </a:ext>
                </a:extLst>
              </a:tr>
              <a:tr h="339905">
                <a:tc>
                  <a:txBody>
                    <a:bodyPr/>
                    <a:lstStyle/>
                    <a:p>
                      <a:r>
                        <a:rPr lang="en-GB" sz="1700" b="1"/>
                        <a:t>Rename a branch (from another name)</a:t>
                      </a:r>
                      <a:endParaRPr lang="en-GB" sz="1700"/>
                    </a:p>
                  </a:txBody>
                  <a:tcPr marL="48558" marR="48558" marT="24279" marB="24279" anchor="ctr"/>
                </a:tc>
                <a:tc>
                  <a:txBody>
                    <a:bodyPr/>
                    <a:lstStyle/>
                    <a:p>
                      <a:r>
                        <a:rPr lang="en-GB" sz="1700"/>
                        <a:t>git branch -m &lt;old_name&gt; &lt;new_name&gt;</a:t>
                      </a:r>
                    </a:p>
                  </a:txBody>
                  <a:tcPr marL="48558" marR="48558" marT="24279" marB="24279" anchor="ctr"/>
                </a:tc>
                <a:tc>
                  <a:txBody>
                    <a:bodyPr/>
                    <a:lstStyle/>
                    <a:p>
                      <a:r>
                        <a:rPr lang="en-GB" sz="1700"/>
                        <a:t>Renames a specified branch.</a:t>
                      </a:r>
                    </a:p>
                  </a:txBody>
                  <a:tcPr marL="48558" marR="48558" marT="24279" marB="24279" anchor="ctr"/>
                </a:tc>
                <a:extLst>
                  <a:ext uri="{0D108BD9-81ED-4DB2-BD59-A6C34878D82A}">
                    <a16:rowId xmlns:a16="http://schemas.microsoft.com/office/drawing/2014/main" val="674804562"/>
                  </a:ext>
                </a:extLst>
              </a:tr>
              <a:tr h="194231">
                <a:tc>
                  <a:txBody>
                    <a:bodyPr/>
                    <a:lstStyle/>
                    <a:p>
                      <a:r>
                        <a:rPr lang="en-GB" sz="1700" b="1"/>
                        <a:t>Delete a local branch</a:t>
                      </a:r>
                      <a:endParaRPr lang="en-GB" sz="1700"/>
                    </a:p>
                  </a:txBody>
                  <a:tcPr marL="48558" marR="48558" marT="24279" marB="24279" anchor="ctr"/>
                </a:tc>
                <a:tc>
                  <a:txBody>
                    <a:bodyPr/>
                    <a:lstStyle/>
                    <a:p>
                      <a:r>
                        <a:rPr lang="en-GB" sz="1700"/>
                        <a:t>git branch -d &lt;branch&gt;</a:t>
                      </a:r>
                    </a:p>
                  </a:txBody>
                  <a:tcPr marL="48558" marR="48558" marT="24279" marB="24279" anchor="ctr"/>
                </a:tc>
                <a:tc>
                  <a:txBody>
                    <a:bodyPr/>
                    <a:lstStyle/>
                    <a:p>
                      <a:r>
                        <a:rPr lang="en-GB" sz="1700"/>
                        <a:t>Deletes a branch </a:t>
                      </a:r>
                      <a:r>
                        <a:rPr lang="en-GB" sz="1700" b="1"/>
                        <a:t>only if merged</a:t>
                      </a:r>
                      <a:r>
                        <a:rPr lang="en-GB" sz="1700"/>
                        <a:t>.</a:t>
                      </a:r>
                    </a:p>
                  </a:txBody>
                  <a:tcPr marL="48558" marR="48558" marT="24279" marB="24279" anchor="ctr"/>
                </a:tc>
                <a:extLst>
                  <a:ext uri="{0D108BD9-81ED-4DB2-BD59-A6C34878D82A}">
                    <a16:rowId xmlns:a16="http://schemas.microsoft.com/office/drawing/2014/main" val="3132401885"/>
                  </a:ext>
                </a:extLst>
              </a:tr>
              <a:tr h="194231">
                <a:tc>
                  <a:txBody>
                    <a:bodyPr/>
                    <a:lstStyle/>
                    <a:p>
                      <a:r>
                        <a:rPr lang="en-GB" sz="1700" b="1"/>
                        <a:t>Force delete a local branch</a:t>
                      </a:r>
                      <a:endParaRPr lang="en-GB" sz="1700"/>
                    </a:p>
                  </a:txBody>
                  <a:tcPr marL="48558" marR="48558" marT="24279" marB="24279" anchor="ctr"/>
                </a:tc>
                <a:tc>
                  <a:txBody>
                    <a:bodyPr/>
                    <a:lstStyle/>
                    <a:p>
                      <a:r>
                        <a:rPr lang="en-GB" sz="1700"/>
                        <a:t>git branch -D &lt;branch&gt;</a:t>
                      </a:r>
                    </a:p>
                  </a:txBody>
                  <a:tcPr marL="48558" marR="48558" marT="24279" marB="24279" anchor="ctr"/>
                </a:tc>
                <a:tc>
                  <a:txBody>
                    <a:bodyPr/>
                    <a:lstStyle/>
                    <a:p>
                      <a:r>
                        <a:rPr lang="en-GB" sz="1700"/>
                        <a:t>Deletes a branch </a:t>
                      </a:r>
                      <a:r>
                        <a:rPr lang="en-GB" sz="1700" b="1"/>
                        <a:t>even if not merged</a:t>
                      </a:r>
                      <a:r>
                        <a:rPr lang="en-GB" sz="1700"/>
                        <a:t>.</a:t>
                      </a:r>
                    </a:p>
                  </a:txBody>
                  <a:tcPr marL="48558" marR="48558" marT="24279" marB="24279" anchor="ctr"/>
                </a:tc>
                <a:extLst>
                  <a:ext uri="{0D108BD9-81ED-4DB2-BD59-A6C34878D82A}">
                    <a16:rowId xmlns:a16="http://schemas.microsoft.com/office/drawing/2014/main" val="222274938"/>
                  </a:ext>
                </a:extLst>
              </a:tr>
              <a:tr h="339905">
                <a:tc>
                  <a:txBody>
                    <a:bodyPr/>
                    <a:lstStyle/>
                    <a:p>
                      <a:r>
                        <a:rPr lang="en-GB" sz="1700" b="1"/>
                        <a:t>Delete a remote branch</a:t>
                      </a:r>
                      <a:endParaRPr lang="en-GB" sz="1700"/>
                    </a:p>
                  </a:txBody>
                  <a:tcPr marL="48558" marR="48558" marT="24279" marB="24279" anchor="ctr"/>
                </a:tc>
                <a:tc>
                  <a:txBody>
                    <a:bodyPr/>
                    <a:lstStyle/>
                    <a:p>
                      <a:r>
                        <a:rPr lang="en-GB" sz="1700"/>
                        <a:t>git push origin --delete &lt;branch&gt;</a:t>
                      </a:r>
                    </a:p>
                  </a:txBody>
                  <a:tcPr marL="48558" marR="48558" marT="24279" marB="24279" anchor="ctr"/>
                </a:tc>
                <a:tc>
                  <a:txBody>
                    <a:bodyPr/>
                    <a:lstStyle/>
                    <a:p>
                      <a:r>
                        <a:rPr lang="en-GB" sz="1700"/>
                        <a:t>Removes the branch from the remote repository.</a:t>
                      </a:r>
                    </a:p>
                  </a:txBody>
                  <a:tcPr marL="48558" marR="48558" marT="24279" marB="24279" anchor="ctr"/>
                </a:tc>
                <a:extLst>
                  <a:ext uri="{0D108BD9-81ED-4DB2-BD59-A6C34878D82A}">
                    <a16:rowId xmlns:a16="http://schemas.microsoft.com/office/drawing/2014/main" val="3391189049"/>
                  </a:ext>
                </a:extLst>
              </a:tr>
              <a:tr h="339905">
                <a:tc>
                  <a:txBody>
                    <a:bodyPr/>
                    <a:lstStyle/>
                    <a:p>
                      <a:r>
                        <a:rPr lang="en-GB" sz="1700" b="1"/>
                        <a:t>Push a new branch to remote</a:t>
                      </a:r>
                      <a:endParaRPr lang="en-GB" sz="1700"/>
                    </a:p>
                  </a:txBody>
                  <a:tcPr marL="48558" marR="48558" marT="24279" marB="24279" anchor="ctr"/>
                </a:tc>
                <a:tc>
                  <a:txBody>
                    <a:bodyPr/>
                    <a:lstStyle/>
                    <a:p>
                      <a:r>
                        <a:rPr lang="en-GB" sz="1700"/>
                        <a:t>git push origin &lt;branch&gt;</a:t>
                      </a:r>
                    </a:p>
                  </a:txBody>
                  <a:tcPr marL="48558" marR="48558" marT="24279" marB="24279" anchor="ctr"/>
                </a:tc>
                <a:tc>
                  <a:txBody>
                    <a:bodyPr/>
                    <a:lstStyle/>
                    <a:p>
                      <a:r>
                        <a:rPr lang="en-GB" sz="1700"/>
                        <a:t>Uploads a local branch to the remote repository.</a:t>
                      </a:r>
                    </a:p>
                  </a:txBody>
                  <a:tcPr marL="48558" marR="48558" marT="24279" marB="24279" anchor="ctr"/>
                </a:tc>
                <a:extLst>
                  <a:ext uri="{0D108BD9-81ED-4DB2-BD59-A6C34878D82A}">
                    <a16:rowId xmlns:a16="http://schemas.microsoft.com/office/drawing/2014/main" val="3336333282"/>
                  </a:ext>
                </a:extLst>
              </a:tr>
              <a:tr h="339905">
                <a:tc>
                  <a:txBody>
                    <a:bodyPr/>
                    <a:lstStyle/>
                    <a:p>
                      <a:r>
                        <a:rPr lang="en-GB" sz="1700" b="1"/>
                        <a:t>Set upstream tracking for a branch</a:t>
                      </a:r>
                      <a:endParaRPr lang="en-GB" sz="1700"/>
                    </a:p>
                  </a:txBody>
                  <a:tcPr marL="48558" marR="48558" marT="24279" marB="24279" anchor="ctr"/>
                </a:tc>
                <a:tc>
                  <a:txBody>
                    <a:bodyPr/>
                    <a:lstStyle/>
                    <a:p>
                      <a:r>
                        <a:rPr lang="en-GB" sz="1700"/>
                        <a:t>git push -u origin &lt;branch&gt;</a:t>
                      </a:r>
                    </a:p>
                  </a:txBody>
                  <a:tcPr marL="48558" marR="48558" marT="24279" marB="24279" anchor="ctr"/>
                </a:tc>
                <a:tc>
                  <a:txBody>
                    <a:bodyPr/>
                    <a:lstStyle/>
                    <a:p>
                      <a:r>
                        <a:rPr lang="en-GB" sz="1700"/>
                        <a:t>Pushes the branch and sets remote tracking for future sync.</a:t>
                      </a:r>
                    </a:p>
                  </a:txBody>
                  <a:tcPr marL="48558" marR="48558" marT="24279" marB="24279" anchor="ctr"/>
                </a:tc>
                <a:extLst>
                  <a:ext uri="{0D108BD9-81ED-4DB2-BD59-A6C34878D82A}">
                    <a16:rowId xmlns:a16="http://schemas.microsoft.com/office/drawing/2014/main" val="1780570820"/>
                  </a:ext>
                </a:extLst>
              </a:tr>
              <a:tr h="339905">
                <a:tc>
                  <a:txBody>
                    <a:bodyPr/>
                    <a:lstStyle/>
                    <a:p>
                      <a:r>
                        <a:rPr lang="en-GB" sz="1700" b="1"/>
                        <a:t>Merge a branch into the current branch</a:t>
                      </a:r>
                      <a:endParaRPr lang="en-GB" sz="1700"/>
                    </a:p>
                  </a:txBody>
                  <a:tcPr marL="48558" marR="48558" marT="24279" marB="24279" anchor="ctr"/>
                </a:tc>
                <a:tc>
                  <a:txBody>
                    <a:bodyPr/>
                    <a:lstStyle/>
                    <a:p>
                      <a:r>
                        <a:rPr lang="en-GB" sz="1700"/>
                        <a:t>git merge &lt;branch&gt;</a:t>
                      </a:r>
                    </a:p>
                  </a:txBody>
                  <a:tcPr marL="48558" marR="48558" marT="24279" marB="24279" anchor="ctr"/>
                </a:tc>
                <a:tc>
                  <a:txBody>
                    <a:bodyPr/>
                    <a:lstStyle/>
                    <a:p>
                      <a:r>
                        <a:rPr lang="en-GB" sz="1700"/>
                        <a:t>Combines the specified branch into the current branch.</a:t>
                      </a:r>
                    </a:p>
                  </a:txBody>
                  <a:tcPr marL="48558" marR="48558" marT="24279" marB="24279" anchor="ctr"/>
                </a:tc>
                <a:extLst>
                  <a:ext uri="{0D108BD9-81ED-4DB2-BD59-A6C34878D82A}">
                    <a16:rowId xmlns:a16="http://schemas.microsoft.com/office/drawing/2014/main" val="3746011200"/>
                  </a:ext>
                </a:extLst>
              </a:tr>
              <a:tr h="194231">
                <a:tc>
                  <a:txBody>
                    <a:bodyPr/>
                    <a:lstStyle/>
                    <a:p>
                      <a:r>
                        <a:rPr lang="en-GB" sz="1700" b="1"/>
                        <a:t>Abort a merge</a:t>
                      </a:r>
                      <a:endParaRPr lang="en-GB" sz="1700"/>
                    </a:p>
                  </a:txBody>
                  <a:tcPr marL="48558" marR="48558" marT="24279" marB="24279" anchor="ctr"/>
                </a:tc>
                <a:tc>
                  <a:txBody>
                    <a:bodyPr/>
                    <a:lstStyle/>
                    <a:p>
                      <a:r>
                        <a:rPr lang="en-GB" sz="1700"/>
                        <a:t>git merge --abort</a:t>
                      </a:r>
                    </a:p>
                  </a:txBody>
                  <a:tcPr marL="48558" marR="48558" marT="24279" marB="24279" anchor="ctr"/>
                </a:tc>
                <a:tc>
                  <a:txBody>
                    <a:bodyPr/>
                    <a:lstStyle/>
                    <a:p>
                      <a:r>
                        <a:rPr lang="en-GB" sz="1700"/>
                        <a:t>Cancels a merge operation.</a:t>
                      </a:r>
                    </a:p>
                  </a:txBody>
                  <a:tcPr marL="48558" marR="48558" marT="24279" marB="24279" anchor="ctr"/>
                </a:tc>
                <a:extLst>
                  <a:ext uri="{0D108BD9-81ED-4DB2-BD59-A6C34878D82A}">
                    <a16:rowId xmlns:a16="http://schemas.microsoft.com/office/drawing/2014/main" val="92474364"/>
                  </a:ext>
                </a:extLst>
              </a:tr>
              <a:tr h="339905">
                <a:tc>
                  <a:txBody>
                    <a:bodyPr/>
                    <a:lstStyle/>
                    <a:p>
                      <a:r>
                        <a:rPr lang="en-GB" sz="1700" b="1"/>
                        <a:t>Check the branch you are on</a:t>
                      </a:r>
                      <a:endParaRPr lang="en-GB" sz="1700"/>
                    </a:p>
                  </a:txBody>
                  <a:tcPr marL="48558" marR="48558" marT="24279" marB="24279" anchor="ctr"/>
                </a:tc>
                <a:tc>
                  <a:txBody>
                    <a:bodyPr/>
                    <a:lstStyle/>
                    <a:p>
                      <a:r>
                        <a:rPr lang="en-GB" sz="1700"/>
                        <a:t>git branch --show-current</a:t>
                      </a:r>
                    </a:p>
                  </a:txBody>
                  <a:tcPr marL="48558" marR="48558" marT="24279" marB="24279" anchor="ctr"/>
                </a:tc>
                <a:tc>
                  <a:txBody>
                    <a:bodyPr/>
                    <a:lstStyle/>
                    <a:p>
                      <a:r>
                        <a:rPr lang="en-GB" sz="1700" dirty="0"/>
                        <a:t>Displays the name of the currently checked-out branch.</a:t>
                      </a:r>
                    </a:p>
                  </a:txBody>
                  <a:tcPr marL="48558" marR="48558" marT="24279" marB="24279" anchor="ctr"/>
                </a:tc>
                <a:extLst>
                  <a:ext uri="{0D108BD9-81ED-4DB2-BD59-A6C34878D82A}">
                    <a16:rowId xmlns:a16="http://schemas.microsoft.com/office/drawing/2014/main" val="693201846"/>
                  </a:ext>
                </a:extLst>
              </a:tr>
            </a:tbl>
          </a:graphicData>
        </a:graphic>
      </p:graphicFrame>
    </p:spTree>
    <p:extLst>
      <p:ext uri="{BB962C8B-B14F-4D97-AF65-F5344CB8AC3E}">
        <p14:creationId xmlns:p14="http://schemas.microsoft.com/office/powerpoint/2010/main" val="790108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3C68-4160-C4E8-13F7-4F4D6D1E3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8CF344-2A11-B389-A227-089CBA5A019C}"/>
              </a:ext>
            </a:extLst>
          </p:cNvPr>
          <p:cNvSpPr>
            <a:spLocks noGrp="1"/>
          </p:cNvSpPr>
          <p:nvPr>
            <p:ph type="title"/>
          </p:nvPr>
        </p:nvSpPr>
        <p:spPr/>
        <p:txBody>
          <a:bodyPr/>
          <a:lstStyle/>
          <a:p>
            <a:r>
              <a:rPr lang="en-GB" dirty="0"/>
              <a:t>7- Question 4 – A </a:t>
            </a:r>
            <a:r>
              <a:rPr lang="en-GB" dirty="0">
                <a:highlight>
                  <a:srgbClr val="FFFF00"/>
                </a:highlight>
              </a:rPr>
              <a:t>(2 marks) </a:t>
            </a:r>
          </a:p>
        </p:txBody>
      </p:sp>
      <p:sp>
        <p:nvSpPr>
          <p:cNvPr id="3" name="Content Placeholder 2">
            <a:extLst>
              <a:ext uri="{FF2B5EF4-FFF2-40B4-BE49-F238E27FC236}">
                <a16:creationId xmlns:a16="http://schemas.microsoft.com/office/drawing/2014/main" id="{88F51066-7ED3-DA2A-C834-C80213521D85}"/>
              </a:ext>
            </a:extLst>
          </p:cNvPr>
          <p:cNvSpPr>
            <a:spLocks noGrp="1"/>
          </p:cNvSpPr>
          <p:nvPr>
            <p:ph idx="1"/>
          </p:nvPr>
        </p:nvSpPr>
        <p:spPr/>
        <p:txBody>
          <a:bodyPr/>
          <a:lstStyle/>
          <a:p>
            <a:r>
              <a:rPr lang="en-GB" dirty="0"/>
              <a:t>Provide the following Git commands </a:t>
            </a:r>
          </a:p>
          <a:p>
            <a:pPr marL="0" indent="0">
              <a:buNone/>
            </a:pPr>
            <a:r>
              <a:rPr lang="en-GB" b="1" dirty="0"/>
              <a:t>(a)	To create a new branch called </a:t>
            </a:r>
            <a:r>
              <a:rPr lang="en-GB" b="1" dirty="0" err="1"/>
              <a:t>my_branch</a:t>
            </a:r>
            <a:endParaRPr lang="en-GB" b="1" dirty="0"/>
          </a:p>
          <a:p>
            <a:pPr marL="514350" indent="-514350">
              <a:buAutoNum type="alphaLcParenBoth"/>
            </a:pPr>
            <a:endParaRPr lang="en-GB" sz="1200" dirty="0"/>
          </a:p>
          <a:p>
            <a:pPr marL="0" indent="0">
              <a:buNone/>
            </a:pPr>
            <a:r>
              <a:rPr lang="en-GB" sz="2800" dirty="0">
                <a:solidFill>
                  <a:srgbClr val="C00000"/>
                </a:solidFill>
              </a:rPr>
              <a:t>git switch -c </a:t>
            </a:r>
            <a:r>
              <a:rPr lang="en-GB" sz="2800" dirty="0" err="1">
                <a:solidFill>
                  <a:srgbClr val="C00000"/>
                </a:solidFill>
              </a:rPr>
              <a:t>my_branch</a:t>
            </a:r>
            <a:r>
              <a:rPr lang="en-GB" sz="2800" dirty="0">
                <a:solidFill>
                  <a:srgbClr val="C00000"/>
                </a:solidFill>
              </a:rPr>
              <a:t> </a:t>
            </a:r>
          </a:p>
          <a:p>
            <a:pPr marL="0" indent="0">
              <a:buNone/>
            </a:pPr>
            <a:endParaRPr lang="en-GB" dirty="0"/>
          </a:p>
        </p:txBody>
      </p:sp>
    </p:spTree>
    <p:extLst>
      <p:ext uri="{BB962C8B-B14F-4D97-AF65-F5344CB8AC3E}">
        <p14:creationId xmlns:p14="http://schemas.microsoft.com/office/powerpoint/2010/main" val="35647482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C4A24-27C4-F14D-51DB-2BA99AC13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0DEACC-1B1C-EC76-C713-5FF7F2760B31}"/>
              </a:ext>
            </a:extLst>
          </p:cNvPr>
          <p:cNvSpPr>
            <a:spLocks noGrp="1"/>
          </p:cNvSpPr>
          <p:nvPr>
            <p:ph type="title"/>
          </p:nvPr>
        </p:nvSpPr>
        <p:spPr/>
        <p:txBody>
          <a:bodyPr/>
          <a:lstStyle/>
          <a:p>
            <a:r>
              <a:rPr lang="en-GB" dirty="0"/>
              <a:t>8- Question 4 – B </a:t>
            </a:r>
            <a:r>
              <a:rPr lang="en-GB" dirty="0">
                <a:highlight>
                  <a:srgbClr val="FFFF00"/>
                </a:highlight>
              </a:rPr>
              <a:t>(2 marks) </a:t>
            </a:r>
          </a:p>
        </p:txBody>
      </p:sp>
      <p:sp>
        <p:nvSpPr>
          <p:cNvPr id="3" name="Content Placeholder 2">
            <a:extLst>
              <a:ext uri="{FF2B5EF4-FFF2-40B4-BE49-F238E27FC236}">
                <a16:creationId xmlns:a16="http://schemas.microsoft.com/office/drawing/2014/main" id="{359B2EAA-4D1A-01E9-831F-203584D6B679}"/>
              </a:ext>
            </a:extLst>
          </p:cNvPr>
          <p:cNvSpPr>
            <a:spLocks noGrp="1"/>
          </p:cNvSpPr>
          <p:nvPr>
            <p:ph idx="1"/>
          </p:nvPr>
        </p:nvSpPr>
        <p:spPr/>
        <p:txBody>
          <a:bodyPr/>
          <a:lstStyle/>
          <a:p>
            <a:r>
              <a:rPr lang="en-GB" dirty="0"/>
              <a:t>Provide the following Git commands </a:t>
            </a:r>
          </a:p>
          <a:p>
            <a:endParaRPr lang="en-GB" dirty="0"/>
          </a:p>
          <a:p>
            <a:pPr marL="0" indent="0">
              <a:buNone/>
            </a:pPr>
            <a:r>
              <a:rPr lang="en-GB" b="1" dirty="0"/>
              <a:t>(b)	To move to the master branch </a:t>
            </a:r>
          </a:p>
          <a:p>
            <a:pPr marL="514350" indent="-514350">
              <a:buAutoNum type="alphaLcParenBoth"/>
            </a:pPr>
            <a:endParaRPr lang="en-GB" dirty="0"/>
          </a:p>
          <a:p>
            <a:pPr marL="0" indent="0">
              <a:buNone/>
            </a:pPr>
            <a:r>
              <a:rPr lang="en-GB" sz="2800" dirty="0">
                <a:solidFill>
                  <a:srgbClr val="C00000"/>
                </a:solidFill>
              </a:rPr>
              <a:t>	git switch master </a:t>
            </a:r>
          </a:p>
          <a:p>
            <a:pPr marL="0" indent="0">
              <a:buNone/>
            </a:pPr>
            <a:r>
              <a:rPr lang="en-GB" sz="2800" dirty="0">
                <a:solidFill>
                  <a:srgbClr val="C00000"/>
                </a:solidFill>
              </a:rPr>
              <a:t> </a:t>
            </a:r>
          </a:p>
          <a:p>
            <a:pPr marL="0" indent="0">
              <a:buNone/>
            </a:pPr>
            <a:endParaRPr lang="en-GB" dirty="0"/>
          </a:p>
        </p:txBody>
      </p:sp>
    </p:spTree>
    <p:extLst>
      <p:ext uri="{BB962C8B-B14F-4D97-AF65-F5344CB8AC3E}">
        <p14:creationId xmlns:p14="http://schemas.microsoft.com/office/powerpoint/2010/main" val="3835770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311CD-E789-AC79-037D-1548E9CC0B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34A1A3-F004-C95C-1DEA-984BB05DBE50}"/>
              </a:ext>
            </a:extLst>
          </p:cNvPr>
          <p:cNvSpPr>
            <a:spLocks noGrp="1"/>
          </p:cNvSpPr>
          <p:nvPr>
            <p:ph type="title"/>
          </p:nvPr>
        </p:nvSpPr>
        <p:spPr/>
        <p:txBody>
          <a:bodyPr/>
          <a:lstStyle/>
          <a:p>
            <a:r>
              <a:rPr lang="en-GB" dirty="0"/>
              <a:t>9- Question 4 – C </a:t>
            </a:r>
            <a:r>
              <a:rPr lang="en-GB" dirty="0">
                <a:highlight>
                  <a:srgbClr val="FFFF00"/>
                </a:highlight>
              </a:rPr>
              <a:t>(2 marks) </a:t>
            </a:r>
          </a:p>
        </p:txBody>
      </p:sp>
      <p:sp>
        <p:nvSpPr>
          <p:cNvPr id="3" name="Content Placeholder 2">
            <a:extLst>
              <a:ext uri="{FF2B5EF4-FFF2-40B4-BE49-F238E27FC236}">
                <a16:creationId xmlns:a16="http://schemas.microsoft.com/office/drawing/2014/main" id="{E9F02E67-A54D-D1A1-9127-1C9EE582833C}"/>
              </a:ext>
            </a:extLst>
          </p:cNvPr>
          <p:cNvSpPr>
            <a:spLocks noGrp="1"/>
          </p:cNvSpPr>
          <p:nvPr>
            <p:ph idx="1"/>
          </p:nvPr>
        </p:nvSpPr>
        <p:spPr/>
        <p:txBody>
          <a:bodyPr/>
          <a:lstStyle/>
          <a:p>
            <a:r>
              <a:rPr lang="en-GB" dirty="0"/>
              <a:t>Provide the following Git commands </a:t>
            </a:r>
          </a:p>
          <a:p>
            <a:pPr marL="0" indent="0">
              <a:buNone/>
            </a:pPr>
            <a:endParaRPr lang="en-GB" dirty="0"/>
          </a:p>
          <a:p>
            <a:pPr marL="0" indent="0">
              <a:buNone/>
            </a:pPr>
            <a:r>
              <a:rPr lang="en-GB" b="1" dirty="0"/>
              <a:t>(c)	To delete the branch </a:t>
            </a:r>
            <a:r>
              <a:rPr lang="en-GB" b="1" dirty="0" err="1"/>
              <a:t>my_branch</a:t>
            </a:r>
            <a:r>
              <a:rPr lang="en-GB" b="1" dirty="0"/>
              <a:t> </a:t>
            </a:r>
          </a:p>
          <a:p>
            <a:pPr marL="514350" indent="-514350">
              <a:buAutoNum type="alphaLcParenBoth"/>
            </a:pPr>
            <a:endParaRPr lang="en-GB" dirty="0"/>
          </a:p>
          <a:p>
            <a:pPr marL="0" indent="0">
              <a:buNone/>
            </a:pPr>
            <a:r>
              <a:rPr lang="en-GB" sz="2800" dirty="0">
                <a:solidFill>
                  <a:srgbClr val="C00000"/>
                </a:solidFill>
              </a:rPr>
              <a:t>	git branch -d </a:t>
            </a:r>
            <a:r>
              <a:rPr lang="en-GB" sz="2800" dirty="0" err="1">
                <a:solidFill>
                  <a:srgbClr val="C00000"/>
                </a:solidFill>
              </a:rPr>
              <a:t>my_branch</a:t>
            </a:r>
            <a:r>
              <a:rPr lang="en-GB" sz="2800" dirty="0">
                <a:solidFill>
                  <a:srgbClr val="C00000"/>
                </a:solidFill>
              </a:rPr>
              <a:t> </a:t>
            </a:r>
          </a:p>
          <a:p>
            <a:pPr marL="0" indent="0">
              <a:buNone/>
            </a:pPr>
            <a:r>
              <a:rPr lang="en-GB" sz="2800" dirty="0">
                <a:solidFill>
                  <a:srgbClr val="C00000"/>
                </a:solidFill>
              </a:rPr>
              <a:t> </a:t>
            </a:r>
          </a:p>
          <a:p>
            <a:pPr marL="0" indent="0">
              <a:buNone/>
            </a:pPr>
            <a:endParaRPr lang="en-GB" dirty="0"/>
          </a:p>
        </p:txBody>
      </p:sp>
    </p:spTree>
    <p:extLst>
      <p:ext uri="{BB962C8B-B14F-4D97-AF65-F5344CB8AC3E}">
        <p14:creationId xmlns:p14="http://schemas.microsoft.com/office/powerpoint/2010/main" val="490214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EB71-DA21-E3AF-C47C-B4BDE8C8B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DDFF3C-0652-CA5D-CBD1-1FA0245B694B}"/>
              </a:ext>
            </a:extLst>
          </p:cNvPr>
          <p:cNvSpPr>
            <a:spLocks noGrp="1"/>
          </p:cNvSpPr>
          <p:nvPr>
            <p:ph type="title"/>
          </p:nvPr>
        </p:nvSpPr>
        <p:spPr/>
        <p:txBody>
          <a:bodyPr/>
          <a:lstStyle/>
          <a:p>
            <a:r>
              <a:rPr lang="en-GB" dirty="0"/>
              <a:t>10- Question 5  </a:t>
            </a:r>
            <a:r>
              <a:rPr lang="en-GB" dirty="0">
                <a:highlight>
                  <a:srgbClr val="FFFF00"/>
                </a:highlight>
              </a:rPr>
              <a:t>(3 marks) </a:t>
            </a:r>
          </a:p>
        </p:txBody>
      </p:sp>
      <p:sp>
        <p:nvSpPr>
          <p:cNvPr id="3" name="Content Placeholder 2">
            <a:extLst>
              <a:ext uri="{FF2B5EF4-FFF2-40B4-BE49-F238E27FC236}">
                <a16:creationId xmlns:a16="http://schemas.microsoft.com/office/drawing/2014/main" id="{5445DEA1-155D-526C-F2C2-68E826E2E93A}"/>
              </a:ext>
            </a:extLst>
          </p:cNvPr>
          <p:cNvSpPr>
            <a:spLocks noGrp="1"/>
          </p:cNvSpPr>
          <p:nvPr>
            <p:ph idx="1"/>
          </p:nvPr>
        </p:nvSpPr>
        <p:spPr/>
        <p:txBody>
          <a:bodyPr>
            <a:normAutofit/>
          </a:bodyPr>
          <a:lstStyle/>
          <a:p>
            <a:r>
              <a:rPr lang="en-GB" sz="2800" dirty="0"/>
              <a:t>Explain the meaning of T in the method header </a:t>
            </a:r>
          </a:p>
          <a:p>
            <a:pPr marL="0" indent="0">
              <a:buNone/>
            </a:pPr>
            <a:r>
              <a:rPr lang="en-GB" sz="2800" b="1" dirty="0"/>
              <a:t>		public static void </a:t>
            </a:r>
            <a:r>
              <a:rPr lang="en-GB" sz="2800" b="1" dirty="0" err="1"/>
              <a:t>myMethod</a:t>
            </a:r>
            <a:r>
              <a:rPr lang="en-GB" sz="2800" b="1" dirty="0"/>
              <a:t>(T </a:t>
            </a:r>
            <a:r>
              <a:rPr lang="en-GB" sz="2800" b="1" dirty="0" err="1"/>
              <a:t>aValue</a:t>
            </a:r>
            <a:r>
              <a:rPr lang="en-GB" sz="2800" b="1" dirty="0"/>
              <a:t>) </a:t>
            </a:r>
          </a:p>
          <a:p>
            <a:pPr marL="0" indent="0">
              <a:buNone/>
            </a:pPr>
            <a:endParaRPr lang="en-GB" sz="2800" dirty="0"/>
          </a:p>
          <a:p>
            <a:pPr marL="0" indent="0">
              <a:buNone/>
            </a:pPr>
            <a:r>
              <a:rPr lang="en-GB" sz="2800" dirty="0">
                <a:solidFill>
                  <a:srgbClr val="C00000"/>
                </a:solidFill>
              </a:rPr>
              <a:t>T is the Generic Type which allows a method that could potentially operate on various types to be specified once only. The type to be used is specified as the method is called. </a:t>
            </a:r>
          </a:p>
          <a:p>
            <a:pPr marL="0" indent="0">
              <a:buNone/>
            </a:pPr>
            <a:endParaRPr lang="en-GB" sz="2800" dirty="0"/>
          </a:p>
        </p:txBody>
      </p:sp>
    </p:spTree>
    <p:extLst>
      <p:ext uri="{BB962C8B-B14F-4D97-AF65-F5344CB8AC3E}">
        <p14:creationId xmlns:p14="http://schemas.microsoft.com/office/powerpoint/2010/main" val="12652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3ADDB-FDBA-2E68-F100-4060A20EA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22038-CE08-90EC-A609-6719ECEDEA58}"/>
              </a:ext>
            </a:extLst>
          </p:cNvPr>
          <p:cNvSpPr>
            <a:spLocks noGrp="1"/>
          </p:cNvSpPr>
          <p:nvPr>
            <p:ph type="title"/>
          </p:nvPr>
        </p:nvSpPr>
        <p:spPr/>
        <p:txBody>
          <a:bodyPr/>
          <a:lstStyle/>
          <a:p>
            <a:r>
              <a:rPr lang="en-GB" dirty="0"/>
              <a:t>11- Question 6  </a:t>
            </a:r>
            <a:r>
              <a:rPr lang="en-GB" dirty="0">
                <a:highlight>
                  <a:srgbClr val="FFFF00"/>
                </a:highlight>
              </a:rPr>
              <a:t>(3 marks) </a:t>
            </a:r>
          </a:p>
        </p:txBody>
      </p:sp>
      <p:sp>
        <p:nvSpPr>
          <p:cNvPr id="3" name="Content Placeholder 2">
            <a:extLst>
              <a:ext uri="{FF2B5EF4-FFF2-40B4-BE49-F238E27FC236}">
                <a16:creationId xmlns:a16="http://schemas.microsoft.com/office/drawing/2014/main" id="{E495DCED-BA48-0613-67B1-CB0668306E30}"/>
              </a:ext>
            </a:extLst>
          </p:cNvPr>
          <p:cNvSpPr>
            <a:spLocks noGrp="1"/>
          </p:cNvSpPr>
          <p:nvPr>
            <p:ph idx="1"/>
          </p:nvPr>
        </p:nvSpPr>
        <p:spPr/>
        <p:txBody>
          <a:bodyPr>
            <a:normAutofit/>
          </a:bodyPr>
          <a:lstStyle/>
          <a:p>
            <a:r>
              <a:rPr lang="en-GB" sz="2400" dirty="0"/>
              <a:t>Assuming you have a method </a:t>
            </a:r>
          </a:p>
          <a:p>
            <a:pPr marL="0" indent="0">
              <a:buNone/>
            </a:pPr>
            <a:r>
              <a:rPr lang="en-GB" sz="2400" b="1" dirty="0"/>
              <a:t>	public </a:t>
            </a:r>
            <a:r>
              <a:rPr lang="en-GB" sz="2400" b="1" dirty="0" err="1"/>
              <a:t>boolean</a:t>
            </a:r>
            <a:r>
              <a:rPr lang="en-GB" sz="2400" b="1" dirty="0"/>
              <a:t> </a:t>
            </a:r>
            <a:r>
              <a:rPr lang="en-GB" sz="2400" b="1" dirty="0" err="1"/>
              <a:t>checkForValidInput</a:t>
            </a:r>
            <a:r>
              <a:rPr lang="en-GB" sz="2400" b="1" dirty="0"/>
              <a:t>(int value) </a:t>
            </a:r>
          </a:p>
          <a:p>
            <a:pPr marL="0" indent="0">
              <a:buNone/>
            </a:pPr>
            <a:r>
              <a:rPr lang="en-GB" sz="2400" dirty="0"/>
              <a:t>that accepts an integer parameter as input and returns true or false depending on some condition, provide the Junit statement that checks that the value false is returned when the parameter value 100 is provided.</a:t>
            </a:r>
          </a:p>
          <a:p>
            <a:pPr marL="0" indent="0">
              <a:buNone/>
            </a:pPr>
            <a:endParaRPr lang="en-GB" sz="1100" dirty="0"/>
          </a:p>
          <a:p>
            <a:pPr marL="0" indent="0">
              <a:buNone/>
            </a:pPr>
            <a:r>
              <a:rPr lang="en-GB" sz="2400" dirty="0">
                <a:solidFill>
                  <a:srgbClr val="C00000"/>
                </a:solidFill>
              </a:rPr>
              <a:t>	</a:t>
            </a:r>
            <a:r>
              <a:rPr lang="en-GB" sz="2400" dirty="0" err="1">
                <a:solidFill>
                  <a:srgbClr val="C00000"/>
                </a:solidFill>
              </a:rPr>
              <a:t>assertFalse</a:t>
            </a:r>
            <a:r>
              <a:rPr lang="en-GB" sz="2400" dirty="0">
                <a:solidFill>
                  <a:srgbClr val="C00000"/>
                </a:solidFill>
              </a:rPr>
              <a:t>( </a:t>
            </a:r>
            <a:r>
              <a:rPr lang="en-GB" sz="2400" dirty="0" err="1">
                <a:solidFill>
                  <a:srgbClr val="C00000"/>
                </a:solidFill>
              </a:rPr>
              <a:t>checkForValidInput</a:t>
            </a:r>
            <a:r>
              <a:rPr lang="en-GB" sz="2400" dirty="0">
                <a:solidFill>
                  <a:srgbClr val="C00000"/>
                </a:solidFill>
              </a:rPr>
              <a:t>(100) );  </a:t>
            </a:r>
          </a:p>
          <a:p>
            <a:pPr marL="0" indent="0">
              <a:buNone/>
            </a:pPr>
            <a:endParaRPr lang="en-GB" sz="2800" dirty="0"/>
          </a:p>
        </p:txBody>
      </p:sp>
      <p:graphicFrame>
        <p:nvGraphicFramePr>
          <p:cNvPr id="4" name="Table 3">
            <a:extLst>
              <a:ext uri="{FF2B5EF4-FFF2-40B4-BE49-F238E27FC236}">
                <a16:creationId xmlns:a16="http://schemas.microsoft.com/office/drawing/2014/main" id="{C9BF5B05-4E1D-9022-63DE-83147F7D2E5B}"/>
              </a:ext>
            </a:extLst>
          </p:cNvPr>
          <p:cNvGraphicFramePr>
            <a:graphicFrameLocks noGrp="1"/>
          </p:cNvGraphicFramePr>
          <p:nvPr>
            <p:extLst>
              <p:ext uri="{D42A27DB-BD31-4B8C-83A1-F6EECF244321}">
                <p14:modId xmlns:p14="http://schemas.microsoft.com/office/powerpoint/2010/main" val="1739424250"/>
              </p:ext>
            </p:extLst>
          </p:nvPr>
        </p:nvGraphicFramePr>
        <p:xfrm>
          <a:off x="591279" y="4343267"/>
          <a:ext cx="11009442" cy="1584960"/>
        </p:xfrm>
        <a:graphic>
          <a:graphicData uri="http://schemas.openxmlformats.org/drawingml/2006/table">
            <a:tbl>
              <a:tblPr>
                <a:tableStyleId>{5940675A-B579-460E-94D1-54222C63F5DA}</a:tableStyleId>
              </a:tblPr>
              <a:tblGrid>
                <a:gridCol w="3731311">
                  <a:extLst>
                    <a:ext uri="{9D8B030D-6E8A-4147-A177-3AD203B41FA5}">
                      <a16:colId xmlns:a16="http://schemas.microsoft.com/office/drawing/2014/main" val="1809422789"/>
                    </a:ext>
                  </a:extLst>
                </a:gridCol>
                <a:gridCol w="7278131">
                  <a:extLst>
                    <a:ext uri="{9D8B030D-6E8A-4147-A177-3AD203B41FA5}">
                      <a16:colId xmlns:a16="http://schemas.microsoft.com/office/drawing/2014/main" val="2525684110"/>
                    </a:ext>
                  </a:extLst>
                </a:gridCol>
              </a:tblGrid>
              <a:tr h="0">
                <a:tc>
                  <a:txBody>
                    <a:bodyPr/>
                    <a:lstStyle/>
                    <a:p>
                      <a:r>
                        <a:rPr lang="en-GB" sz="2000" b="1"/>
                        <a:t>Statement</a:t>
                      </a:r>
                      <a:endParaRPr lang="en-GB" sz="2000"/>
                    </a:p>
                  </a:txBody>
                  <a:tcPr anchor="ctr"/>
                </a:tc>
                <a:tc>
                  <a:txBody>
                    <a:bodyPr/>
                    <a:lstStyle/>
                    <a:p>
                      <a:r>
                        <a:rPr lang="en-GB" sz="2000" b="1"/>
                        <a:t>Explanation</a:t>
                      </a:r>
                      <a:endParaRPr lang="en-GB" sz="2000"/>
                    </a:p>
                  </a:txBody>
                  <a:tcPr anchor="ctr"/>
                </a:tc>
                <a:extLst>
                  <a:ext uri="{0D108BD9-81ED-4DB2-BD59-A6C34878D82A}">
                    <a16:rowId xmlns:a16="http://schemas.microsoft.com/office/drawing/2014/main" val="2955708235"/>
                  </a:ext>
                </a:extLst>
              </a:tr>
              <a:tr h="0">
                <a:tc>
                  <a:txBody>
                    <a:bodyPr/>
                    <a:lstStyle/>
                    <a:p>
                      <a:r>
                        <a:rPr lang="en-GB" sz="2000"/>
                        <a:t>assertFalse(expression)</a:t>
                      </a:r>
                    </a:p>
                  </a:txBody>
                  <a:tcPr anchor="ctr"/>
                </a:tc>
                <a:tc>
                  <a:txBody>
                    <a:bodyPr/>
                    <a:lstStyle/>
                    <a:p>
                      <a:r>
                        <a:rPr lang="en-GB" sz="2000"/>
                        <a:t>Asserts that the given expression evaluates to false.</a:t>
                      </a:r>
                    </a:p>
                  </a:txBody>
                  <a:tcPr anchor="ctr"/>
                </a:tc>
                <a:extLst>
                  <a:ext uri="{0D108BD9-81ED-4DB2-BD59-A6C34878D82A}">
                    <a16:rowId xmlns:a16="http://schemas.microsoft.com/office/drawing/2014/main" val="591522304"/>
                  </a:ext>
                </a:extLst>
              </a:tr>
              <a:tr h="0">
                <a:tc>
                  <a:txBody>
                    <a:bodyPr/>
                    <a:lstStyle/>
                    <a:p>
                      <a:r>
                        <a:rPr lang="en-GB" sz="2000"/>
                        <a:t>checkForValidInput(100)</a:t>
                      </a:r>
                    </a:p>
                  </a:txBody>
                  <a:tcPr anchor="ctr"/>
                </a:tc>
                <a:tc>
                  <a:txBody>
                    <a:bodyPr/>
                    <a:lstStyle/>
                    <a:p>
                      <a:r>
                        <a:rPr lang="en-GB" sz="2000"/>
                        <a:t>Calls the method with 100 as the input parameter.</a:t>
                      </a:r>
                    </a:p>
                  </a:txBody>
                  <a:tcPr anchor="ctr"/>
                </a:tc>
                <a:extLst>
                  <a:ext uri="{0D108BD9-81ED-4DB2-BD59-A6C34878D82A}">
                    <a16:rowId xmlns:a16="http://schemas.microsoft.com/office/drawing/2014/main" val="774140165"/>
                  </a:ext>
                </a:extLst>
              </a:tr>
              <a:tr h="0">
                <a:tc>
                  <a:txBody>
                    <a:bodyPr/>
                    <a:lstStyle/>
                    <a:p>
                      <a:r>
                        <a:rPr lang="en-GB" sz="2000" b="1"/>
                        <a:t>Test Passes If:</a:t>
                      </a:r>
                      <a:endParaRPr lang="en-GB" sz="2000"/>
                    </a:p>
                  </a:txBody>
                  <a:tcPr anchor="ctr"/>
                </a:tc>
                <a:tc>
                  <a:txBody>
                    <a:bodyPr/>
                    <a:lstStyle/>
                    <a:p>
                      <a:r>
                        <a:rPr lang="en-GB" sz="2000" dirty="0"/>
                        <a:t>The method returns false when 100 is provided.</a:t>
                      </a:r>
                    </a:p>
                  </a:txBody>
                  <a:tcPr anchor="ctr"/>
                </a:tc>
                <a:extLst>
                  <a:ext uri="{0D108BD9-81ED-4DB2-BD59-A6C34878D82A}">
                    <a16:rowId xmlns:a16="http://schemas.microsoft.com/office/drawing/2014/main" val="2682398485"/>
                  </a:ext>
                </a:extLst>
              </a:tr>
            </a:tbl>
          </a:graphicData>
        </a:graphic>
      </p:graphicFrame>
    </p:spTree>
    <p:extLst>
      <p:ext uri="{BB962C8B-B14F-4D97-AF65-F5344CB8AC3E}">
        <p14:creationId xmlns:p14="http://schemas.microsoft.com/office/powerpoint/2010/main" val="2970710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a:extLst>
              <a:ext uri="{FF2B5EF4-FFF2-40B4-BE49-F238E27FC236}">
                <a16:creationId xmlns:a16="http://schemas.microsoft.com/office/drawing/2014/main" id="{ED5A5CDF-FB2B-EBDC-51C1-4A4499397C23}"/>
              </a:ext>
            </a:extLst>
          </p:cNvPr>
          <p:cNvGraphicFramePr>
            <a:graphicFrameLocks noGrp="1"/>
          </p:cNvGraphicFramePr>
          <p:nvPr>
            <p:extLst>
              <p:ext uri="{D42A27DB-BD31-4B8C-83A1-F6EECF244321}">
                <p14:modId xmlns:p14="http://schemas.microsoft.com/office/powerpoint/2010/main" val="1569032485"/>
              </p:ext>
            </p:extLst>
          </p:nvPr>
        </p:nvGraphicFramePr>
        <p:xfrm>
          <a:off x="494699" y="731388"/>
          <a:ext cx="11474451" cy="4717944"/>
        </p:xfrm>
        <a:graphic>
          <a:graphicData uri="http://schemas.openxmlformats.org/drawingml/2006/table">
            <a:tbl>
              <a:tblPr>
                <a:tableStyleId>{5940675A-B579-460E-94D1-54222C63F5DA}</a:tableStyleId>
              </a:tblPr>
              <a:tblGrid>
                <a:gridCol w="3824817">
                  <a:extLst>
                    <a:ext uri="{9D8B030D-6E8A-4147-A177-3AD203B41FA5}">
                      <a16:colId xmlns:a16="http://schemas.microsoft.com/office/drawing/2014/main" val="2177789664"/>
                    </a:ext>
                  </a:extLst>
                </a:gridCol>
                <a:gridCol w="3824817">
                  <a:extLst>
                    <a:ext uri="{9D8B030D-6E8A-4147-A177-3AD203B41FA5}">
                      <a16:colId xmlns:a16="http://schemas.microsoft.com/office/drawing/2014/main" val="2278141895"/>
                    </a:ext>
                  </a:extLst>
                </a:gridCol>
                <a:gridCol w="3824817">
                  <a:extLst>
                    <a:ext uri="{9D8B030D-6E8A-4147-A177-3AD203B41FA5}">
                      <a16:colId xmlns:a16="http://schemas.microsoft.com/office/drawing/2014/main" val="1518130868"/>
                    </a:ext>
                  </a:extLst>
                </a:gridCol>
              </a:tblGrid>
              <a:tr h="419373">
                <a:tc>
                  <a:txBody>
                    <a:bodyPr/>
                    <a:lstStyle/>
                    <a:p>
                      <a:r>
                        <a:rPr lang="en-GB" sz="1800" b="1"/>
                        <a:t>Command</a:t>
                      </a:r>
                      <a:endParaRPr lang="en-GB" sz="1800"/>
                    </a:p>
                  </a:txBody>
                  <a:tcPr anchor="ctr"/>
                </a:tc>
                <a:tc>
                  <a:txBody>
                    <a:bodyPr/>
                    <a:lstStyle/>
                    <a:p>
                      <a:r>
                        <a:rPr lang="en-GB" sz="1800" b="1"/>
                        <a:t>Description</a:t>
                      </a:r>
                      <a:endParaRPr lang="en-GB" sz="1800"/>
                    </a:p>
                  </a:txBody>
                  <a:tcPr anchor="ctr"/>
                </a:tc>
                <a:tc>
                  <a:txBody>
                    <a:bodyPr/>
                    <a:lstStyle/>
                    <a:p>
                      <a:r>
                        <a:rPr lang="en-GB" sz="1800" b="1" dirty="0"/>
                        <a:t>Example</a:t>
                      </a:r>
                      <a:endParaRPr lang="en-GB" sz="1800" dirty="0"/>
                    </a:p>
                  </a:txBody>
                  <a:tcPr anchor="ctr"/>
                </a:tc>
                <a:extLst>
                  <a:ext uri="{0D108BD9-81ED-4DB2-BD59-A6C34878D82A}">
                    <a16:rowId xmlns:a16="http://schemas.microsoft.com/office/drawing/2014/main" val="2537098479"/>
                  </a:ext>
                </a:extLst>
              </a:tr>
              <a:tr h="733902">
                <a:tc>
                  <a:txBody>
                    <a:bodyPr/>
                    <a:lstStyle/>
                    <a:p>
                      <a:r>
                        <a:rPr lang="en-GB" sz="1800"/>
                        <a:t>assertEquals(expected, actual)</a:t>
                      </a:r>
                    </a:p>
                  </a:txBody>
                  <a:tcPr anchor="ctr"/>
                </a:tc>
                <a:tc>
                  <a:txBody>
                    <a:bodyPr/>
                    <a:lstStyle/>
                    <a:p>
                      <a:r>
                        <a:rPr lang="en-GB" sz="1800"/>
                        <a:t>Checks if the actual value matches the expected value.</a:t>
                      </a:r>
                    </a:p>
                  </a:txBody>
                  <a:tcPr anchor="ctr"/>
                </a:tc>
                <a:tc>
                  <a:txBody>
                    <a:bodyPr/>
                    <a:lstStyle/>
                    <a:p>
                      <a:r>
                        <a:rPr lang="en-GB" sz="1800" dirty="0" err="1"/>
                        <a:t>assertEquals</a:t>
                      </a:r>
                      <a:r>
                        <a:rPr lang="en-GB" sz="1800" dirty="0"/>
                        <a:t>(10, </a:t>
                      </a:r>
                      <a:r>
                        <a:rPr lang="en-GB" sz="1800" dirty="0" err="1"/>
                        <a:t>myMethod</a:t>
                      </a:r>
                      <a:r>
                        <a:rPr lang="en-GB" sz="1800" dirty="0"/>
                        <a:t>());</a:t>
                      </a:r>
                    </a:p>
                  </a:txBody>
                  <a:tcPr anchor="ctr"/>
                </a:tc>
                <a:extLst>
                  <a:ext uri="{0D108BD9-81ED-4DB2-BD59-A6C34878D82A}">
                    <a16:rowId xmlns:a16="http://schemas.microsoft.com/office/drawing/2014/main" val="4256844702"/>
                  </a:ext>
                </a:extLst>
              </a:tr>
              <a:tr h="419373">
                <a:tc>
                  <a:txBody>
                    <a:bodyPr/>
                    <a:lstStyle/>
                    <a:p>
                      <a:r>
                        <a:rPr lang="en-GB" sz="1800"/>
                        <a:t>assertNotEquals(expected, actual)</a:t>
                      </a:r>
                    </a:p>
                  </a:txBody>
                  <a:tcPr anchor="ctr"/>
                </a:tc>
                <a:tc>
                  <a:txBody>
                    <a:bodyPr/>
                    <a:lstStyle/>
                    <a:p>
                      <a:r>
                        <a:rPr lang="en-GB" sz="1800"/>
                        <a:t>Ensures the values are </a:t>
                      </a:r>
                      <a:r>
                        <a:rPr lang="en-GB" sz="1800" b="1"/>
                        <a:t>not</a:t>
                      </a:r>
                      <a:r>
                        <a:rPr lang="en-GB" sz="1800"/>
                        <a:t> the same.</a:t>
                      </a:r>
                    </a:p>
                  </a:txBody>
                  <a:tcPr anchor="ctr"/>
                </a:tc>
                <a:tc>
                  <a:txBody>
                    <a:bodyPr/>
                    <a:lstStyle/>
                    <a:p>
                      <a:r>
                        <a:rPr lang="en-GB" sz="1800"/>
                        <a:t>assertNotEquals(5, myMethod());</a:t>
                      </a:r>
                    </a:p>
                  </a:txBody>
                  <a:tcPr anchor="ctr"/>
                </a:tc>
                <a:extLst>
                  <a:ext uri="{0D108BD9-81ED-4DB2-BD59-A6C34878D82A}">
                    <a16:rowId xmlns:a16="http://schemas.microsoft.com/office/drawing/2014/main" val="3036150570"/>
                  </a:ext>
                </a:extLst>
              </a:tr>
              <a:tr h="419373">
                <a:tc>
                  <a:txBody>
                    <a:bodyPr/>
                    <a:lstStyle/>
                    <a:p>
                      <a:r>
                        <a:rPr lang="en-GB" sz="1800"/>
                        <a:t>assertTrue(condition)</a:t>
                      </a:r>
                    </a:p>
                  </a:txBody>
                  <a:tcPr anchor="ctr"/>
                </a:tc>
                <a:tc>
                  <a:txBody>
                    <a:bodyPr/>
                    <a:lstStyle/>
                    <a:p>
                      <a:r>
                        <a:rPr lang="en-GB" sz="1800"/>
                        <a:t>Asserts that a condition is true.</a:t>
                      </a:r>
                    </a:p>
                  </a:txBody>
                  <a:tcPr anchor="ctr"/>
                </a:tc>
                <a:tc>
                  <a:txBody>
                    <a:bodyPr/>
                    <a:lstStyle/>
                    <a:p>
                      <a:r>
                        <a:rPr lang="en-GB" sz="1800"/>
                        <a:t>assertTrue(isValid(15));</a:t>
                      </a:r>
                    </a:p>
                  </a:txBody>
                  <a:tcPr anchor="ctr"/>
                </a:tc>
                <a:extLst>
                  <a:ext uri="{0D108BD9-81ED-4DB2-BD59-A6C34878D82A}">
                    <a16:rowId xmlns:a16="http://schemas.microsoft.com/office/drawing/2014/main" val="2835304907"/>
                  </a:ext>
                </a:extLst>
              </a:tr>
              <a:tr h="419373">
                <a:tc>
                  <a:txBody>
                    <a:bodyPr/>
                    <a:lstStyle/>
                    <a:p>
                      <a:r>
                        <a:rPr lang="en-GB" sz="1800"/>
                        <a:t>assertFalse(condition)</a:t>
                      </a:r>
                    </a:p>
                  </a:txBody>
                  <a:tcPr anchor="ctr"/>
                </a:tc>
                <a:tc>
                  <a:txBody>
                    <a:bodyPr/>
                    <a:lstStyle/>
                    <a:p>
                      <a:r>
                        <a:rPr lang="en-GB" sz="1800"/>
                        <a:t>Asserts that a condition is false.</a:t>
                      </a:r>
                    </a:p>
                  </a:txBody>
                  <a:tcPr anchor="ctr"/>
                </a:tc>
                <a:tc>
                  <a:txBody>
                    <a:bodyPr/>
                    <a:lstStyle/>
                    <a:p>
                      <a:r>
                        <a:rPr lang="en-GB" sz="1800"/>
                        <a:t>assertFalse(checkForValidInput(100));</a:t>
                      </a:r>
                    </a:p>
                  </a:txBody>
                  <a:tcPr anchor="ctr"/>
                </a:tc>
                <a:extLst>
                  <a:ext uri="{0D108BD9-81ED-4DB2-BD59-A6C34878D82A}">
                    <a16:rowId xmlns:a16="http://schemas.microsoft.com/office/drawing/2014/main" val="3172857363"/>
                  </a:ext>
                </a:extLst>
              </a:tr>
              <a:tr h="419373">
                <a:tc>
                  <a:txBody>
                    <a:bodyPr/>
                    <a:lstStyle/>
                    <a:p>
                      <a:r>
                        <a:rPr lang="en-GB" sz="1800"/>
                        <a:t>assertNull(object)</a:t>
                      </a:r>
                    </a:p>
                  </a:txBody>
                  <a:tcPr anchor="ctr"/>
                </a:tc>
                <a:tc>
                  <a:txBody>
                    <a:bodyPr/>
                    <a:lstStyle/>
                    <a:p>
                      <a:r>
                        <a:rPr lang="en-GB" sz="1800"/>
                        <a:t>Checks if an object is null.</a:t>
                      </a:r>
                    </a:p>
                  </a:txBody>
                  <a:tcPr anchor="ctr"/>
                </a:tc>
                <a:tc>
                  <a:txBody>
                    <a:bodyPr/>
                    <a:lstStyle/>
                    <a:p>
                      <a:r>
                        <a:rPr lang="en-GB" sz="1800"/>
                        <a:t>assertNull(myObject.getValue());</a:t>
                      </a:r>
                    </a:p>
                  </a:txBody>
                  <a:tcPr anchor="ctr"/>
                </a:tc>
                <a:extLst>
                  <a:ext uri="{0D108BD9-81ED-4DB2-BD59-A6C34878D82A}">
                    <a16:rowId xmlns:a16="http://schemas.microsoft.com/office/drawing/2014/main" val="975499348"/>
                  </a:ext>
                </a:extLst>
              </a:tr>
              <a:tr h="419373">
                <a:tc>
                  <a:txBody>
                    <a:bodyPr/>
                    <a:lstStyle/>
                    <a:p>
                      <a:r>
                        <a:rPr lang="en-GB" sz="1800"/>
                        <a:t>assertNotNull(object)</a:t>
                      </a:r>
                    </a:p>
                  </a:txBody>
                  <a:tcPr anchor="ctr"/>
                </a:tc>
                <a:tc>
                  <a:txBody>
                    <a:bodyPr/>
                    <a:lstStyle/>
                    <a:p>
                      <a:r>
                        <a:rPr lang="en-GB" sz="1800"/>
                        <a:t>Ensures the object is </a:t>
                      </a:r>
                      <a:r>
                        <a:rPr lang="en-GB" sz="1800" b="1"/>
                        <a:t>not</a:t>
                      </a:r>
                      <a:r>
                        <a:rPr lang="en-GB" sz="1800"/>
                        <a:t> null.</a:t>
                      </a:r>
                    </a:p>
                  </a:txBody>
                  <a:tcPr anchor="ctr"/>
                </a:tc>
                <a:tc>
                  <a:txBody>
                    <a:bodyPr/>
                    <a:lstStyle/>
                    <a:p>
                      <a:r>
                        <a:rPr lang="en-GB" sz="1800"/>
                        <a:t>assertNotNull(myObject.getData());</a:t>
                      </a:r>
                    </a:p>
                  </a:txBody>
                  <a:tcPr anchor="ctr"/>
                </a:tc>
                <a:extLst>
                  <a:ext uri="{0D108BD9-81ED-4DB2-BD59-A6C34878D82A}">
                    <a16:rowId xmlns:a16="http://schemas.microsoft.com/office/drawing/2014/main" val="27264327"/>
                  </a:ext>
                </a:extLst>
              </a:tr>
              <a:tr h="733902">
                <a:tc>
                  <a:txBody>
                    <a:bodyPr/>
                    <a:lstStyle/>
                    <a:p>
                      <a:r>
                        <a:rPr lang="en-GB" sz="1800"/>
                        <a:t>assertThrows(Exception.class, () -&gt; {...})</a:t>
                      </a:r>
                    </a:p>
                  </a:txBody>
                  <a:tcPr anchor="ctr"/>
                </a:tc>
                <a:tc>
                  <a:txBody>
                    <a:bodyPr/>
                    <a:lstStyle/>
                    <a:p>
                      <a:r>
                        <a:rPr lang="en-GB" sz="1800"/>
                        <a:t>Asserts that a method throws an exception.</a:t>
                      </a:r>
                    </a:p>
                  </a:txBody>
                  <a:tcPr anchor="ctr"/>
                </a:tc>
                <a:tc>
                  <a:txBody>
                    <a:bodyPr/>
                    <a:lstStyle/>
                    <a:p>
                      <a:r>
                        <a:rPr lang="en-GB" sz="1800"/>
                        <a:t>assertThrows(IllegalArgumentException.class, () -&gt; myMethod(null));</a:t>
                      </a:r>
                    </a:p>
                  </a:txBody>
                  <a:tcPr anchor="ctr"/>
                </a:tc>
                <a:extLst>
                  <a:ext uri="{0D108BD9-81ED-4DB2-BD59-A6C34878D82A}">
                    <a16:rowId xmlns:a16="http://schemas.microsoft.com/office/drawing/2014/main" val="759920276"/>
                  </a:ext>
                </a:extLst>
              </a:tr>
              <a:tr h="733902">
                <a:tc>
                  <a:txBody>
                    <a:bodyPr/>
                    <a:lstStyle/>
                    <a:p>
                      <a:r>
                        <a:rPr lang="en-GB" sz="1800"/>
                        <a:t>assertArrayEquals(expectedArray, actualArray)</a:t>
                      </a:r>
                    </a:p>
                  </a:txBody>
                  <a:tcPr anchor="ctr"/>
                </a:tc>
                <a:tc>
                  <a:txBody>
                    <a:bodyPr/>
                    <a:lstStyle/>
                    <a:p>
                      <a:r>
                        <a:rPr lang="en-GB" sz="1800"/>
                        <a:t>Checks if two arrays are equal.</a:t>
                      </a:r>
                    </a:p>
                  </a:txBody>
                  <a:tcPr anchor="ctr"/>
                </a:tc>
                <a:tc>
                  <a:txBody>
                    <a:bodyPr/>
                    <a:lstStyle/>
                    <a:p>
                      <a:r>
                        <a:rPr lang="en-GB" sz="1800" dirty="0" err="1"/>
                        <a:t>assertArrayEquals</a:t>
                      </a:r>
                      <a:r>
                        <a:rPr lang="en-GB" sz="1800" dirty="0"/>
                        <a:t>(new int[]{1,2,3}, </a:t>
                      </a:r>
                      <a:r>
                        <a:rPr lang="en-GB" sz="1800" dirty="0" err="1"/>
                        <a:t>myArrayMethod</a:t>
                      </a:r>
                      <a:r>
                        <a:rPr lang="en-GB" sz="1800" dirty="0"/>
                        <a:t>());</a:t>
                      </a:r>
                    </a:p>
                  </a:txBody>
                  <a:tcPr anchor="ctr"/>
                </a:tc>
                <a:extLst>
                  <a:ext uri="{0D108BD9-81ED-4DB2-BD59-A6C34878D82A}">
                    <a16:rowId xmlns:a16="http://schemas.microsoft.com/office/drawing/2014/main" val="2301951316"/>
                  </a:ext>
                </a:extLst>
              </a:tr>
            </a:tbl>
          </a:graphicData>
        </a:graphic>
      </p:graphicFrame>
    </p:spTree>
    <p:extLst>
      <p:ext uri="{BB962C8B-B14F-4D97-AF65-F5344CB8AC3E}">
        <p14:creationId xmlns:p14="http://schemas.microsoft.com/office/powerpoint/2010/main" val="2677623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4314C6-DEDE-3795-5B14-F04E4A4ECF37}"/>
              </a:ext>
            </a:extLst>
          </p:cNvPr>
          <p:cNvSpPr>
            <a:spLocks noGrp="1"/>
          </p:cNvSpPr>
          <p:nvPr>
            <p:ph type="ctrTitle"/>
          </p:nvPr>
        </p:nvSpPr>
        <p:spPr/>
        <p:txBody>
          <a:bodyPr/>
          <a:lstStyle/>
          <a:p>
            <a:r>
              <a:rPr lang="en-GB" dirty="0"/>
              <a:t>Assignment 1</a:t>
            </a:r>
            <a:br>
              <a:rPr lang="en-GB" dirty="0"/>
            </a:br>
            <a:r>
              <a:rPr lang="en-GB" dirty="0"/>
              <a:t>40%</a:t>
            </a:r>
          </a:p>
        </p:txBody>
      </p:sp>
    </p:spTree>
    <p:extLst>
      <p:ext uri="{BB962C8B-B14F-4D97-AF65-F5344CB8AC3E}">
        <p14:creationId xmlns:p14="http://schemas.microsoft.com/office/powerpoint/2010/main" val="332443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E2D5B-A72A-F017-9725-4D6180A6B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EC20A-C3D9-1AB5-0FFC-D88D9E0C0006}"/>
              </a:ext>
            </a:extLst>
          </p:cNvPr>
          <p:cNvSpPr>
            <a:spLocks noGrp="1"/>
          </p:cNvSpPr>
          <p:nvPr>
            <p:ph type="title"/>
          </p:nvPr>
        </p:nvSpPr>
        <p:spPr/>
        <p:txBody>
          <a:bodyPr/>
          <a:lstStyle/>
          <a:p>
            <a:r>
              <a:rPr lang="en-GB" dirty="0"/>
              <a:t>12- Question 7 - A  </a:t>
            </a:r>
            <a:r>
              <a:rPr lang="en-GB" dirty="0">
                <a:highlight>
                  <a:srgbClr val="FFFF00"/>
                </a:highlight>
              </a:rPr>
              <a:t>(2 marks) </a:t>
            </a:r>
          </a:p>
        </p:txBody>
      </p:sp>
      <p:sp>
        <p:nvSpPr>
          <p:cNvPr id="3" name="Content Placeholder 2">
            <a:extLst>
              <a:ext uri="{FF2B5EF4-FFF2-40B4-BE49-F238E27FC236}">
                <a16:creationId xmlns:a16="http://schemas.microsoft.com/office/drawing/2014/main" id="{BF63A466-DBB1-27F1-6800-531A0A21B2BC}"/>
              </a:ext>
            </a:extLst>
          </p:cNvPr>
          <p:cNvSpPr>
            <a:spLocks noGrp="1"/>
          </p:cNvSpPr>
          <p:nvPr>
            <p:ph idx="1"/>
          </p:nvPr>
        </p:nvSpPr>
        <p:spPr/>
        <p:txBody>
          <a:bodyPr/>
          <a:lstStyle/>
          <a:p>
            <a:r>
              <a:rPr lang="en-GB" sz="2800" dirty="0"/>
              <a:t>In Test Driven Development… </a:t>
            </a:r>
          </a:p>
          <a:p>
            <a:pPr marL="514350" indent="-514350">
              <a:buAutoNum type="alphaLcParenBoth"/>
            </a:pPr>
            <a:r>
              <a:rPr lang="en-GB" sz="2800" b="1" dirty="0"/>
              <a:t>Why do we initially write tests that fail before attempting to make them pass?  </a:t>
            </a:r>
          </a:p>
          <a:p>
            <a:pPr marL="0" indent="0">
              <a:buNone/>
            </a:pPr>
            <a:r>
              <a:rPr lang="en-GB" sz="2800" dirty="0">
                <a:solidFill>
                  <a:srgbClr val="C00000"/>
                </a:solidFill>
              </a:rPr>
              <a:t>Before adding a new test, the application should be in a “passing” state – i.e. all existing tests pass. By adding a new test that fails, we can be sure that the failure is due to our new test.  </a:t>
            </a:r>
          </a:p>
          <a:p>
            <a:pPr marL="0" indent="0">
              <a:buNone/>
            </a:pPr>
            <a:endParaRPr lang="en-GB" dirty="0"/>
          </a:p>
        </p:txBody>
      </p:sp>
    </p:spTree>
    <p:extLst>
      <p:ext uri="{BB962C8B-B14F-4D97-AF65-F5344CB8AC3E}">
        <p14:creationId xmlns:p14="http://schemas.microsoft.com/office/powerpoint/2010/main" val="37187087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D3DE-18EF-04AA-34C4-D7585A66522C}"/>
              </a:ext>
            </a:extLst>
          </p:cNvPr>
          <p:cNvSpPr>
            <a:spLocks noGrp="1"/>
          </p:cNvSpPr>
          <p:nvPr>
            <p:ph type="title"/>
          </p:nvPr>
        </p:nvSpPr>
        <p:spPr/>
        <p:txBody>
          <a:bodyPr/>
          <a:lstStyle/>
          <a:p>
            <a:r>
              <a:rPr lang="en-GB" dirty="0"/>
              <a:t>Explanation</a:t>
            </a:r>
          </a:p>
        </p:txBody>
      </p:sp>
      <p:sp>
        <p:nvSpPr>
          <p:cNvPr id="3" name="Content Placeholder 2">
            <a:extLst>
              <a:ext uri="{FF2B5EF4-FFF2-40B4-BE49-F238E27FC236}">
                <a16:creationId xmlns:a16="http://schemas.microsoft.com/office/drawing/2014/main" id="{81EB6103-2929-98DE-DFFD-7FE00568DB6D}"/>
              </a:ext>
            </a:extLst>
          </p:cNvPr>
          <p:cNvSpPr>
            <a:spLocks noGrp="1"/>
          </p:cNvSpPr>
          <p:nvPr>
            <p:ph idx="1"/>
          </p:nvPr>
        </p:nvSpPr>
        <p:spPr/>
        <p:txBody>
          <a:bodyPr>
            <a:normAutofit/>
          </a:bodyPr>
          <a:lstStyle/>
          <a:p>
            <a:r>
              <a:rPr lang="en-GB" sz="2400" b="1" dirty="0"/>
              <a:t>Test-Driven Development (TDD)</a:t>
            </a:r>
            <a:r>
              <a:rPr lang="en-GB" sz="2400" dirty="0"/>
              <a:t> is a </a:t>
            </a:r>
            <a:r>
              <a:rPr lang="en-GB" sz="2400" b="1" dirty="0"/>
              <a:t>software development approach</a:t>
            </a:r>
            <a:r>
              <a:rPr lang="en-GB" sz="2400" dirty="0"/>
              <a:t> where tests are written </a:t>
            </a:r>
            <a:r>
              <a:rPr lang="en-GB" sz="2400" b="1" dirty="0"/>
              <a:t>before</a:t>
            </a:r>
            <a:r>
              <a:rPr lang="en-GB" sz="2400" dirty="0"/>
              <a:t> the actual implementation. It follows the </a:t>
            </a:r>
            <a:r>
              <a:rPr lang="en-GB" sz="2400" b="1" dirty="0"/>
              <a:t>Red-Green-Refactor</a:t>
            </a:r>
            <a:r>
              <a:rPr lang="en-GB" sz="2400" dirty="0"/>
              <a:t> cycle:</a:t>
            </a:r>
          </a:p>
          <a:p>
            <a:pPr lvl="1">
              <a:buFont typeface="+mj-lt"/>
              <a:buAutoNum type="arabicPeriod"/>
            </a:pPr>
            <a:r>
              <a:rPr lang="en-GB" sz="2400" b="1" dirty="0"/>
              <a:t>Red (Fail)</a:t>
            </a:r>
            <a:r>
              <a:rPr lang="en-GB" sz="2400" dirty="0"/>
              <a:t> – Write a test that </a:t>
            </a:r>
            <a:r>
              <a:rPr lang="en-GB" sz="2400" b="1" dirty="0"/>
              <a:t>fails</a:t>
            </a:r>
            <a:r>
              <a:rPr lang="en-GB" sz="2400" dirty="0"/>
              <a:t> (because the feature is not yet implemented).</a:t>
            </a:r>
          </a:p>
          <a:p>
            <a:pPr lvl="1">
              <a:buFont typeface="+mj-lt"/>
              <a:buAutoNum type="arabicPeriod"/>
            </a:pPr>
            <a:r>
              <a:rPr lang="en-GB" sz="2400" b="1" dirty="0"/>
              <a:t>Green (Pass)</a:t>
            </a:r>
            <a:r>
              <a:rPr lang="en-GB" sz="2400" dirty="0"/>
              <a:t> – Write the </a:t>
            </a:r>
            <a:r>
              <a:rPr lang="en-GB" sz="2400" b="1" dirty="0"/>
              <a:t>minimum code</a:t>
            </a:r>
            <a:r>
              <a:rPr lang="en-GB" sz="2400" dirty="0"/>
              <a:t> to make the test pass.</a:t>
            </a:r>
          </a:p>
          <a:p>
            <a:pPr lvl="1">
              <a:buFont typeface="+mj-lt"/>
              <a:buAutoNum type="arabicPeriod"/>
            </a:pPr>
            <a:r>
              <a:rPr lang="en-GB" sz="2400" b="1" dirty="0"/>
              <a:t>Refactor</a:t>
            </a:r>
            <a:r>
              <a:rPr lang="en-GB" sz="2400" dirty="0"/>
              <a:t> – </a:t>
            </a:r>
            <a:r>
              <a:rPr lang="en-GB" sz="2400" b="1" dirty="0"/>
              <a:t>Optimize</a:t>
            </a:r>
            <a:r>
              <a:rPr lang="en-GB" sz="2400" dirty="0"/>
              <a:t> the code while ensuring all tests still pass.</a:t>
            </a:r>
          </a:p>
          <a:p>
            <a:r>
              <a:rPr lang="en-GB" sz="2400" dirty="0"/>
              <a:t>TDD is useful when:</a:t>
            </a:r>
          </a:p>
          <a:p>
            <a:pPr lvl="1"/>
            <a:r>
              <a:rPr lang="en-GB" sz="2200" b="1" dirty="0"/>
              <a:t>Building new features</a:t>
            </a:r>
            <a:r>
              <a:rPr lang="en-GB" sz="2200" dirty="0"/>
              <a:t> (ensures correctness from the start).</a:t>
            </a:r>
          </a:p>
          <a:p>
            <a:pPr lvl="1"/>
            <a:r>
              <a:rPr lang="en-GB" sz="2200" b="1" dirty="0"/>
              <a:t>Fixing bugs</a:t>
            </a:r>
            <a:r>
              <a:rPr lang="en-GB" sz="2200" dirty="0"/>
              <a:t> (write a test to reproduce the bug before fixing it).</a:t>
            </a:r>
          </a:p>
          <a:p>
            <a:pPr lvl="1"/>
            <a:r>
              <a:rPr lang="en-GB" sz="2200" b="1" dirty="0"/>
              <a:t>Refactoring legacy code</a:t>
            </a:r>
            <a:r>
              <a:rPr lang="en-GB" sz="2200" dirty="0"/>
              <a:t> (ensures existing functionality is not broken).</a:t>
            </a:r>
          </a:p>
          <a:p>
            <a:pPr lvl="1"/>
            <a:r>
              <a:rPr lang="en-GB" sz="2200" b="1" dirty="0"/>
              <a:t>Writing maintainable, scalable software</a:t>
            </a:r>
            <a:r>
              <a:rPr lang="en-GB" sz="2200" dirty="0"/>
              <a:t> (easier debugging and updates).</a:t>
            </a:r>
          </a:p>
          <a:p>
            <a:endParaRPr lang="en-GB" sz="2400" dirty="0"/>
          </a:p>
        </p:txBody>
      </p:sp>
    </p:spTree>
    <p:extLst>
      <p:ext uri="{BB962C8B-B14F-4D97-AF65-F5344CB8AC3E}">
        <p14:creationId xmlns:p14="http://schemas.microsoft.com/office/powerpoint/2010/main" val="3327804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B1C83-BC4E-7F9B-0380-E3CB91EA0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C1CCF-E620-8813-0BAB-2F7B06D8F402}"/>
              </a:ext>
            </a:extLst>
          </p:cNvPr>
          <p:cNvSpPr>
            <a:spLocks noGrp="1"/>
          </p:cNvSpPr>
          <p:nvPr>
            <p:ph type="title"/>
          </p:nvPr>
        </p:nvSpPr>
        <p:spPr/>
        <p:txBody>
          <a:bodyPr/>
          <a:lstStyle/>
          <a:p>
            <a:r>
              <a:rPr lang="en-GB" dirty="0"/>
              <a:t>13- Question 7 - B  </a:t>
            </a:r>
            <a:r>
              <a:rPr lang="en-GB" dirty="0">
                <a:highlight>
                  <a:srgbClr val="FFFF00"/>
                </a:highlight>
              </a:rPr>
              <a:t>(2 marks) </a:t>
            </a:r>
          </a:p>
        </p:txBody>
      </p:sp>
      <p:sp>
        <p:nvSpPr>
          <p:cNvPr id="3" name="Content Placeholder 2">
            <a:extLst>
              <a:ext uri="{FF2B5EF4-FFF2-40B4-BE49-F238E27FC236}">
                <a16:creationId xmlns:a16="http://schemas.microsoft.com/office/drawing/2014/main" id="{B98F38FA-99BE-F490-0E2E-77D3E86E19D2}"/>
              </a:ext>
            </a:extLst>
          </p:cNvPr>
          <p:cNvSpPr>
            <a:spLocks noGrp="1"/>
          </p:cNvSpPr>
          <p:nvPr>
            <p:ph idx="1"/>
          </p:nvPr>
        </p:nvSpPr>
        <p:spPr/>
        <p:txBody>
          <a:bodyPr/>
          <a:lstStyle/>
          <a:p>
            <a:r>
              <a:rPr lang="en-GB" sz="2800" b="1" dirty="0"/>
              <a:t>(b) What is the meaning of “refactor” in the TTD cycle Fail/Pass/Refactor?  </a:t>
            </a:r>
          </a:p>
          <a:p>
            <a:endParaRPr lang="en-GB" sz="2800" dirty="0"/>
          </a:p>
          <a:p>
            <a:pPr marL="0" indent="0">
              <a:buNone/>
            </a:pPr>
            <a:r>
              <a:rPr lang="en-GB" sz="2800" dirty="0">
                <a:solidFill>
                  <a:srgbClr val="C00000"/>
                </a:solidFill>
              </a:rPr>
              <a:t>Refactoring is the process of restructuring code without changing its functionality. Once a test passes, we can alter the code to improve performance/security/maintainability/etc using the same test as a benchmark to ensure that bugs have not been introduced.  </a:t>
            </a:r>
          </a:p>
          <a:p>
            <a:pPr marL="0" indent="0">
              <a:buNone/>
            </a:pPr>
            <a:endParaRPr lang="en-GB" dirty="0"/>
          </a:p>
        </p:txBody>
      </p:sp>
    </p:spTree>
    <p:extLst>
      <p:ext uri="{BB962C8B-B14F-4D97-AF65-F5344CB8AC3E}">
        <p14:creationId xmlns:p14="http://schemas.microsoft.com/office/powerpoint/2010/main" val="1294873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F2C98-78BB-29D6-3368-CE02331392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78ED2FE-A6AC-E2E4-367C-49B353950534}"/>
              </a:ext>
            </a:extLst>
          </p:cNvPr>
          <p:cNvSpPr>
            <a:spLocks noGrp="1"/>
          </p:cNvSpPr>
          <p:nvPr>
            <p:ph type="ctrTitle"/>
          </p:nvPr>
        </p:nvSpPr>
        <p:spPr/>
        <p:txBody>
          <a:bodyPr/>
          <a:lstStyle/>
          <a:p>
            <a:r>
              <a:rPr lang="en-GB" dirty="0"/>
              <a:t>Part 2 -   Indicative Problem </a:t>
            </a:r>
            <a:br>
              <a:rPr lang="en-GB" dirty="0"/>
            </a:br>
            <a:r>
              <a:rPr lang="en-GB" dirty="0"/>
              <a:t>(60 marks)</a:t>
            </a:r>
          </a:p>
        </p:txBody>
      </p:sp>
    </p:spTree>
    <p:extLst>
      <p:ext uri="{BB962C8B-B14F-4D97-AF65-F5344CB8AC3E}">
        <p14:creationId xmlns:p14="http://schemas.microsoft.com/office/powerpoint/2010/main" val="1326744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2F5E1-8CA0-BBAD-6DBD-AD2937F436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C65BF6-B764-26E1-EBBB-D6F3BB8E50B5}"/>
              </a:ext>
            </a:extLst>
          </p:cNvPr>
          <p:cNvSpPr>
            <a:spLocks noGrp="1"/>
          </p:cNvSpPr>
          <p:nvPr>
            <p:ph idx="4294967295"/>
          </p:nvPr>
        </p:nvSpPr>
        <p:spPr>
          <a:xfrm>
            <a:off x="358775" y="228374"/>
            <a:ext cx="10439854" cy="1310141"/>
          </a:xfrm>
        </p:spPr>
        <p:txBody>
          <a:bodyPr>
            <a:normAutofit/>
          </a:bodyPr>
          <a:lstStyle/>
          <a:p>
            <a:pPr marL="0" indent="0">
              <a:buNone/>
            </a:pPr>
            <a:r>
              <a:rPr lang="en-GB" sz="2800" dirty="0">
                <a:latin typeface="inherit"/>
              </a:rPr>
              <a:t>You have been provided with the file Bag.java, which defines a Bag data type as an un-ordered collection of generic elements stored in an array.  The following methods on Bag objects have been implemented. </a:t>
            </a:r>
            <a:endParaRPr lang="en-GB" sz="2800" b="1" dirty="0"/>
          </a:p>
        </p:txBody>
      </p:sp>
      <p:pic>
        <p:nvPicPr>
          <p:cNvPr id="5" name="Picture 4">
            <a:extLst>
              <a:ext uri="{FF2B5EF4-FFF2-40B4-BE49-F238E27FC236}">
                <a16:creationId xmlns:a16="http://schemas.microsoft.com/office/drawing/2014/main" id="{4FAEDADC-A9BE-853E-1BC1-2F7942A8CA94}"/>
              </a:ext>
            </a:extLst>
          </p:cNvPr>
          <p:cNvPicPr>
            <a:picLocks noChangeAspect="1"/>
          </p:cNvPicPr>
          <p:nvPr/>
        </p:nvPicPr>
        <p:blipFill>
          <a:blip r:embed="rId2"/>
          <a:stretch>
            <a:fillRect/>
          </a:stretch>
        </p:blipFill>
        <p:spPr>
          <a:xfrm>
            <a:off x="2321214" y="1538515"/>
            <a:ext cx="6909872" cy="5137758"/>
          </a:xfrm>
          <a:prstGeom prst="rect">
            <a:avLst/>
          </a:prstGeom>
        </p:spPr>
      </p:pic>
    </p:spTree>
    <p:extLst>
      <p:ext uri="{BB962C8B-B14F-4D97-AF65-F5344CB8AC3E}">
        <p14:creationId xmlns:p14="http://schemas.microsoft.com/office/powerpoint/2010/main" val="3230655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6B5DFD-18F8-DF10-FC72-C6033C18C0DA}"/>
              </a:ext>
            </a:extLst>
          </p:cNvPr>
          <p:cNvPicPr>
            <a:picLocks noChangeAspect="1"/>
          </p:cNvPicPr>
          <p:nvPr/>
        </p:nvPicPr>
        <p:blipFill>
          <a:blip r:embed="rId2"/>
          <a:stretch>
            <a:fillRect/>
          </a:stretch>
        </p:blipFill>
        <p:spPr>
          <a:xfrm>
            <a:off x="1702089" y="157708"/>
            <a:ext cx="8074958" cy="6562405"/>
          </a:xfrm>
          <a:prstGeom prst="rect">
            <a:avLst/>
          </a:prstGeom>
        </p:spPr>
      </p:pic>
    </p:spTree>
    <p:extLst>
      <p:ext uri="{BB962C8B-B14F-4D97-AF65-F5344CB8AC3E}">
        <p14:creationId xmlns:p14="http://schemas.microsoft.com/office/powerpoint/2010/main" val="82337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ACBC-4062-97FC-3739-0743D2916835}"/>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251B0912-85B9-3D84-260F-2024BFB9A617}"/>
              </a:ext>
            </a:extLst>
          </p:cNvPr>
          <p:cNvSpPr>
            <a:spLocks noGrp="1"/>
          </p:cNvSpPr>
          <p:nvPr>
            <p:ph idx="1"/>
          </p:nvPr>
        </p:nvSpPr>
        <p:spPr>
          <a:xfrm>
            <a:off x="358220" y="1360962"/>
            <a:ext cx="11475562" cy="5497037"/>
          </a:xfrm>
        </p:spPr>
        <p:txBody>
          <a:bodyPr>
            <a:normAutofit fontScale="92500" lnSpcReduction="20000"/>
          </a:bodyPr>
          <a:lstStyle/>
          <a:p>
            <a:r>
              <a:rPr lang="en-GB" dirty="0"/>
              <a:t>You have been asked to produce the new object definition </a:t>
            </a:r>
            <a:r>
              <a:rPr lang="en-GB" dirty="0" err="1"/>
              <a:t>BagSet</a:t>
            </a:r>
            <a:r>
              <a:rPr lang="en-GB" dirty="0"/>
              <a:t>, which is a variation of Bag in which any object can only appear at most once, as well as a collection of methods to apply to </a:t>
            </a:r>
            <a:r>
              <a:rPr lang="en-GB" dirty="0" err="1"/>
              <a:t>BagSet</a:t>
            </a:r>
            <a:r>
              <a:rPr lang="en-GB" dirty="0"/>
              <a:t> objects. </a:t>
            </a:r>
          </a:p>
          <a:p>
            <a:r>
              <a:rPr lang="en-GB" dirty="0"/>
              <a:t>Tasks </a:t>
            </a:r>
          </a:p>
          <a:p>
            <a:pPr marL="971550" lvl="1" indent="-514350">
              <a:buFont typeface="+mj-lt"/>
              <a:buAutoNum type="arabicParenR"/>
            </a:pPr>
            <a:r>
              <a:rPr lang="en-GB" sz="2800" dirty="0"/>
              <a:t>Create a new Java Project in IntelliJ called Assignment1 and copy the files Bag.java, BagSet.java and BagSetTest.java into its </a:t>
            </a:r>
            <a:r>
              <a:rPr lang="en-GB" sz="2800" dirty="0" err="1"/>
              <a:t>src</a:t>
            </a:r>
            <a:r>
              <a:rPr lang="en-GB" sz="2800" dirty="0"/>
              <a:t> folder. </a:t>
            </a:r>
          </a:p>
          <a:p>
            <a:pPr marL="971550" lvl="1" indent="-514350">
              <a:buFont typeface="+mj-lt"/>
              <a:buAutoNum type="arabicParenR"/>
            </a:pPr>
            <a:r>
              <a:rPr lang="en-GB" sz="2800" dirty="0"/>
              <a:t>Modify the definition of the new class </a:t>
            </a:r>
            <a:r>
              <a:rPr lang="en-GB" sz="2800" dirty="0" err="1"/>
              <a:t>BagSet</a:t>
            </a:r>
            <a:r>
              <a:rPr lang="en-GB" sz="2800" dirty="0"/>
              <a:t> so that it is defined as a sub-class of Bag. </a:t>
            </a:r>
          </a:p>
          <a:p>
            <a:pPr marL="971550" lvl="1" indent="-514350">
              <a:buFont typeface="+mj-lt"/>
              <a:buAutoNum type="arabicParenR"/>
            </a:pPr>
            <a:r>
              <a:rPr lang="en-GB" sz="2800" dirty="0"/>
              <a:t>Write a new </a:t>
            </a:r>
            <a:r>
              <a:rPr lang="en-GB" sz="2800" dirty="0" err="1"/>
              <a:t>addNewEntry</a:t>
            </a:r>
            <a:r>
              <a:rPr lang="en-GB" sz="2800" dirty="0"/>
              <a:t>() method for </a:t>
            </a:r>
            <a:r>
              <a:rPr lang="en-GB" sz="2800" dirty="0" err="1"/>
              <a:t>BagSet</a:t>
            </a:r>
            <a:r>
              <a:rPr lang="en-GB" sz="2800" dirty="0"/>
              <a:t> that overrides the inherited behaviour and prevents any value being added to the </a:t>
            </a:r>
            <a:r>
              <a:rPr lang="en-GB" sz="2800" dirty="0" err="1"/>
              <a:t>BagSet</a:t>
            </a:r>
            <a:r>
              <a:rPr lang="en-GB" sz="2800" dirty="0"/>
              <a:t> more than once. </a:t>
            </a:r>
          </a:p>
          <a:p>
            <a:pPr marL="971550" lvl="1" indent="-514350">
              <a:buFont typeface="+mj-lt"/>
              <a:buAutoNum type="arabicParenR"/>
            </a:pPr>
            <a:r>
              <a:rPr lang="en-GB" sz="2800" dirty="0"/>
              <a:t>Provide the code for the following new methods for </a:t>
            </a:r>
            <a:r>
              <a:rPr lang="en-GB" sz="2800" dirty="0" err="1"/>
              <a:t>BagSet</a:t>
            </a:r>
            <a:r>
              <a:rPr lang="en-GB" sz="2800" dirty="0"/>
              <a:t> (the skeletons of each of these methods have been provided for you, and you should discard any code currently in the method body).  Note that these methods should be non-destructive – the state of any </a:t>
            </a:r>
            <a:r>
              <a:rPr lang="en-GB" sz="2800" dirty="0" err="1"/>
              <a:t>BagSet</a:t>
            </a:r>
            <a:r>
              <a:rPr lang="en-GB" sz="2800" dirty="0"/>
              <a:t> object is unaffected by the method. </a:t>
            </a:r>
          </a:p>
        </p:txBody>
      </p:sp>
    </p:spTree>
    <p:extLst>
      <p:ext uri="{BB962C8B-B14F-4D97-AF65-F5344CB8AC3E}">
        <p14:creationId xmlns:p14="http://schemas.microsoft.com/office/powerpoint/2010/main" val="37747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9B02326-ABCC-7986-9634-C814DC4E5ABD}"/>
              </a:ext>
            </a:extLst>
          </p:cNvPr>
          <p:cNvPicPr>
            <a:picLocks noChangeAspect="1"/>
          </p:cNvPicPr>
          <p:nvPr/>
        </p:nvPicPr>
        <p:blipFill>
          <a:blip r:embed="rId2"/>
          <a:stretch>
            <a:fillRect/>
          </a:stretch>
        </p:blipFill>
        <p:spPr>
          <a:xfrm>
            <a:off x="490990" y="231304"/>
            <a:ext cx="10334862" cy="755667"/>
          </a:xfrm>
          <a:prstGeom prst="rect">
            <a:avLst/>
          </a:prstGeom>
        </p:spPr>
      </p:pic>
      <p:pic>
        <p:nvPicPr>
          <p:cNvPr id="7" name="Picture 6">
            <a:extLst>
              <a:ext uri="{FF2B5EF4-FFF2-40B4-BE49-F238E27FC236}">
                <a16:creationId xmlns:a16="http://schemas.microsoft.com/office/drawing/2014/main" id="{F459B1A5-DC07-474A-2257-1EE5077E8B0D}"/>
              </a:ext>
            </a:extLst>
          </p:cNvPr>
          <p:cNvPicPr>
            <a:picLocks noChangeAspect="1"/>
          </p:cNvPicPr>
          <p:nvPr/>
        </p:nvPicPr>
        <p:blipFill>
          <a:blip r:embed="rId3"/>
          <a:stretch>
            <a:fillRect/>
          </a:stretch>
        </p:blipFill>
        <p:spPr>
          <a:xfrm>
            <a:off x="1348309" y="1217298"/>
            <a:ext cx="9218110" cy="5081902"/>
          </a:xfrm>
          <a:prstGeom prst="rect">
            <a:avLst/>
          </a:prstGeom>
        </p:spPr>
      </p:pic>
    </p:spTree>
    <p:extLst>
      <p:ext uri="{BB962C8B-B14F-4D97-AF65-F5344CB8AC3E}">
        <p14:creationId xmlns:p14="http://schemas.microsoft.com/office/powerpoint/2010/main" val="3653945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6C19DC2-8855-459E-85D9-55D1224EDB81}"/>
              </a:ext>
            </a:extLst>
          </p:cNvPr>
          <p:cNvPicPr>
            <a:picLocks noChangeAspect="1"/>
          </p:cNvPicPr>
          <p:nvPr/>
        </p:nvPicPr>
        <p:blipFill>
          <a:blip r:embed="rId2"/>
          <a:stretch>
            <a:fillRect/>
          </a:stretch>
        </p:blipFill>
        <p:spPr>
          <a:xfrm>
            <a:off x="490990" y="231304"/>
            <a:ext cx="10334862" cy="755667"/>
          </a:xfrm>
          <a:prstGeom prst="rect">
            <a:avLst/>
          </a:prstGeom>
        </p:spPr>
      </p:pic>
      <p:pic>
        <p:nvPicPr>
          <p:cNvPr id="4" name="Picture 3">
            <a:extLst>
              <a:ext uri="{FF2B5EF4-FFF2-40B4-BE49-F238E27FC236}">
                <a16:creationId xmlns:a16="http://schemas.microsoft.com/office/drawing/2014/main" id="{086AE35B-E8F3-5CE6-3C3C-D8CCB4A3912E}"/>
              </a:ext>
            </a:extLst>
          </p:cNvPr>
          <p:cNvPicPr>
            <a:picLocks noChangeAspect="1"/>
          </p:cNvPicPr>
          <p:nvPr/>
        </p:nvPicPr>
        <p:blipFill>
          <a:blip r:embed="rId3"/>
          <a:stretch>
            <a:fillRect/>
          </a:stretch>
        </p:blipFill>
        <p:spPr>
          <a:xfrm>
            <a:off x="853894" y="1115703"/>
            <a:ext cx="10672897" cy="4820640"/>
          </a:xfrm>
          <a:prstGeom prst="rect">
            <a:avLst/>
          </a:prstGeom>
        </p:spPr>
      </p:pic>
    </p:spTree>
    <p:extLst>
      <p:ext uri="{BB962C8B-B14F-4D97-AF65-F5344CB8AC3E}">
        <p14:creationId xmlns:p14="http://schemas.microsoft.com/office/powerpoint/2010/main" val="1784661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84F9FD-448A-656D-4A9C-3A03742BCF0C}"/>
              </a:ext>
            </a:extLst>
          </p:cNvPr>
          <p:cNvPicPr>
            <a:picLocks noChangeAspect="1"/>
          </p:cNvPicPr>
          <p:nvPr/>
        </p:nvPicPr>
        <p:blipFill>
          <a:blip r:embed="rId2"/>
          <a:stretch>
            <a:fillRect/>
          </a:stretch>
        </p:blipFill>
        <p:spPr>
          <a:xfrm>
            <a:off x="1010844" y="1291709"/>
            <a:ext cx="10641534" cy="3918920"/>
          </a:xfrm>
          <a:prstGeom prst="rect">
            <a:avLst/>
          </a:prstGeom>
        </p:spPr>
      </p:pic>
    </p:spTree>
    <p:extLst>
      <p:ext uri="{BB962C8B-B14F-4D97-AF65-F5344CB8AC3E}">
        <p14:creationId xmlns:p14="http://schemas.microsoft.com/office/powerpoint/2010/main" val="247390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D20F3-8CF3-812E-FFA4-7E66E3D7F255}"/>
              </a:ext>
            </a:extLst>
          </p:cNvPr>
          <p:cNvSpPr>
            <a:spLocks noGrp="1"/>
          </p:cNvSpPr>
          <p:nvPr>
            <p:ph type="title"/>
          </p:nvPr>
        </p:nvSpPr>
        <p:spPr/>
        <p:txBody>
          <a:bodyPr/>
          <a:lstStyle/>
          <a:p>
            <a:r>
              <a:rPr lang="en-GB" dirty="0"/>
              <a:t>Assessment 1</a:t>
            </a:r>
          </a:p>
        </p:txBody>
      </p:sp>
      <p:sp>
        <p:nvSpPr>
          <p:cNvPr id="3" name="Content Placeholder 2">
            <a:extLst>
              <a:ext uri="{FF2B5EF4-FFF2-40B4-BE49-F238E27FC236}">
                <a16:creationId xmlns:a16="http://schemas.microsoft.com/office/drawing/2014/main" id="{2C926905-3A23-EB78-4EE0-B1FD3CD34399}"/>
              </a:ext>
            </a:extLst>
          </p:cNvPr>
          <p:cNvSpPr>
            <a:spLocks noGrp="1"/>
          </p:cNvSpPr>
          <p:nvPr>
            <p:ph idx="1"/>
          </p:nvPr>
        </p:nvSpPr>
        <p:spPr/>
        <p:txBody>
          <a:bodyPr>
            <a:normAutofit lnSpcReduction="10000"/>
          </a:bodyPr>
          <a:lstStyle/>
          <a:p>
            <a:pPr>
              <a:lnSpc>
                <a:spcPct val="100000"/>
              </a:lnSpc>
            </a:pPr>
            <a:r>
              <a:rPr lang="en-GB" sz="2800" dirty="0"/>
              <a:t>This assignment contributes </a:t>
            </a:r>
            <a:r>
              <a:rPr lang="en-GB" sz="2800" b="1" dirty="0"/>
              <a:t>40%</a:t>
            </a:r>
            <a:r>
              <a:rPr lang="en-GB" sz="2800" dirty="0"/>
              <a:t> to the overall coursework mark for the module. It will be conducted as a </a:t>
            </a:r>
            <a:r>
              <a:rPr lang="en-GB" sz="2800" b="1" dirty="0"/>
              <a:t>lab test</a:t>
            </a:r>
            <a:r>
              <a:rPr lang="en-GB" sz="2800" dirty="0"/>
              <a:t> during the </a:t>
            </a:r>
            <a:r>
              <a:rPr lang="en-GB" sz="2800" b="1" dirty="0"/>
              <a:t>Week 6 Lab session</a:t>
            </a:r>
            <a:r>
              <a:rPr lang="en-GB" sz="2800" dirty="0"/>
              <a:t>.</a:t>
            </a:r>
          </a:p>
          <a:p>
            <a:pPr>
              <a:lnSpc>
                <a:spcPct val="100000"/>
              </a:lnSpc>
            </a:pPr>
            <a:r>
              <a:rPr lang="en-GB" sz="2800" dirty="0"/>
              <a:t>The assessment will be a </a:t>
            </a:r>
            <a:r>
              <a:rPr lang="en-GB" sz="2800" b="1" dirty="0"/>
              <a:t>computer-based test</a:t>
            </a:r>
            <a:r>
              <a:rPr lang="en-GB" sz="2800" dirty="0"/>
              <a:t> administered via the </a:t>
            </a:r>
            <a:r>
              <a:rPr lang="en-GB" sz="2800" b="1" dirty="0"/>
              <a:t>Blackboard platform</a:t>
            </a:r>
            <a:r>
              <a:rPr lang="en-GB" sz="2800" dirty="0"/>
              <a:t> and consists of two parts:</a:t>
            </a:r>
          </a:p>
          <a:p>
            <a:pPr lvl="1">
              <a:lnSpc>
                <a:spcPct val="100000"/>
              </a:lnSpc>
            </a:pPr>
            <a:r>
              <a:rPr lang="en-GB" sz="2800" b="1" dirty="0"/>
              <a:t>Part 1:</a:t>
            </a:r>
            <a:r>
              <a:rPr lang="en-GB" sz="2800" dirty="0"/>
              <a:t> A </a:t>
            </a:r>
            <a:r>
              <a:rPr lang="en-GB" sz="2800" b="1" dirty="0"/>
              <a:t>30-minute Blackboard Short Questions Quiz</a:t>
            </a:r>
            <a:r>
              <a:rPr lang="en-GB" sz="2800" dirty="0"/>
              <a:t> worth </a:t>
            </a:r>
            <a:r>
              <a:rPr lang="en-GB" sz="2800" b="1" dirty="0"/>
              <a:t>40%.</a:t>
            </a:r>
            <a:endParaRPr lang="en-GB" sz="2800" dirty="0"/>
          </a:p>
          <a:p>
            <a:pPr lvl="1">
              <a:lnSpc>
                <a:spcPct val="100000"/>
              </a:lnSpc>
            </a:pPr>
            <a:r>
              <a:rPr lang="en-GB" sz="2800" b="1" dirty="0"/>
              <a:t>Part 2:</a:t>
            </a:r>
            <a:r>
              <a:rPr lang="en-GB" sz="2800" dirty="0"/>
              <a:t> A </a:t>
            </a:r>
            <a:r>
              <a:rPr lang="en-GB" sz="2800" b="1" dirty="0"/>
              <a:t>60-minute Individual Development Exercise</a:t>
            </a:r>
            <a:r>
              <a:rPr lang="en-GB" sz="2800" dirty="0"/>
              <a:t> requiring the creation of a </a:t>
            </a:r>
            <a:r>
              <a:rPr lang="en-GB" sz="2800" b="1" dirty="0"/>
              <a:t>small Java application</a:t>
            </a:r>
            <a:r>
              <a:rPr lang="en-GB" sz="2800" dirty="0"/>
              <a:t>, worth </a:t>
            </a:r>
            <a:r>
              <a:rPr lang="en-GB" sz="2800" b="1" dirty="0"/>
              <a:t>60%.</a:t>
            </a:r>
            <a:endParaRPr lang="en-GB" sz="2800" dirty="0"/>
          </a:p>
          <a:p>
            <a:pPr>
              <a:lnSpc>
                <a:spcPct val="100000"/>
              </a:lnSpc>
            </a:pPr>
            <a:r>
              <a:rPr lang="en-GB" sz="2800" dirty="0"/>
              <a:t>Students must complete the assessment within their scheduled lab session.</a:t>
            </a:r>
          </a:p>
          <a:p>
            <a:pPr marL="0" indent="0">
              <a:lnSpc>
                <a:spcPct val="100000"/>
              </a:lnSpc>
              <a:buNone/>
            </a:pPr>
            <a:br>
              <a:rPr lang="en-GB" sz="2800" b="1" dirty="0"/>
            </a:br>
            <a:endParaRPr lang="en-GB" sz="2800" b="1" dirty="0"/>
          </a:p>
        </p:txBody>
      </p:sp>
    </p:spTree>
    <p:extLst>
      <p:ext uri="{BB962C8B-B14F-4D97-AF65-F5344CB8AC3E}">
        <p14:creationId xmlns:p14="http://schemas.microsoft.com/office/powerpoint/2010/main" val="320429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7370EE-48C7-1712-B069-A02C50DF7394}"/>
              </a:ext>
            </a:extLst>
          </p:cNvPr>
          <p:cNvPicPr>
            <a:picLocks noChangeAspect="1"/>
          </p:cNvPicPr>
          <p:nvPr/>
        </p:nvPicPr>
        <p:blipFill>
          <a:blip r:embed="rId2"/>
          <a:stretch>
            <a:fillRect/>
          </a:stretch>
        </p:blipFill>
        <p:spPr>
          <a:xfrm>
            <a:off x="1656086" y="358714"/>
            <a:ext cx="8879828" cy="6140571"/>
          </a:xfrm>
          <a:prstGeom prst="rect">
            <a:avLst/>
          </a:prstGeom>
        </p:spPr>
      </p:pic>
    </p:spTree>
    <p:extLst>
      <p:ext uri="{BB962C8B-B14F-4D97-AF65-F5344CB8AC3E}">
        <p14:creationId xmlns:p14="http://schemas.microsoft.com/office/powerpoint/2010/main" val="187345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94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4960C-F742-076D-C7B2-8AC9FF9FEB5C}"/>
              </a:ext>
            </a:extLst>
          </p:cNvPr>
          <p:cNvSpPr>
            <a:spLocks noGrp="1"/>
          </p:cNvSpPr>
          <p:nvPr>
            <p:ph type="title"/>
          </p:nvPr>
        </p:nvSpPr>
        <p:spPr/>
        <p:txBody>
          <a:bodyPr/>
          <a:lstStyle/>
          <a:p>
            <a:r>
              <a:rPr lang="en-GB" dirty="0"/>
              <a:t>Rules</a:t>
            </a:r>
          </a:p>
        </p:txBody>
      </p:sp>
      <p:sp>
        <p:nvSpPr>
          <p:cNvPr id="3" name="Content Placeholder 2">
            <a:extLst>
              <a:ext uri="{FF2B5EF4-FFF2-40B4-BE49-F238E27FC236}">
                <a16:creationId xmlns:a16="http://schemas.microsoft.com/office/drawing/2014/main" id="{CD799D9F-4208-37A4-970F-001620EE4A9C}"/>
              </a:ext>
            </a:extLst>
          </p:cNvPr>
          <p:cNvSpPr>
            <a:spLocks noGrp="1"/>
          </p:cNvSpPr>
          <p:nvPr>
            <p:ph idx="1"/>
          </p:nvPr>
        </p:nvSpPr>
        <p:spPr/>
        <p:txBody>
          <a:bodyPr>
            <a:normAutofit/>
          </a:bodyPr>
          <a:lstStyle/>
          <a:p>
            <a:r>
              <a:rPr lang="en-GB" dirty="0"/>
              <a:t>This is an </a:t>
            </a:r>
            <a:r>
              <a:rPr lang="en-GB" b="1" dirty="0"/>
              <a:t>OPEN BOOK </a:t>
            </a:r>
            <a:r>
              <a:rPr lang="en-GB" dirty="0"/>
              <a:t>Assignment. </a:t>
            </a:r>
            <a:r>
              <a:rPr lang="en-GB" b="1" dirty="0"/>
              <a:t>All online and offline resources may be consulted </a:t>
            </a:r>
            <a:r>
              <a:rPr lang="en-GB" dirty="0"/>
              <a:t>during the assessment.</a:t>
            </a:r>
          </a:p>
          <a:p>
            <a:r>
              <a:rPr lang="en-GB" dirty="0"/>
              <a:t>The assessment is </a:t>
            </a:r>
            <a:r>
              <a:rPr lang="en-GB" b="1" dirty="0"/>
              <a:t>time-limited</a:t>
            </a:r>
            <a:r>
              <a:rPr lang="en-GB" dirty="0"/>
              <a:t> and must be tackled within a </a:t>
            </a:r>
            <a:r>
              <a:rPr lang="en-GB" b="1" dirty="0"/>
              <a:t>single session of at most 90 minutes. </a:t>
            </a:r>
          </a:p>
          <a:p>
            <a:r>
              <a:rPr lang="en-GB" b="1" dirty="0"/>
              <a:t>Part 1</a:t>
            </a:r>
            <a:r>
              <a:rPr lang="en-GB" dirty="0"/>
              <a:t> is conducted and submitted </a:t>
            </a:r>
            <a:r>
              <a:rPr lang="en-GB" b="1" dirty="0"/>
              <a:t>directly in the Blackboard</a:t>
            </a:r>
            <a:r>
              <a:rPr lang="en-GB" dirty="0"/>
              <a:t>.</a:t>
            </a:r>
          </a:p>
          <a:p>
            <a:r>
              <a:rPr lang="en-GB" b="1" dirty="0"/>
              <a:t>Part 2</a:t>
            </a:r>
            <a:r>
              <a:rPr lang="en-GB" dirty="0"/>
              <a:t> is conducted the computer, and  the submission will consist of </a:t>
            </a:r>
            <a:r>
              <a:rPr lang="en-GB" b="1" dirty="0"/>
              <a:t>screenshots</a:t>
            </a:r>
            <a:r>
              <a:rPr lang="en-GB" dirty="0"/>
              <a:t> of the output of your application, plus </a:t>
            </a:r>
            <a:r>
              <a:rPr lang="en-GB" b="1" dirty="0"/>
              <a:t>copies of the Java code </a:t>
            </a:r>
            <a:r>
              <a:rPr lang="en-GB" dirty="0"/>
              <a:t>files then submitted on the Blackboard link.</a:t>
            </a:r>
          </a:p>
        </p:txBody>
      </p:sp>
    </p:spTree>
    <p:extLst>
      <p:ext uri="{BB962C8B-B14F-4D97-AF65-F5344CB8AC3E}">
        <p14:creationId xmlns:p14="http://schemas.microsoft.com/office/powerpoint/2010/main" val="280669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4C23B-4BED-5BD7-EA05-AC6502398511}"/>
              </a:ext>
            </a:extLst>
          </p:cNvPr>
          <p:cNvSpPr>
            <a:spLocks noGrp="1"/>
          </p:cNvSpPr>
          <p:nvPr>
            <p:ph type="title"/>
          </p:nvPr>
        </p:nvSpPr>
        <p:spPr/>
        <p:txBody>
          <a:bodyPr/>
          <a:lstStyle/>
          <a:p>
            <a:r>
              <a:rPr lang="en-GB" dirty="0"/>
              <a:t>Topics Covered</a:t>
            </a:r>
          </a:p>
        </p:txBody>
      </p:sp>
      <p:sp>
        <p:nvSpPr>
          <p:cNvPr id="3" name="Content Placeholder 2">
            <a:extLst>
              <a:ext uri="{FF2B5EF4-FFF2-40B4-BE49-F238E27FC236}">
                <a16:creationId xmlns:a16="http://schemas.microsoft.com/office/drawing/2014/main" id="{B8D64FDC-9A93-CBF7-C89B-82ACA55531F7}"/>
              </a:ext>
            </a:extLst>
          </p:cNvPr>
          <p:cNvSpPr>
            <a:spLocks noGrp="1"/>
          </p:cNvSpPr>
          <p:nvPr>
            <p:ph idx="1"/>
          </p:nvPr>
        </p:nvSpPr>
        <p:spPr>
          <a:xfrm>
            <a:off x="358219" y="1404506"/>
            <a:ext cx="11475562" cy="4709331"/>
          </a:xfrm>
        </p:spPr>
        <p:txBody>
          <a:bodyPr>
            <a:normAutofit/>
          </a:bodyPr>
          <a:lstStyle/>
          <a:p>
            <a:pPr marL="342900" lvl="0" indent="-342900" algn="just" rtl="0">
              <a:lnSpc>
                <a:spcPct val="115000"/>
              </a:lnSpc>
              <a:spcBef>
                <a:spcPts val="0"/>
              </a:spcBef>
              <a:buFont typeface="Symbol" panose="05050102010706020507" pitchFamily="18" charset="2"/>
              <a:buChar char=""/>
            </a:pPr>
            <a:r>
              <a:rPr lang="en-GB" dirty="0"/>
              <a:t> The questions will relate to the work covered in the first 5 weeks of the module:</a:t>
            </a:r>
          </a:p>
          <a:p>
            <a:pPr marL="800100" lvl="1" indent="-342900" algn="just">
              <a:lnSpc>
                <a:spcPct val="115000"/>
              </a:lnSpc>
              <a:spcBef>
                <a:spcPts val="0"/>
              </a:spcBef>
              <a:buFont typeface="Symbol" panose="05050102010706020507" pitchFamily="18" charset="2"/>
              <a:buChar char=""/>
            </a:pPr>
            <a:r>
              <a:rPr lang="en-GB" dirty="0"/>
              <a:t>A1. Object Oriented Concepts</a:t>
            </a:r>
          </a:p>
          <a:p>
            <a:pPr marL="800100" lvl="1" indent="-342900" algn="just">
              <a:lnSpc>
                <a:spcPct val="115000"/>
              </a:lnSpc>
              <a:spcBef>
                <a:spcPts val="0"/>
              </a:spcBef>
              <a:buFont typeface="Symbol" panose="05050102010706020507" pitchFamily="18" charset="2"/>
              <a:buChar char=""/>
            </a:pPr>
            <a:r>
              <a:rPr lang="en-GB" dirty="0"/>
              <a:t>A2. Java Basics</a:t>
            </a:r>
          </a:p>
          <a:p>
            <a:pPr marL="800100" lvl="1" indent="-342900" algn="just">
              <a:lnSpc>
                <a:spcPct val="115000"/>
              </a:lnSpc>
              <a:spcBef>
                <a:spcPts val="0"/>
              </a:spcBef>
              <a:buFont typeface="Symbol" panose="05050102010706020507" pitchFamily="18" charset="2"/>
              <a:buChar char=""/>
            </a:pPr>
            <a:r>
              <a:rPr lang="en-GB" dirty="0"/>
              <a:t>A3. Abstract Data Types</a:t>
            </a:r>
          </a:p>
          <a:p>
            <a:pPr marL="800100" lvl="1" indent="-342900" algn="just">
              <a:lnSpc>
                <a:spcPct val="115000"/>
              </a:lnSpc>
              <a:spcBef>
                <a:spcPts val="0"/>
              </a:spcBef>
              <a:buFont typeface="Symbol" panose="05050102010706020507" pitchFamily="18" charset="2"/>
              <a:buChar char=""/>
            </a:pPr>
            <a:r>
              <a:rPr lang="en-GB" dirty="0"/>
              <a:t>A4. Linked Structures</a:t>
            </a:r>
          </a:p>
          <a:p>
            <a:pPr marL="800100" lvl="1" indent="-342900" algn="just">
              <a:lnSpc>
                <a:spcPct val="115000"/>
              </a:lnSpc>
              <a:spcBef>
                <a:spcPts val="0"/>
              </a:spcBef>
              <a:buFont typeface="Symbol" panose="05050102010706020507" pitchFamily="18" charset="2"/>
              <a:buChar char=""/>
            </a:pPr>
            <a:r>
              <a:rPr lang="en-GB" dirty="0"/>
              <a:t>A5. Stacks and Queues</a:t>
            </a:r>
          </a:p>
        </p:txBody>
      </p:sp>
    </p:spTree>
    <p:extLst>
      <p:ext uri="{BB962C8B-B14F-4D97-AF65-F5344CB8AC3E}">
        <p14:creationId xmlns:p14="http://schemas.microsoft.com/office/powerpoint/2010/main" val="298566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15D15C-14D1-A3E8-3B79-791523A98502}"/>
              </a:ext>
            </a:extLst>
          </p:cNvPr>
          <p:cNvSpPr>
            <a:spLocks noGrp="1"/>
          </p:cNvSpPr>
          <p:nvPr>
            <p:ph type="ctrTitle"/>
          </p:nvPr>
        </p:nvSpPr>
        <p:spPr/>
        <p:txBody>
          <a:bodyPr/>
          <a:lstStyle/>
          <a:p>
            <a:r>
              <a:rPr lang="en-GB" dirty="0"/>
              <a:t>Part 1 -  Short Questions Quiz</a:t>
            </a:r>
            <a:br>
              <a:rPr lang="en-GB" dirty="0"/>
            </a:br>
            <a:r>
              <a:rPr lang="en-GB" dirty="0"/>
              <a:t>(40 marks)</a:t>
            </a:r>
          </a:p>
        </p:txBody>
      </p:sp>
    </p:spTree>
    <p:extLst>
      <p:ext uri="{BB962C8B-B14F-4D97-AF65-F5344CB8AC3E}">
        <p14:creationId xmlns:p14="http://schemas.microsoft.com/office/powerpoint/2010/main" val="1250894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71369-376F-3073-E4D2-4138B1A11898}"/>
              </a:ext>
            </a:extLst>
          </p:cNvPr>
          <p:cNvSpPr>
            <a:spLocks noGrp="1"/>
          </p:cNvSpPr>
          <p:nvPr>
            <p:ph type="title"/>
          </p:nvPr>
        </p:nvSpPr>
        <p:spPr/>
        <p:txBody>
          <a:bodyPr/>
          <a:lstStyle/>
          <a:p>
            <a:r>
              <a:rPr lang="en-GB" dirty="0"/>
              <a:t>1- Question 1 – A </a:t>
            </a:r>
            <a:r>
              <a:rPr lang="en-GB" dirty="0">
                <a:highlight>
                  <a:srgbClr val="FFFF00"/>
                </a:highlight>
              </a:rPr>
              <a:t>(3 marks)</a:t>
            </a:r>
          </a:p>
        </p:txBody>
      </p:sp>
      <p:sp>
        <p:nvSpPr>
          <p:cNvPr id="3" name="Content Placeholder 2">
            <a:extLst>
              <a:ext uri="{FF2B5EF4-FFF2-40B4-BE49-F238E27FC236}">
                <a16:creationId xmlns:a16="http://schemas.microsoft.com/office/drawing/2014/main" id="{29F52624-166E-58E6-F9D8-CAC4D9931B74}"/>
              </a:ext>
            </a:extLst>
          </p:cNvPr>
          <p:cNvSpPr>
            <a:spLocks noGrp="1"/>
          </p:cNvSpPr>
          <p:nvPr>
            <p:ph idx="1"/>
          </p:nvPr>
        </p:nvSpPr>
        <p:spPr/>
        <p:txBody>
          <a:bodyPr>
            <a:normAutofit/>
          </a:bodyPr>
          <a:lstStyle/>
          <a:p>
            <a:pPr marL="0" indent="0">
              <a:buNone/>
            </a:pPr>
            <a:r>
              <a:rPr lang="en-GB" sz="2400" dirty="0">
                <a:latin typeface="inherit"/>
              </a:rPr>
              <a:t>An array of integers called </a:t>
            </a:r>
            <a:r>
              <a:rPr lang="en-GB" sz="2400" dirty="0" err="1">
                <a:latin typeface="inherit"/>
              </a:rPr>
              <a:t>myArray</a:t>
            </a:r>
            <a:r>
              <a:rPr lang="en-GB" sz="2400" dirty="0">
                <a:latin typeface="inherit"/>
              </a:rPr>
              <a:t>  has been defined as follows: </a:t>
            </a:r>
          </a:p>
          <a:p>
            <a:pPr marL="457200" lvl="1" indent="0">
              <a:buNone/>
            </a:pPr>
            <a:r>
              <a:rPr lang="en-GB" sz="2400" dirty="0">
                <a:latin typeface="inherit"/>
              </a:rPr>
              <a:t>int[] </a:t>
            </a:r>
            <a:r>
              <a:rPr lang="en-GB" sz="2400" dirty="0" err="1">
                <a:latin typeface="inherit"/>
              </a:rPr>
              <a:t>myArray</a:t>
            </a:r>
            <a:r>
              <a:rPr lang="en-GB" sz="2400" dirty="0">
                <a:latin typeface="inherit"/>
              </a:rPr>
              <a:t> = { 45, 13, 47, 28, 33 }; </a:t>
            </a:r>
          </a:p>
          <a:p>
            <a:pPr marL="0" indent="0">
              <a:buNone/>
            </a:pPr>
            <a:r>
              <a:rPr lang="en-GB" sz="2400" dirty="0">
                <a:latin typeface="inherit"/>
              </a:rPr>
              <a:t>Provide fragments of Java code for the following two tasks:</a:t>
            </a:r>
          </a:p>
          <a:p>
            <a:pPr marL="514350" indent="-514350">
              <a:buAutoNum type="alphaLcParenBoth"/>
            </a:pPr>
            <a:r>
              <a:rPr lang="en-GB" sz="2400" b="1" dirty="0">
                <a:latin typeface="inherit"/>
              </a:rPr>
              <a:t>Write Java code to add 10 to each element of the array. </a:t>
            </a:r>
          </a:p>
          <a:p>
            <a:pPr marL="914400" lvl="2" indent="0">
              <a:buNone/>
            </a:pPr>
            <a:r>
              <a:rPr lang="nn-NO" sz="2800" dirty="0">
                <a:solidFill>
                  <a:srgbClr val="C00000"/>
                </a:solidFill>
              </a:rPr>
              <a:t>for (int i = 0; i &lt; myArray.length; i++) { </a:t>
            </a:r>
          </a:p>
          <a:p>
            <a:pPr marL="914400" lvl="2" indent="0">
              <a:buNone/>
            </a:pPr>
            <a:r>
              <a:rPr lang="nn-NO" sz="2800" dirty="0">
                <a:solidFill>
                  <a:srgbClr val="C00000"/>
                </a:solidFill>
              </a:rPr>
              <a:t>	myArray[i] += 10; </a:t>
            </a:r>
          </a:p>
          <a:p>
            <a:pPr marL="914400" lvl="2" indent="0">
              <a:buNone/>
            </a:pPr>
            <a:r>
              <a:rPr lang="nn-NO" sz="2800" dirty="0">
                <a:solidFill>
                  <a:srgbClr val="C00000"/>
                </a:solidFill>
              </a:rPr>
              <a:t>} </a:t>
            </a:r>
            <a:endParaRPr lang="en-GB" sz="2800" b="1" dirty="0">
              <a:solidFill>
                <a:srgbClr val="C00000"/>
              </a:solidFill>
              <a:latin typeface="inherit"/>
            </a:endParaRPr>
          </a:p>
          <a:p>
            <a:pPr marL="514350" indent="-514350">
              <a:buFont typeface="+mj-lt"/>
              <a:buAutoNum type="alphaLcParenR"/>
            </a:pPr>
            <a:endParaRPr lang="en-GB" sz="2800" b="1" dirty="0"/>
          </a:p>
        </p:txBody>
      </p:sp>
      <p:sp>
        <p:nvSpPr>
          <p:cNvPr id="6" name="Rectangle 1">
            <a:extLst>
              <a:ext uri="{FF2B5EF4-FFF2-40B4-BE49-F238E27FC236}">
                <a16:creationId xmlns:a16="http://schemas.microsoft.com/office/drawing/2014/main" id="{1ED60918-4BAD-3424-4105-5E191493C3A2}"/>
              </a:ext>
            </a:extLst>
          </p:cNvPr>
          <p:cNvSpPr>
            <a:spLocks noChangeArrowheads="1"/>
          </p:cNvSpPr>
          <p:nvPr/>
        </p:nvSpPr>
        <p:spPr bwMode="auto">
          <a:xfrm>
            <a:off x="3138616" y="4487204"/>
            <a:ext cx="8695164"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rPr>
              <a:t>Explanation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A traditional for loop is used to iterate through each index of the array.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err="1">
                <a:ln>
                  <a:noFill/>
                </a:ln>
                <a:solidFill>
                  <a:schemeClr val="tx1"/>
                </a:solidFill>
                <a:effectLst/>
              </a:rPr>
              <a:t>myArray</a:t>
            </a:r>
            <a:r>
              <a:rPr kumimoji="0" lang="en-US" altLang="en-US" sz="2200" b="0" i="0" u="none" strike="noStrike" cap="none" normalizeH="0" baseline="0" dirty="0">
                <a:ln>
                  <a:noFill/>
                </a:ln>
                <a:solidFill>
                  <a:schemeClr val="tx1"/>
                </a:solidFill>
                <a:effectLst/>
              </a:rPr>
              <a:t>[</a:t>
            </a:r>
            <a:r>
              <a:rPr kumimoji="0" lang="en-US" altLang="en-US" sz="2200" b="0" i="0" u="none" strike="noStrike" cap="none" normalizeH="0" baseline="0" dirty="0" err="1">
                <a:ln>
                  <a:noFill/>
                </a:ln>
                <a:solidFill>
                  <a:schemeClr val="tx1"/>
                </a:solidFill>
                <a:effectLst/>
              </a:rPr>
              <a:t>i</a:t>
            </a:r>
            <a:r>
              <a:rPr kumimoji="0" lang="en-US" altLang="en-US" sz="2200" b="0" i="0" u="none" strike="noStrike" cap="none" normalizeH="0" baseline="0" dirty="0">
                <a:ln>
                  <a:noFill/>
                </a:ln>
                <a:solidFill>
                  <a:schemeClr val="tx1"/>
                </a:solidFill>
                <a:effectLst/>
              </a:rPr>
              <a:t>] += 10; adds 10 to the current element at index </a:t>
            </a:r>
            <a:r>
              <a:rPr kumimoji="0" lang="en-US" altLang="en-US" sz="2200" b="0" i="0" u="none" strike="noStrike" cap="none" normalizeH="0" baseline="0" dirty="0" err="1">
                <a:ln>
                  <a:noFill/>
                </a:ln>
                <a:solidFill>
                  <a:schemeClr val="tx1"/>
                </a:solidFill>
                <a:effectLst/>
              </a:rPr>
              <a:t>i</a:t>
            </a:r>
            <a:r>
              <a:rPr kumimoji="0" lang="en-US" altLang="en-US" sz="2200" b="0"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This approach is straightforward and modifies the array in place.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5376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barn(inVertical)">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1C29C-B74B-0826-4037-F50D8FBBB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ACDD2E-EB13-0AD3-0833-74487E4C3594}"/>
              </a:ext>
            </a:extLst>
          </p:cNvPr>
          <p:cNvSpPr>
            <a:spLocks noGrp="1"/>
          </p:cNvSpPr>
          <p:nvPr>
            <p:ph type="title"/>
          </p:nvPr>
        </p:nvSpPr>
        <p:spPr/>
        <p:txBody>
          <a:bodyPr/>
          <a:lstStyle/>
          <a:p>
            <a:r>
              <a:rPr lang="en-GB" dirty="0"/>
              <a:t>2- Question 1 – B </a:t>
            </a:r>
            <a:r>
              <a:rPr lang="en-GB" dirty="0">
                <a:highlight>
                  <a:srgbClr val="FFFF00"/>
                </a:highlight>
              </a:rPr>
              <a:t>(3 marks)</a:t>
            </a:r>
            <a:endParaRPr lang="en-GB" dirty="0"/>
          </a:p>
        </p:txBody>
      </p:sp>
      <p:sp>
        <p:nvSpPr>
          <p:cNvPr id="3" name="Content Placeholder 2">
            <a:extLst>
              <a:ext uri="{FF2B5EF4-FFF2-40B4-BE49-F238E27FC236}">
                <a16:creationId xmlns:a16="http://schemas.microsoft.com/office/drawing/2014/main" id="{DA61E31C-5118-427A-1FC6-25ACC562D89C}"/>
              </a:ext>
            </a:extLst>
          </p:cNvPr>
          <p:cNvSpPr>
            <a:spLocks noGrp="1"/>
          </p:cNvSpPr>
          <p:nvPr>
            <p:ph idx="1"/>
          </p:nvPr>
        </p:nvSpPr>
        <p:spPr>
          <a:xfrm>
            <a:off x="358220" y="1360963"/>
            <a:ext cx="11475562" cy="4836637"/>
          </a:xfrm>
        </p:spPr>
        <p:txBody>
          <a:bodyPr>
            <a:normAutofit/>
          </a:bodyPr>
          <a:lstStyle/>
          <a:p>
            <a:pPr marL="0" indent="0">
              <a:buNone/>
            </a:pPr>
            <a:r>
              <a:rPr lang="en-GB" sz="2400" dirty="0">
                <a:latin typeface="inherit"/>
              </a:rPr>
              <a:t>An array of integers called </a:t>
            </a:r>
            <a:r>
              <a:rPr lang="en-GB" sz="2400" dirty="0" err="1">
                <a:latin typeface="inherit"/>
              </a:rPr>
              <a:t>myArray</a:t>
            </a:r>
            <a:r>
              <a:rPr lang="en-GB" sz="2400" dirty="0">
                <a:latin typeface="inherit"/>
              </a:rPr>
              <a:t>  has been defined as follows: </a:t>
            </a:r>
          </a:p>
          <a:p>
            <a:pPr marL="457200" lvl="1" indent="0">
              <a:buNone/>
            </a:pPr>
            <a:r>
              <a:rPr lang="en-GB" sz="2400" dirty="0">
                <a:latin typeface="inherit"/>
              </a:rPr>
              <a:t>int[] </a:t>
            </a:r>
            <a:r>
              <a:rPr lang="en-GB" sz="2400" dirty="0" err="1">
                <a:latin typeface="inherit"/>
              </a:rPr>
              <a:t>myArray</a:t>
            </a:r>
            <a:r>
              <a:rPr lang="en-GB" sz="2400" dirty="0">
                <a:latin typeface="inherit"/>
              </a:rPr>
              <a:t> = { 45, 13, 47, 28, 33 }; </a:t>
            </a:r>
          </a:p>
          <a:p>
            <a:pPr marL="0" indent="0">
              <a:buNone/>
            </a:pPr>
            <a:r>
              <a:rPr lang="en-GB" sz="2400" dirty="0">
                <a:latin typeface="inherit"/>
              </a:rPr>
              <a:t>Provide fragments of Java code for the following two tasks:</a:t>
            </a:r>
          </a:p>
          <a:p>
            <a:pPr marL="0" indent="0">
              <a:buNone/>
            </a:pPr>
            <a:r>
              <a:rPr lang="en-GB" sz="2400" b="1" dirty="0">
                <a:latin typeface="inherit"/>
              </a:rPr>
              <a:t>(b) 	Write Java code to find and print the biggest value in the array.</a:t>
            </a:r>
            <a:endParaRPr lang="en-GB" sz="2400" b="1" dirty="0">
              <a:highlight>
                <a:srgbClr val="FFFF00"/>
              </a:highlight>
              <a:latin typeface="inherit"/>
            </a:endParaRPr>
          </a:p>
          <a:p>
            <a:pPr marL="457200" lvl="1" indent="0">
              <a:buNone/>
            </a:pPr>
            <a:r>
              <a:rPr lang="en-GB" sz="2200" dirty="0">
                <a:solidFill>
                  <a:srgbClr val="C00000"/>
                </a:solidFill>
              </a:rPr>
              <a:t>int biggest = </a:t>
            </a:r>
            <a:r>
              <a:rPr lang="en-GB" sz="2200" dirty="0" err="1">
                <a:solidFill>
                  <a:srgbClr val="C00000"/>
                </a:solidFill>
              </a:rPr>
              <a:t>myArray</a:t>
            </a:r>
            <a:r>
              <a:rPr lang="en-GB" sz="2200" dirty="0">
                <a:solidFill>
                  <a:srgbClr val="C00000"/>
                </a:solidFill>
              </a:rPr>
              <a:t>[0]; </a:t>
            </a:r>
          </a:p>
          <a:p>
            <a:pPr marL="457200" lvl="1" indent="0">
              <a:buNone/>
            </a:pPr>
            <a:r>
              <a:rPr lang="en-GB" sz="2200" dirty="0">
                <a:solidFill>
                  <a:srgbClr val="C00000"/>
                </a:solidFill>
              </a:rPr>
              <a:t>for (int </a:t>
            </a:r>
            <a:r>
              <a:rPr lang="en-GB" sz="2200" dirty="0" err="1">
                <a:solidFill>
                  <a:srgbClr val="C00000"/>
                </a:solidFill>
              </a:rPr>
              <a:t>i</a:t>
            </a:r>
            <a:r>
              <a:rPr lang="en-GB" sz="2200" dirty="0">
                <a:solidFill>
                  <a:srgbClr val="C00000"/>
                </a:solidFill>
              </a:rPr>
              <a:t> = 1; </a:t>
            </a:r>
            <a:r>
              <a:rPr lang="en-GB" sz="2200" dirty="0" err="1">
                <a:solidFill>
                  <a:srgbClr val="C00000"/>
                </a:solidFill>
              </a:rPr>
              <a:t>i</a:t>
            </a:r>
            <a:r>
              <a:rPr lang="en-GB" sz="2200" dirty="0">
                <a:solidFill>
                  <a:srgbClr val="C00000"/>
                </a:solidFill>
              </a:rPr>
              <a:t> &lt; </a:t>
            </a:r>
            <a:r>
              <a:rPr lang="en-GB" sz="2200" dirty="0" err="1">
                <a:solidFill>
                  <a:srgbClr val="C00000"/>
                </a:solidFill>
              </a:rPr>
              <a:t>myArray.length</a:t>
            </a:r>
            <a:r>
              <a:rPr lang="en-GB" sz="2200" dirty="0">
                <a:solidFill>
                  <a:srgbClr val="C00000"/>
                </a:solidFill>
              </a:rPr>
              <a:t>; </a:t>
            </a:r>
            <a:r>
              <a:rPr lang="en-GB" sz="2200" dirty="0" err="1">
                <a:solidFill>
                  <a:srgbClr val="C00000"/>
                </a:solidFill>
              </a:rPr>
              <a:t>i</a:t>
            </a:r>
            <a:r>
              <a:rPr lang="en-GB" sz="2200" dirty="0">
                <a:solidFill>
                  <a:srgbClr val="C00000"/>
                </a:solidFill>
              </a:rPr>
              <a:t>++) { </a:t>
            </a:r>
          </a:p>
          <a:p>
            <a:pPr marL="457200" lvl="1" indent="0">
              <a:buNone/>
            </a:pPr>
            <a:r>
              <a:rPr lang="en-GB" sz="2200" dirty="0">
                <a:solidFill>
                  <a:srgbClr val="C00000"/>
                </a:solidFill>
              </a:rPr>
              <a:t>	if (</a:t>
            </a:r>
            <a:r>
              <a:rPr lang="en-GB" sz="2200" dirty="0" err="1">
                <a:solidFill>
                  <a:srgbClr val="C00000"/>
                </a:solidFill>
              </a:rPr>
              <a:t>myArray</a:t>
            </a:r>
            <a:r>
              <a:rPr lang="en-GB" sz="2200" dirty="0">
                <a:solidFill>
                  <a:srgbClr val="C00000"/>
                </a:solidFill>
              </a:rPr>
              <a:t>[</a:t>
            </a:r>
            <a:r>
              <a:rPr lang="en-GB" sz="2200" dirty="0" err="1">
                <a:solidFill>
                  <a:srgbClr val="C00000"/>
                </a:solidFill>
              </a:rPr>
              <a:t>i</a:t>
            </a:r>
            <a:r>
              <a:rPr lang="en-GB" sz="2200" dirty="0">
                <a:solidFill>
                  <a:srgbClr val="C00000"/>
                </a:solidFill>
              </a:rPr>
              <a:t>] &gt; biggest) </a:t>
            </a:r>
          </a:p>
          <a:p>
            <a:pPr marL="457200" lvl="1" indent="0">
              <a:buNone/>
            </a:pPr>
            <a:r>
              <a:rPr lang="en-GB" sz="2200" dirty="0">
                <a:solidFill>
                  <a:srgbClr val="C00000"/>
                </a:solidFill>
              </a:rPr>
              <a:t>		biggest = </a:t>
            </a:r>
            <a:r>
              <a:rPr lang="en-GB" sz="2200" dirty="0" err="1">
                <a:solidFill>
                  <a:srgbClr val="C00000"/>
                </a:solidFill>
              </a:rPr>
              <a:t>myArray</a:t>
            </a:r>
            <a:r>
              <a:rPr lang="en-GB" sz="2200" dirty="0">
                <a:solidFill>
                  <a:srgbClr val="C00000"/>
                </a:solidFill>
              </a:rPr>
              <a:t>[</a:t>
            </a:r>
            <a:r>
              <a:rPr lang="en-GB" sz="2200" dirty="0" err="1">
                <a:solidFill>
                  <a:srgbClr val="C00000"/>
                </a:solidFill>
              </a:rPr>
              <a:t>i</a:t>
            </a:r>
            <a:r>
              <a:rPr lang="en-GB" sz="2200" dirty="0">
                <a:solidFill>
                  <a:srgbClr val="C00000"/>
                </a:solidFill>
              </a:rPr>
              <a:t>]; </a:t>
            </a:r>
          </a:p>
          <a:p>
            <a:pPr marL="457200" lvl="1" indent="0">
              <a:buNone/>
            </a:pPr>
            <a:r>
              <a:rPr lang="en-GB" sz="2200" dirty="0">
                <a:solidFill>
                  <a:srgbClr val="C00000"/>
                </a:solidFill>
              </a:rPr>
              <a:t>} </a:t>
            </a:r>
          </a:p>
          <a:p>
            <a:pPr marL="457200" lvl="1" indent="0">
              <a:buNone/>
            </a:pPr>
            <a:r>
              <a:rPr lang="en-GB" sz="2200" dirty="0" err="1">
                <a:solidFill>
                  <a:srgbClr val="C00000"/>
                </a:solidFill>
              </a:rPr>
              <a:t>System.out.println</a:t>
            </a:r>
            <a:r>
              <a:rPr lang="en-GB" sz="2200" dirty="0">
                <a:solidFill>
                  <a:srgbClr val="C00000"/>
                </a:solidFill>
              </a:rPr>
              <a:t>(“Biggest is “ + biggest);</a:t>
            </a:r>
            <a:endParaRPr lang="en-GB" sz="2200" b="1" dirty="0">
              <a:solidFill>
                <a:srgbClr val="C00000"/>
              </a:solidFill>
            </a:endParaRPr>
          </a:p>
        </p:txBody>
      </p:sp>
      <p:sp>
        <p:nvSpPr>
          <p:cNvPr id="5" name="TextBox 4">
            <a:extLst>
              <a:ext uri="{FF2B5EF4-FFF2-40B4-BE49-F238E27FC236}">
                <a16:creationId xmlns:a16="http://schemas.microsoft.com/office/drawing/2014/main" id="{456EAFFE-70B2-BFFF-F46A-62032DF188D9}"/>
              </a:ext>
            </a:extLst>
          </p:cNvPr>
          <p:cNvSpPr txBox="1"/>
          <p:nvPr/>
        </p:nvSpPr>
        <p:spPr>
          <a:xfrm>
            <a:off x="6215449" y="3390655"/>
            <a:ext cx="5618331" cy="2800767"/>
          </a:xfrm>
          <a:prstGeom prst="rect">
            <a:avLst/>
          </a:prstGeom>
          <a:noFill/>
        </p:spPr>
        <p:txBody>
          <a:bodyPr wrap="square">
            <a:spAutoFit/>
          </a:bodyPr>
          <a:lstStyle/>
          <a:p>
            <a:r>
              <a:rPr lang="en-GB" sz="2200" b="1" dirty="0"/>
              <a:t>Explanation</a:t>
            </a:r>
          </a:p>
          <a:p>
            <a:pPr marL="342900" indent="-342900">
              <a:buFont typeface="Arial" panose="020B0604020202020204" pitchFamily="34" charset="0"/>
              <a:buChar char="•"/>
            </a:pPr>
            <a:r>
              <a:rPr lang="en-GB" sz="2200" dirty="0"/>
              <a:t>The first element of the array (</a:t>
            </a:r>
            <a:r>
              <a:rPr lang="en-GB" sz="2200" dirty="0" err="1"/>
              <a:t>myArray</a:t>
            </a:r>
            <a:r>
              <a:rPr lang="en-GB" sz="2200" dirty="0"/>
              <a:t>[0]) is assumed to be the largest initially.</a:t>
            </a:r>
          </a:p>
          <a:p>
            <a:pPr marL="342900" indent="-342900">
              <a:buFont typeface="Arial" panose="020B0604020202020204" pitchFamily="34" charset="0"/>
              <a:buChar char="•"/>
            </a:pPr>
            <a:r>
              <a:rPr lang="en-GB" sz="2200" dirty="0"/>
              <a:t>The for loop starts from the second element (</a:t>
            </a:r>
            <a:r>
              <a:rPr lang="en-GB" sz="2200" dirty="0" err="1"/>
              <a:t>i</a:t>
            </a:r>
            <a:r>
              <a:rPr lang="en-GB" sz="2200" dirty="0"/>
              <a:t> = 1) and iterates through the array.</a:t>
            </a:r>
          </a:p>
          <a:p>
            <a:pPr marL="342900" indent="-342900">
              <a:buFont typeface="Arial" panose="020B0604020202020204" pitchFamily="34" charset="0"/>
              <a:buChar char="•"/>
            </a:pPr>
            <a:r>
              <a:rPr lang="en-GB" sz="2200" dirty="0"/>
              <a:t>If a larger element is found, max is updated.</a:t>
            </a:r>
          </a:p>
          <a:p>
            <a:pPr marL="342900" indent="-342900">
              <a:buFont typeface="Arial" panose="020B0604020202020204" pitchFamily="34" charset="0"/>
              <a:buChar char="•"/>
            </a:pPr>
            <a:r>
              <a:rPr lang="en-GB" sz="2200" dirty="0"/>
              <a:t>After the loop completes, max contains the largest value, which is then printed.</a:t>
            </a:r>
          </a:p>
        </p:txBody>
      </p:sp>
    </p:spTree>
    <p:extLst>
      <p:ext uri="{BB962C8B-B14F-4D97-AF65-F5344CB8AC3E}">
        <p14:creationId xmlns:p14="http://schemas.microsoft.com/office/powerpoint/2010/main" val="9099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barn(inVertical)">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barn(inVertical)">
                                      <p:cBhvr>
                                        <p:cTn id="32" dur="500"/>
                                        <p:tgtEl>
                                          <p:spTgt spid="5">
                                            <p:txEl>
                                              <p:pRg st="0" end="0"/>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animEffect transition="in" filter="barn(inVertical)">
                                      <p:cBhvr>
                                        <p:cTn id="35" dur="500"/>
                                        <p:tgtEl>
                                          <p:spTgt spid="5">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barn(inVertical)">
                                      <p:cBhvr>
                                        <p:cTn id="38" dur="500"/>
                                        <p:tgtEl>
                                          <p:spTgt spid="5">
                                            <p:txEl>
                                              <p:pRg st="3" end="3"/>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5">
                                            <p:txEl>
                                              <p:pRg st="4" end="4"/>
                                            </p:txEl>
                                          </p:spTgt>
                                        </p:tgtEl>
                                        <p:attrNameLst>
                                          <p:attrName>style.visibility</p:attrName>
                                        </p:attrNameLst>
                                      </p:cBhvr>
                                      <p:to>
                                        <p:strVal val="visible"/>
                                      </p:to>
                                    </p:set>
                                    <p:animEffect transition="in" filter="barn(inVertical)">
                                      <p:cBhvr>
                                        <p:cTn id="4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QAHE_Serif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AHE_Serif 1" id="{49B79ABD-CE5C-4EC7-9E9C-69C01ACBC969}" vid="{94295D24-DDCC-42CD-B3FD-E878CC822735}"/>
    </a:ext>
  </a:extLst>
</a:theme>
</file>

<file path=ppt/theme/theme2.xml><?xml version="1.0" encoding="utf-8"?>
<a:theme xmlns:a="http://schemas.openxmlformats.org/drawingml/2006/main" name="1_QAHE_Serif 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QAHE_Serif 1" id="{E5F42956-AB80-4784-9569-7E3B5DF0A0E9}" vid="{A749797A-9184-4AE5-8606-4404B41135DF}"/>
    </a:ext>
  </a:extLst>
</a:theme>
</file>

<file path=docProps/app.xml><?xml version="1.0" encoding="utf-8"?>
<Properties xmlns="http://schemas.openxmlformats.org/officeDocument/2006/extended-properties" xmlns:vt="http://schemas.openxmlformats.org/officeDocument/2006/docPropsVTypes">
  <Template>QAHE_Serif 1</Template>
  <TotalTime>0</TotalTime>
  <Words>3003</Words>
  <Application>Microsoft Office PowerPoint</Application>
  <PresentationFormat>Widescreen</PresentationFormat>
  <Paragraphs>309</Paragraphs>
  <Slides>41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41</vt:i4>
      </vt:variant>
    </vt:vector>
  </HeadingPairs>
  <TitlesOfParts>
    <vt:vector size="48" baseType="lpstr">
      <vt:lpstr>Arial</vt:lpstr>
      <vt:lpstr>Calibri</vt:lpstr>
      <vt:lpstr>Calibri Light</vt:lpstr>
      <vt:lpstr>inherit</vt:lpstr>
      <vt:lpstr>Symbol</vt:lpstr>
      <vt:lpstr>QAHE_Serif 1</vt:lpstr>
      <vt:lpstr>1_QAHE_Serif 1</vt:lpstr>
      <vt:lpstr>Preparation for Assessment 1</vt:lpstr>
      <vt:lpstr>Overall Module Assessment</vt:lpstr>
      <vt:lpstr>Assignment 1 40%</vt:lpstr>
      <vt:lpstr>Assessment 1</vt:lpstr>
      <vt:lpstr>Rules</vt:lpstr>
      <vt:lpstr>Topics Covered</vt:lpstr>
      <vt:lpstr>Part 1 -  Short Questions Quiz (40 marks)</vt:lpstr>
      <vt:lpstr>1- Question 1 – A (3 marks)</vt:lpstr>
      <vt:lpstr>2- Question 1 – B (3 marks)</vt:lpstr>
      <vt:lpstr>3- Question 2 – A (4 marks)</vt:lpstr>
      <vt:lpstr>PowerPoint Presentation</vt:lpstr>
      <vt:lpstr>PowerPoint Presentation</vt:lpstr>
      <vt:lpstr>4- Question 2 – B (4 marks)</vt:lpstr>
      <vt:lpstr>Question 3</vt:lpstr>
      <vt:lpstr>5- Question 3 – A (3 marks)</vt:lpstr>
      <vt:lpstr>6- Question 3 – B (3 marks)</vt:lpstr>
      <vt:lpstr>7- Question 3 – C (3 marks)</vt:lpstr>
      <vt:lpstr>Extra Questions of the Queue </vt:lpstr>
      <vt:lpstr>Part A</vt:lpstr>
      <vt:lpstr>Part B</vt:lpstr>
      <vt:lpstr>Part C</vt:lpstr>
      <vt:lpstr>7- Question 4  (all 6 marks) </vt:lpstr>
      <vt:lpstr>PowerPoint Presentation</vt:lpstr>
      <vt:lpstr>7- Question 4 – A (2 marks) </vt:lpstr>
      <vt:lpstr>8- Question 4 – B (2 marks) </vt:lpstr>
      <vt:lpstr>9- Question 4 – C (2 marks) </vt:lpstr>
      <vt:lpstr>10- Question 5  (3 marks) </vt:lpstr>
      <vt:lpstr>11- Question 6  (3 marks) </vt:lpstr>
      <vt:lpstr>PowerPoint Presentation</vt:lpstr>
      <vt:lpstr>12- Question 7 - A  (2 marks) </vt:lpstr>
      <vt:lpstr>Explanation</vt:lpstr>
      <vt:lpstr>13- Question 7 - B  (2 marks) </vt:lpstr>
      <vt:lpstr>Part 2 -   Indicative Problem  (60 marks)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Serif Salem</dc:creator>
  <cp:lastModifiedBy>Salem, Serif</cp:lastModifiedBy>
  <cp:revision>3</cp:revision>
  <dcterms:created xsi:type="dcterms:W3CDTF">2025-02-13T21:04:52Z</dcterms:created>
  <dcterms:modified xsi:type="dcterms:W3CDTF">2025-02-27T10:14:31Z</dcterms:modified>
</cp:coreProperties>
</file>