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sldIdLst>
    <p:sldId id="256" r:id="rId2"/>
    <p:sldId id="387" r:id="rId3"/>
    <p:sldId id="388" r:id="rId4"/>
    <p:sldId id="389" r:id="rId5"/>
    <p:sldId id="463" r:id="rId6"/>
    <p:sldId id="439" r:id="rId7"/>
    <p:sldId id="471" r:id="rId8"/>
    <p:sldId id="472" r:id="rId9"/>
    <p:sldId id="475" r:id="rId10"/>
    <p:sldId id="473" r:id="rId11"/>
    <p:sldId id="476" r:id="rId12"/>
    <p:sldId id="474" r:id="rId13"/>
    <p:sldId id="478" r:id="rId14"/>
    <p:sldId id="479" r:id="rId15"/>
    <p:sldId id="459" r:id="rId16"/>
    <p:sldId id="444" r:id="rId17"/>
    <p:sldId id="450" r:id="rId18"/>
    <p:sldId id="480" r:id="rId19"/>
    <p:sldId id="484" r:id="rId20"/>
    <p:sldId id="483" r:id="rId21"/>
    <p:sldId id="481" r:id="rId22"/>
    <p:sldId id="460" r:id="rId23"/>
    <p:sldId id="458" r:id="rId24"/>
    <p:sldId id="470" r:id="rId25"/>
    <p:sldId id="461" r:id="rId26"/>
    <p:sldId id="4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4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C1BF0-9112-4B78-B3BF-FDF2E78D44DA}" v="25" dt="2025-03-20T14:34:45.23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B6EC1BF0-9112-4B78-B3BF-FDF2E78D44DA}"/>
    <pc:docChg chg="undo custSel addSld delSld modSld sldOrd">
      <pc:chgData name="Salem, Serif" userId="0cc31d79-1f26-4d22-b02f-92a0f21316ff" providerId="ADAL" clId="{B6EC1BF0-9112-4B78-B3BF-FDF2E78D44DA}" dt="2025-03-21T04:21:48.910" v="410" actId="47"/>
      <pc:docMkLst>
        <pc:docMk/>
      </pc:docMkLst>
      <pc:sldChg chg="modSp mod">
        <pc:chgData name="Salem, Serif" userId="0cc31d79-1f26-4d22-b02f-92a0f21316ff" providerId="ADAL" clId="{B6EC1BF0-9112-4B78-B3BF-FDF2E78D44DA}" dt="2025-03-20T14:29:09.051" v="360" actId="20577"/>
        <pc:sldMkLst>
          <pc:docMk/>
          <pc:sldMk cId="2076027078" sldId="256"/>
        </pc:sldMkLst>
        <pc:spChg chg="mod">
          <ac:chgData name="Salem, Serif" userId="0cc31d79-1f26-4d22-b02f-92a0f21316ff" providerId="ADAL" clId="{B6EC1BF0-9112-4B78-B3BF-FDF2E78D44DA}" dt="2025-03-20T14:29:09.051" v="360" actId="20577"/>
          <ac:spMkLst>
            <pc:docMk/>
            <pc:sldMk cId="2076027078" sldId="256"/>
            <ac:spMk id="3" creationId="{2820ECE7-64FF-7933-74D4-22AE1866A835}"/>
          </ac:spMkLst>
        </pc:spChg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4008808957" sldId="435"/>
        </pc:sldMkLst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87769011" sldId="436"/>
        </pc:sldMkLst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1838198669" sldId="437"/>
        </pc:sldMkLst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1429104524" sldId="438"/>
        </pc:sldMkLst>
      </pc:sldChg>
      <pc:sldChg chg="del">
        <pc:chgData name="Salem, Serif" userId="0cc31d79-1f26-4d22-b02f-92a0f21316ff" providerId="ADAL" clId="{B6EC1BF0-9112-4B78-B3BF-FDF2E78D44DA}" dt="2025-03-19T19:51:54.164" v="1" actId="47"/>
        <pc:sldMkLst>
          <pc:docMk/>
          <pc:sldMk cId="4142961877" sldId="440"/>
        </pc:sldMkLst>
      </pc:sldChg>
      <pc:sldChg chg="del">
        <pc:chgData name="Salem, Serif" userId="0cc31d79-1f26-4d22-b02f-92a0f21316ff" providerId="ADAL" clId="{B6EC1BF0-9112-4B78-B3BF-FDF2E78D44DA}" dt="2025-03-19T19:51:54.164" v="1" actId="47"/>
        <pc:sldMkLst>
          <pc:docMk/>
          <pc:sldMk cId="1597187117" sldId="441"/>
        </pc:sldMkLst>
      </pc:sldChg>
      <pc:sldChg chg="del">
        <pc:chgData name="Salem, Serif" userId="0cc31d79-1f26-4d22-b02f-92a0f21316ff" providerId="ADAL" clId="{B6EC1BF0-9112-4B78-B3BF-FDF2E78D44DA}" dt="2025-03-19T19:51:54.164" v="1" actId="47"/>
        <pc:sldMkLst>
          <pc:docMk/>
          <pc:sldMk cId="1259505456" sldId="442"/>
        </pc:sldMkLst>
      </pc:sldChg>
      <pc:sldChg chg="del">
        <pc:chgData name="Salem, Serif" userId="0cc31d79-1f26-4d22-b02f-92a0f21316ff" providerId="ADAL" clId="{B6EC1BF0-9112-4B78-B3BF-FDF2E78D44DA}" dt="2025-03-19T19:53:00.111" v="2" actId="47"/>
        <pc:sldMkLst>
          <pc:docMk/>
          <pc:sldMk cId="2464944600" sldId="443"/>
        </pc:sldMkLst>
      </pc:sldChg>
      <pc:sldChg chg="del">
        <pc:chgData name="Salem, Serif" userId="0cc31d79-1f26-4d22-b02f-92a0f21316ff" providerId="ADAL" clId="{B6EC1BF0-9112-4B78-B3BF-FDF2E78D44DA}" dt="2025-03-19T19:53:08.107" v="4" actId="47"/>
        <pc:sldMkLst>
          <pc:docMk/>
          <pc:sldMk cId="379680128" sldId="445"/>
        </pc:sldMkLst>
      </pc:sldChg>
      <pc:sldChg chg="del">
        <pc:chgData name="Salem, Serif" userId="0cc31d79-1f26-4d22-b02f-92a0f21316ff" providerId="ADAL" clId="{B6EC1BF0-9112-4B78-B3BF-FDF2E78D44DA}" dt="2025-03-19T19:53:13.055" v="6" actId="47"/>
        <pc:sldMkLst>
          <pc:docMk/>
          <pc:sldMk cId="1007772967" sldId="446"/>
        </pc:sldMkLst>
      </pc:sldChg>
      <pc:sldChg chg="del">
        <pc:chgData name="Salem, Serif" userId="0cc31d79-1f26-4d22-b02f-92a0f21316ff" providerId="ADAL" clId="{B6EC1BF0-9112-4B78-B3BF-FDF2E78D44DA}" dt="2025-03-19T19:53:14.666" v="8" actId="47"/>
        <pc:sldMkLst>
          <pc:docMk/>
          <pc:sldMk cId="138362503" sldId="447"/>
        </pc:sldMkLst>
      </pc:sldChg>
      <pc:sldChg chg="del">
        <pc:chgData name="Salem, Serif" userId="0cc31d79-1f26-4d22-b02f-92a0f21316ff" providerId="ADAL" clId="{B6EC1BF0-9112-4B78-B3BF-FDF2E78D44DA}" dt="2025-03-19T19:53:15.754" v="9" actId="47"/>
        <pc:sldMkLst>
          <pc:docMk/>
          <pc:sldMk cId="3399908502" sldId="448"/>
        </pc:sldMkLst>
      </pc:sldChg>
      <pc:sldChg chg="del">
        <pc:chgData name="Salem, Serif" userId="0cc31d79-1f26-4d22-b02f-92a0f21316ff" providerId="ADAL" clId="{B6EC1BF0-9112-4B78-B3BF-FDF2E78D44DA}" dt="2025-03-19T19:53:16.977" v="10" actId="47"/>
        <pc:sldMkLst>
          <pc:docMk/>
          <pc:sldMk cId="2597337065" sldId="449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3022779653" sldId="451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474817312" sldId="452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4078281404" sldId="453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3927817108" sldId="454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3054933143" sldId="455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2779041929" sldId="456"/>
        </pc:sldMkLst>
      </pc:sldChg>
      <pc:sldChg chg="del">
        <pc:chgData name="Salem, Serif" userId="0cc31d79-1f26-4d22-b02f-92a0f21316ff" providerId="ADAL" clId="{B6EC1BF0-9112-4B78-B3BF-FDF2E78D44DA}" dt="2025-03-19T19:54:06.318" v="11" actId="47"/>
        <pc:sldMkLst>
          <pc:docMk/>
          <pc:sldMk cId="726879568" sldId="457"/>
        </pc:sldMkLst>
      </pc:sldChg>
      <pc:sldChg chg="modSp mod">
        <pc:chgData name="Salem, Serif" userId="0cc31d79-1f26-4d22-b02f-92a0f21316ff" providerId="ADAL" clId="{B6EC1BF0-9112-4B78-B3BF-FDF2E78D44DA}" dt="2025-03-20T01:32:28.805" v="69" actId="20577"/>
        <pc:sldMkLst>
          <pc:docMk/>
          <pc:sldMk cId="3600973917" sldId="461"/>
        </pc:sldMkLst>
        <pc:spChg chg="mod">
          <ac:chgData name="Salem, Serif" userId="0cc31d79-1f26-4d22-b02f-92a0f21316ff" providerId="ADAL" clId="{B6EC1BF0-9112-4B78-B3BF-FDF2E78D44DA}" dt="2025-03-20T01:32:28.805" v="69" actId="20577"/>
          <ac:spMkLst>
            <pc:docMk/>
            <pc:sldMk cId="3600973917" sldId="461"/>
            <ac:spMk id="2" creationId="{4DCCBCC9-3D7A-B212-A5F3-F59C5E10F560}"/>
          </ac:spMkLst>
        </pc:spChg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1277321997" sldId="464"/>
        </pc:sldMkLst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3567605487" sldId="465"/>
        </pc:sldMkLst>
      </pc:sldChg>
      <pc:sldChg chg="del">
        <pc:chgData name="Salem, Serif" userId="0cc31d79-1f26-4d22-b02f-92a0f21316ff" providerId="ADAL" clId="{B6EC1BF0-9112-4B78-B3BF-FDF2E78D44DA}" dt="2025-03-19T19:51:39.917" v="0" actId="47"/>
        <pc:sldMkLst>
          <pc:docMk/>
          <pc:sldMk cId="1444980675" sldId="466"/>
        </pc:sldMkLst>
      </pc:sldChg>
      <pc:sldChg chg="del">
        <pc:chgData name="Salem, Serif" userId="0cc31d79-1f26-4d22-b02f-92a0f21316ff" providerId="ADAL" clId="{B6EC1BF0-9112-4B78-B3BF-FDF2E78D44DA}" dt="2025-03-19T19:53:01.329" v="3" actId="47"/>
        <pc:sldMkLst>
          <pc:docMk/>
          <pc:sldMk cId="3530975689" sldId="467"/>
        </pc:sldMkLst>
      </pc:sldChg>
      <pc:sldChg chg="del">
        <pc:chgData name="Salem, Serif" userId="0cc31d79-1f26-4d22-b02f-92a0f21316ff" providerId="ADAL" clId="{B6EC1BF0-9112-4B78-B3BF-FDF2E78D44DA}" dt="2025-03-19T19:53:11.178" v="5" actId="47"/>
        <pc:sldMkLst>
          <pc:docMk/>
          <pc:sldMk cId="257131916" sldId="468"/>
        </pc:sldMkLst>
      </pc:sldChg>
      <pc:sldChg chg="del">
        <pc:chgData name="Salem, Serif" userId="0cc31d79-1f26-4d22-b02f-92a0f21316ff" providerId="ADAL" clId="{B6EC1BF0-9112-4B78-B3BF-FDF2E78D44DA}" dt="2025-03-19T19:53:13.813" v="7" actId="47"/>
        <pc:sldMkLst>
          <pc:docMk/>
          <pc:sldMk cId="1044662658" sldId="469"/>
        </pc:sldMkLst>
      </pc:sldChg>
      <pc:sldChg chg="addSp delSp modSp new mod modClrScheme chgLayout">
        <pc:chgData name="Salem, Serif" userId="0cc31d79-1f26-4d22-b02f-92a0f21316ff" providerId="ADAL" clId="{B6EC1BF0-9112-4B78-B3BF-FDF2E78D44DA}" dt="2025-03-20T11:16:29.585" v="123" actId="255"/>
        <pc:sldMkLst>
          <pc:docMk/>
          <pc:sldMk cId="4091202175" sldId="471"/>
        </pc:sldMkLst>
        <pc:spChg chg="mod ord">
          <ac:chgData name="Salem, Serif" userId="0cc31d79-1f26-4d22-b02f-92a0f21316ff" providerId="ADAL" clId="{B6EC1BF0-9112-4B78-B3BF-FDF2E78D44DA}" dt="2025-03-19T20:05:41.190" v="13" actId="700"/>
          <ac:spMkLst>
            <pc:docMk/>
            <pc:sldMk cId="4091202175" sldId="471"/>
            <ac:spMk id="3" creationId="{5A229E4A-5170-3C39-F792-36C09F909BD9}"/>
          </ac:spMkLst>
        </pc:spChg>
        <pc:spChg chg="add mod ord">
          <ac:chgData name="Salem, Serif" userId="0cc31d79-1f26-4d22-b02f-92a0f21316ff" providerId="ADAL" clId="{B6EC1BF0-9112-4B78-B3BF-FDF2E78D44DA}" dt="2025-03-19T20:06:01.172" v="30" actId="20577"/>
          <ac:spMkLst>
            <pc:docMk/>
            <pc:sldMk cId="4091202175" sldId="471"/>
            <ac:spMk id="4" creationId="{F2B8FAD3-4F69-EA64-CF97-9AA69A32A145}"/>
          </ac:spMkLst>
        </pc:spChg>
        <pc:spChg chg="add mod ord">
          <ac:chgData name="Salem, Serif" userId="0cc31d79-1f26-4d22-b02f-92a0f21316ff" providerId="ADAL" clId="{B6EC1BF0-9112-4B78-B3BF-FDF2E78D44DA}" dt="2025-03-20T11:16:29.585" v="123" actId="255"/>
          <ac:spMkLst>
            <pc:docMk/>
            <pc:sldMk cId="4091202175" sldId="471"/>
            <ac:spMk id="5" creationId="{E459D998-A12B-6EA3-FF70-F5D65E0AD342}"/>
          </ac:spMkLst>
        </pc:spChg>
      </pc:sldChg>
      <pc:sldChg chg="addSp modSp new mod">
        <pc:chgData name="Salem, Serif" userId="0cc31d79-1f26-4d22-b02f-92a0f21316ff" providerId="ADAL" clId="{B6EC1BF0-9112-4B78-B3BF-FDF2E78D44DA}" dt="2025-03-20T11:41:01.503" v="206" actId="113"/>
        <pc:sldMkLst>
          <pc:docMk/>
          <pc:sldMk cId="367894228" sldId="472"/>
        </pc:sldMkLst>
        <pc:spChg chg="mod">
          <ac:chgData name="Salem, Serif" userId="0cc31d79-1f26-4d22-b02f-92a0f21316ff" providerId="ADAL" clId="{B6EC1BF0-9112-4B78-B3BF-FDF2E78D44DA}" dt="2025-03-19T20:07:04.808" v="35"/>
          <ac:spMkLst>
            <pc:docMk/>
            <pc:sldMk cId="367894228" sldId="472"/>
            <ac:spMk id="2" creationId="{BBB4FE70-D687-4F7A-4748-37E5A2464790}"/>
          </ac:spMkLst>
        </pc:spChg>
        <pc:spChg chg="mod">
          <ac:chgData name="Salem, Serif" userId="0cc31d79-1f26-4d22-b02f-92a0f21316ff" providerId="ADAL" clId="{B6EC1BF0-9112-4B78-B3BF-FDF2E78D44DA}" dt="2025-03-20T11:41:01.503" v="206" actId="113"/>
          <ac:spMkLst>
            <pc:docMk/>
            <pc:sldMk cId="367894228" sldId="472"/>
            <ac:spMk id="3" creationId="{CD6853B2-ECD1-2CE5-B27B-B9F3E41239A9}"/>
          </ac:spMkLst>
        </pc:spChg>
        <pc:picChg chg="add mod">
          <ac:chgData name="Salem, Serif" userId="0cc31d79-1f26-4d22-b02f-92a0f21316ff" providerId="ADAL" clId="{B6EC1BF0-9112-4B78-B3BF-FDF2E78D44DA}" dt="2025-03-20T11:29:38.280" v="179" actId="208"/>
          <ac:picMkLst>
            <pc:docMk/>
            <pc:sldMk cId="367894228" sldId="472"/>
            <ac:picMk id="6" creationId="{A908FAC8-F2AA-17EF-1AEE-BC144DFEB97F}"/>
          </ac:picMkLst>
        </pc:picChg>
      </pc:sldChg>
      <pc:sldChg chg="addSp delSp modSp new mod modClrScheme chgLayout">
        <pc:chgData name="Salem, Serif" userId="0cc31d79-1f26-4d22-b02f-92a0f21316ff" providerId="ADAL" clId="{B6EC1BF0-9112-4B78-B3BF-FDF2E78D44DA}" dt="2025-03-21T04:21:02.816" v="409" actId="208"/>
        <pc:sldMkLst>
          <pc:docMk/>
          <pc:sldMk cId="1759162055" sldId="473"/>
        </pc:sldMkLst>
        <pc:spChg chg="mod ord">
          <ac:chgData name="Salem, Serif" userId="0cc31d79-1f26-4d22-b02f-92a0f21316ff" providerId="ADAL" clId="{B6EC1BF0-9112-4B78-B3BF-FDF2E78D44DA}" dt="2025-03-20T11:34:02.696" v="192" actId="27636"/>
          <ac:spMkLst>
            <pc:docMk/>
            <pc:sldMk cId="1759162055" sldId="473"/>
            <ac:spMk id="2" creationId="{3124A931-4D8A-D813-17AE-B8EBC57BA5E7}"/>
          </ac:spMkLst>
        </pc:spChg>
        <pc:spChg chg="mod ord">
          <ac:chgData name="Salem, Serif" userId="0cc31d79-1f26-4d22-b02f-92a0f21316ff" providerId="ADAL" clId="{B6EC1BF0-9112-4B78-B3BF-FDF2E78D44DA}" dt="2025-03-20T11:34:47.940" v="197" actId="207"/>
          <ac:spMkLst>
            <pc:docMk/>
            <pc:sldMk cId="1759162055" sldId="473"/>
            <ac:spMk id="3" creationId="{74494EFF-A92C-CD94-8D55-91FC2A6C375A}"/>
          </ac:spMkLst>
        </pc:spChg>
        <pc:spChg chg="mod ord">
          <ac:chgData name="Salem, Serif" userId="0cc31d79-1f26-4d22-b02f-92a0f21316ff" providerId="ADAL" clId="{B6EC1BF0-9112-4B78-B3BF-FDF2E78D44DA}" dt="2025-03-20T11:34:02.656" v="191" actId="700"/>
          <ac:spMkLst>
            <pc:docMk/>
            <pc:sldMk cId="1759162055" sldId="473"/>
            <ac:spMk id="4" creationId="{F3E9ECAC-1933-5D4C-D38F-21EB19458828}"/>
          </ac:spMkLst>
        </pc:spChg>
        <pc:picChg chg="add del mod">
          <ac:chgData name="Salem, Serif" userId="0cc31d79-1f26-4d22-b02f-92a0f21316ff" providerId="ADAL" clId="{B6EC1BF0-9112-4B78-B3BF-FDF2E78D44DA}" dt="2025-03-20T11:33:35.490" v="184" actId="478"/>
          <ac:picMkLst>
            <pc:docMk/>
            <pc:sldMk cId="1759162055" sldId="473"/>
            <ac:picMk id="6" creationId="{8280DD9B-7188-13D3-3945-1B6188EFD2B8}"/>
          </ac:picMkLst>
        </pc:picChg>
        <pc:picChg chg="add mod">
          <ac:chgData name="Salem, Serif" userId="0cc31d79-1f26-4d22-b02f-92a0f21316ff" providerId="ADAL" clId="{B6EC1BF0-9112-4B78-B3BF-FDF2E78D44DA}" dt="2025-03-21T04:21:02.816" v="409" actId="208"/>
          <ac:picMkLst>
            <pc:docMk/>
            <pc:sldMk cId="1759162055" sldId="473"/>
            <ac:picMk id="8" creationId="{C7449A56-7DA1-54C8-E1F9-544ACF679EFE}"/>
          </ac:picMkLst>
        </pc:picChg>
      </pc:sldChg>
      <pc:sldChg chg="addSp modSp new mod">
        <pc:chgData name="Salem, Serif" userId="0cc31d79-1f26-4d22-b02f-92a0f21316ff" providerId="ADAL" clId="{B6EC1BF0-9112-4B78-B3BF-FDF2E78D44DA}" dt="2025-03-20T11:48:00.951" v="267" actId="1076"/>
        <pc:sldMkLst>
          <pc:docMk/>
          <pc:sldMk cId="3829360479" sldId="474"/>
        </pc:sldMkLst>
        <pc:spChg chg="mod">
          <ac:chgData name="Salem, Serif" userId="0cc31d79-1f26-4d22-b02f-92a0f21316ff" providerId="ADAL" clId="{B6EC1BF0-9112-4B78-B3BF-FDF2E78D44DA}" dt="2025-03-19T20:08:17.667" v="48" actId="14100"/>
          <ac:spMkLst>
            <pc:docMk/>
            <pc:sldMk cId="3829360479" sldId="474"/>
            <ac:spMk id="2" creationId="{BD626336-306F-3183-67D6-05B1D5723F88}"/>
          </ac:spMkLst>
        </pc:spChg>
        <pc:spChg chg="mod">
          <ac:chgData name="Salem, Serif" userId="0cc31d79-1f26-4d22-b02f-92a0f21316ff" providerId="ADAL" clId="{B6EC1BF0-9112-4B78-B3BF-FDF2E78D44DA}" dt="2025-03-20T11:46:56.439" v="263" actId="20577"/>
          <ac:spMkLst>
            <pc:docMk/>
            <pc:sldMk cId="3829360479" sldId="474"/>
            <ac:spMk id="3" creationId="{70D270FD-B6C5-8368-D270-5ECFF4960506}"/>
          </ac:spMkLst>
        </pc:spChg>
        <pc:picChg chg="add mod">
          <ac:chgData name="Salem, Serif" userId="0cc31d79-1f26-4d22-b02f-92a0f21316ff" providerId="ADAL" clId="{B6EC1BF0-9112-4B78-B3BF-FDF2E78D44DA}" dt="2025-03-20T11:48:00.951" v="267" actId="1076"/>
          <ac:picMkLst>
            <pc:docMk/>
            <pc:sldMk cId="3829360479" sldId="474"/>
            <ac:picMk id="6" creationId="{130B456F-02EB-D952-3896-674E2F56CEDF}"/>
          </ac:picMkLst>
        </pc:picChg>
      </pc:sldChg>
      <pc:sldChg chg="addSp delSp modSp add mod modClrScheme chgLayout">
        <pc:chgData name="Salem, Serif" userId="0cc31d79-1f26-4d22-b02f-92a0f21316ff" providerId="ADAL" clId="{B6EC1BF0-9112-4B78-B3BF-FDF2E78D44DA}" dt="2025-03-20T11:26:13.410" v="173" actId="208"/>
        <pc:sldMkLst>
          <pc:docMk/>
          <pc:sldMk cId="1855603577" sldId="475"/>
        </pc:sldMkLst>
        <pc:spChg chg="mod ord">
          <ac:chgData name="Salem, Serif" userId="0cc31d79-1f26-4d22-b02f-92a0f21316ff" providerId="ADAL" clId="{B6EC1BF0-9112-4B78-B3BF-FDF2E78D44DA}" dt="2025-03-20T11:22:32.350" v="142" actId="700"/>
          <ac:spMkLst>
            <pc:docMk/>
            <pc:sldMk cId="1855603577" sldId="475"/>
            <ac:spMk id="2" creationId="{CF8F8D3E-0709-8AE2-74ED-CD671E6BF929}"/>
          </ac:spMkLst>
        </pc:spChg>
        <pc:spChg chg="del mod">
          <ac:chgData name="Salem, Serif" userId="0cc31d79-1f26-4d22-b02f-92a0f21316ff" providerId="ADAL" clId="{B6EC1BF0-9112-4B78-B3BF-FDF2E78D44DA}" dt="2025-03-20T11:22:32.350" v="142" actId="700"/>
          <ac:spMkLst>
            <pc:docMk/>
            <pc:sldMk cId="1855603577" sldId="475"/>
            <ac:spMk id="3" creationId="{F6C9DB62-01D0-8F28-D605-F9E19AF807BE}"/>
          </ac:spMkLst>
        </pc:spChg>
        <pc:spChg chg="mod ord">
          <ac:chgData name="Salem, Serif" userId="0cc31d79-1f26-4d22-b02f-92a0f21316ff" providerId="ADAL" clId="{B6EC1BF0-9112-4B78-B3BF-FDF2E78D44DA}" dt="2025-03-20T11:22:32.350" v="142" actId="700"/>
          <ac:spMkLst>
            <pc:docMk/>
            <pc:sldMk cId="1855603577" sldId="475"/>
            <ac:spMk id="4" creationId="{8E39D9B2-A452-A285-F395-35A83D8B6515}"/>
          </ac:spMkLst>
        </pc:spChg>
        <pc:picChg chg="add del mod">
          <ac:chgData name="Salem, Serif" userId="0cc31d79-1f26-4d22-b02f-92a0f21316ff" providerId="ADAL" clId="{B6EC1BF0-9112-4B78-B3BF-FDF2E78D44DA}" dt="2025-03-20T11:23:46.562" v="151" actId="478"/>
          <ac:picMkLst>
            <pc:docMk/>
            <pc:sldMk cId="1855603577" sldId="475"/>
            <ac:picMk id="6" creationId="{BFE76300-730B-AF6C-B22E-DB30F968DE7A}"/>
          </ac:picMkLst>
        </pc:picChg>
        <pc:picChg chg="add mod modCrop">
          <ac:chgData name="Salem, Serif" userId="0cc31d79-1f26-4d22-b02f-92a0f21316ff" providerId="ADAL" clId="{B6EC1BF0-9112-4B78-B3BF-FDF2E78D44DA}" dt="2025-03-20T11:25:58.704" v="168" actId="14100"/>
          <ac:picMkLst>
            <pc:docMk/>
            <pc:sldMk cId="1855603577" sldId="475"/>
            <ac:picMk id="8" creationId="{5B4CB56C-FD5B-B8AF-7D3D-458280462AE1}"/>
          </ac:picMkLst>
        </pc:picChg>
        <pc:picChg chg="add mod modCrop">
          <ac:chgData name="Salem, Serif" userId="0cc31d79-1f26-4d22-b02f-92a0f21316ff" providerId="ADAL" clId="{B6EC1BF0-9112-4B78-B3BF-FDF2E78D44DA}" dt="2025-03-20T11:25:52.454" v="166" actId="14100"/>
          <ac:picMkLst>
            <pc:docMk/>
            <pc:sldMk cId="1855603577" sldId="475"/>
            <ac:picMk id="10" creationId="{C95D64EC-546F-F9F9-048E-4F90BE72B7F6}"/>
          </ac:picMkLst>
        </pc:picChg>
        <pc:picChg chg="add mod">
          <ac:chgData name="Salem, Serif" userId="0cc31d79-1f26-4d22-b02f-92a0f21316ff" providerId="ADAL" clId="{B6EC1BF0-9112-4B78-B3BF-FDF2E78D44DA}" dt="2025-03-20T11:26:13.410" v="173" actId="208"/>
          <ac:picMkLst>
            <pc:docMk/>
            <pc:sldMk cId="1855603577" sldId="475"/>
            <ac:picMk id="12" creationId="{18C4A1EB-B685-A579-E833-9F0B0E43B231}"/>
          </ac:picMkLst>
        </pc:picChg>
      </pc:sldChg>
      <pc:sldChg chg="addSp modSp new mod ord">
        <pc:chgData name="Salem, Serif" userId="0cc31d79-1f26-4d22-b02f-92a0f21316ff" providerId="ADAL" clId="{B6EC1BF0-9112-4B78-B3BF-FDF2E78D44DA}" dt="2025-03-20T11:55:46.740" v="302"/>
        <pc:sldMkLst>
          <pc:docMk/>
          <pc:sldMk cId="1909384489" sldId="476"/>
        </pc:sldMkLst>
        <pc:spChg chg="mod">
          <ac:chgData name="Salem, Serif" userId="0cc31d79-1f26-4d22-b02f-92a0f21316ff" providerId="ADAL" clId="{B6EC1BF0-9112-4B78-B3BF-FDF2E78D44DA}" dt="2025-03-20T11:55:29.262" v="299" actId="20577"/>
          <ac:spMkLst>
            <pc:docMk/>
            <pc:sldMk cId="1909384489" sldId="476"/>
            <ac:spMk id="2" creationId="{5A7A8730-0A93-99C3-9042-7EFA69024D49}"/>
          </ac:spMkLst>
        </pc:spChg>
        <pc:picChg chg="add mod">
          <ac:chgData name="Salem, Serif" userId="0cc31d79-1f26-4d22-b02f-92a0f21316ff" providerId="ADAL" clId="{B6EC1BF0-9112-4B78-B3BF-FDF2E78D44DA}" dt="2025-03-20T11:55:39.546" v="300" actId="1076"/>
          <ac:picMkLst>
            <pc:docMk/>
            <pc:sldMk cId="1909384489" sldId="476"/>
            <ac:picMk id="5" creationId="{F93E60B0-A41A-B034-082D-79C84906C14B}"/>
          </ac:picMkLst>
        </pc:picChg>
      </pc:sldChg>
      <pc:sldChg chg="new del">
        <pc:chgData name="Salem, Serif" userId="0cc31d79-1f26-4d22-b02f-92a0f21316ff" providerId="ADAL" clId="{B6EC1BF0-9112-4B78-B3BF-FDF2E78D44DA}" dt="2025-03-20T11:55:57.286" v="303" actId="47"/>
        <pc:sldMkLst>
          <pc:docMk/>
          <pc:sldMk cId="1333093045" sldId="477"/>
        </pc:sldMkLst>
      </pc:sldChg>
      <pc:sldChg chg="addSp delSp modSp add mod modClrScheme chgLayout">
        <pc:chgData name="Salem, Serif" userId="0cc31d79-1f26-4d22-b02f-92a0f21316ff" providerId="ADAL" clId="{B6EC1BF0-9112-4B78-B3BF-FDF2E78D44DA}" dt="2025-03-20T11:51:23.168" v="278" actId="1076"/>
        <pc:sldMkLst>
          <pc:docMk/>
          <pc:sldMk cId="4077234657" sldId="478"/>
        </pc:sldMkLst>
        <pc:spChg chg="mod ord">
          <ac:chgData name="Salem, Serif" userId="0cc31d79-1f26-4d22-b02f-92a0f21316ff" providerId="ADAL" clId="{B6EC1BF0-9112-4B78-B3BF-FDF2E78D44DA}" dt="2025-03-20T11:49:02.680" v="273" actId="27636"/>
          <ac:spMkLst>
            <pc:docMk/>
            <pc:sldMk cId="4077234657" sldId="478"/>
            <ac:spMk id="2" creationId="{75AF83E9-02B9-A1BE-4A1E-ED33E18581DA}"/>
          </ac:spMkLst>
        </pc:spChg>
        <pc:spChg chg="del mod ord">
          <ac:chgData name="Salem, Serif" userId="0cc31d79-1f26-4d22-b02f-92a0f21316ff" providerId="ADAL" clId="{B6EC1BF0-9112-4B78-B3BF-FDF2E78D44DA}" dt="2025-03-20T11:49:07.156" v="274" actId="478"/>
          <ac:spMkLst>
            <pc:docMk/>
            <pc:sldMk cId="4077234657" sldId="478"/>
            <ac:spMk id="3" creationId="{02A9B935-90B2-242C-8035-35F07D70F064}"/>
          </ac:spMkLst>
        </pc:spChg>
        <pc:spChg chg="mod ord">
          <ac:chgData name="Salem, Serif" userId="0cc31d79-1f26-4d22-b02f-92a0f21316ff" providerId="ADAL" clId="{B6EC1BF0-9112-4B78-B3BF-FDF2E78D44DA}" dt="2025-03-20T11:49:02.657" v="272" actId="700"/>
          <ac:spMkLst>
            <pc:docMk/>
            <pc:sldMk cId="4077234657" sldId="478"/>
            <ac:spMk id="4" creationId="{74EAA208-D1DE-C251-33FF-83819EC69CCC}"/>
          </ac:spMkLst>
        </pc:spChg>
        <pc:picChg chg="del">
          <ac:chgData name="Salem, Serif" userId="0cc31d79-1f26-4d22-b02f-92a0f21316ff" providerId="ADAL" clId="{B6EC1BF0-9112-4B78-B3BF-FDF2E78D44DA}" dt="2025-03-20T11:49:07.156" v="274" actId="478"/>
          <ac:picMkLst>
            <pc:docMk/>
            <pc:sldMk cId="4077234657" sldId="478"/>
            <ac:picMk id="6" creationId="{5874F506-6DC3-34D4-D93F-D835754E39D5}"/>
          </ac:picMkLst>
        </pc:picChg>
        <pc:picChg chg="add mod">
          <ac:chgData name="Salem, Serif" userId="0cc31d79-1f26-4d22-b02f-92a0f21316ff" providerId="ADAL" clId="{B6EC1BF0-9112-4B78-B3BF-FDF2E78D44DA}" dt="2025-03-20T11:51:23.168" v="278" actId="1076"/>
          <ac:picMkLst>
            <pc:docMk/>
            <pc:sldMk cId="4077234657" sldId="478"/>
            <ac:picMk id="7" creationId="{0F3B2704-C350-CDB1-3A55-E5D333AD9FB7}"/>
          </ac:picMkLst>
        </pc:picChg>
      </pc:sldChg>
      <pc:sldChg chg="addSp modSp new mod">
        <pc:chgData name="Salem, Serif" userId="0cc31d79-1f26-4d22-b02f-92a0f21316ff" providerId="ADAL" clId="{B6EC1BF0-9112-4B78-B3BF-FDF2E78D44DA}" dt="2025-03-20T11:57:25.960" v="324" actId="14100"/>
        <pc:sldMkLst>
          <pc:docMk/>
          <pc:sldMk cId="1498326775" sldId="479"/>
        </pc:sldMkLst>
        <pc:spChg chg="mod">
          <ac:chgData name="Salem, Serif" userId="0cc31d79-1f26-4d22-b02f-92a0f21316ff" providerId="ADAL" clId="{B6EC1BF0-9112-4B78-B3BF-FDF2E78D44DA}" dt="2025-03-20T11:56:08.009" v="321" actId="20577"/>
          <ac:spMkLst>
            <pc:docMk/>
            <pc:sldMk cId="1498326775" sldId="479"/>
            <ac:spMk id="2" creationId="{55510B72-6B74-20F6-A3A1-C9E9AD09AA36}"/>
          </ac:spMkLst>
        </pc:spChg>
        <pc:picChg chg="add mod">
          <ac:chgData name="Salem, Serif" userId="0cc31d79-1f26-4d22-b02f-92a0f21316ff" providerId="ADAL" clId="{B6EC1BF0-9112-4B78-B3BF-FDF2E78D44DA}" dt="2025-03-20T11:57:25.960" v="324" actId="14100"/>
          <ac:picMkLst>
            <pc:docMk/>
            <pc:sldMk cId="1498326775" sldId="479"/>
            <ac:picMk id="5" creationId="{94862F63-1931-6975-F301-7B9E1BDA2335}"/>
          </ac:picMkLst>
        </pc:picChg>
      </pc:sldChg>
      <pc:sldChg chg="addSp modSp new mod">
        <pc:chgData name="Salem, Serif" userId="0cc31d79-1f26-4d22-b02f-92a0f21316ff" providerId="ADAL" clId="{B6EC1BF0-9112-4B78-B3BF-FDF2E78D44DA}" dt="2025-03-20T13:00:02.059" v="334"/>
        <pc:sldMkLst>
          <pc:docMk/>
          <pc:sldMk cId="519467895" sldId="480"/>
        </pc:sldMkLst>
        <pc:spChg chg="mod">
          <ac:chgData name="Salem, Serif" userId="0cc31d79-1f26-4d22-b02f-92a0f21316ff" providerId="ADAL" clId="{B6EC1BF0-9112-4B78-B3BF-FDF2E78D44DA}" dt="2025-03-20T13:00:02.059" v="334"/>
          <ac:spMkLst>
            <pc:docMk/>
            <pc:sldMk cId="519467895" sldId="480"/>
            <ac:spMk id="2" creationId="{724D7B0B-DC74-5430-77D3-1D16BB642256}"/>
          </ac:spMkLst>
        </pc:spChg>
        <pc:spChg chg="add mod">
          <ac:chgData name="Salem, Serif" userId="0cc31d79-1f26-4d22-b02f-92a0f21316ff" providerId="ADAL" clId="{B6EC1BF0-9112-4B78-B3BF-FDF2E78D44DA}" dt="2025-03-20T12:58:19.841" v="330" actId="113"/>
          <ac:spMkLst>
            <pc:docMk/>
            <pc:sldMk cId="519467895" sldId="480"/>
            <ac:spMk id="5" creationId="{B1E61896-0BCC-F932-B586-1A425C96CAEA}"/>
          </ac:spMkLst>
        </pc:spChg>
        <pc:picChg chg="add mod">
          <ac:chgData name="Salem, Serif" userId="0cc31d79-1f26-4d22-b02f-92a0f21316ff" providerId="ADAL" clId="{B6EC1BF0-9112-4B78-B3BF-FDF2E78D44DA}" dt="2025-03-20T12:59:37.836" v="333" actId="1076"/>
          <ac:picMkLst>
            <pc:docMk/>
            <pc:sldMk cId="519467895" sldId="480"/>
            <ac:picMk id="7" creationId="{F82462D7-D16D-2484-19D0-1593075E2C57}"/>
          </ac:picMkLst>
        </pc:picChg>
      </pc:sldChg>
      <pc:sldChg chg="addSp delSp modSp new mod">
        <pc:chgData name="Salem, Serif" userId="0cc31d79-1f26-4d22-b02f-92a0f21316ff" providerId="ADAL" clId="{B6EC1BF0-9112-4B78-B3BF-FDF2E78D44DA}" dt="2025-03-20T13:05:43.246" v="354" actId="14100"/>
        <pc:sldMkLst>
          <pc:docMk/>
          <pc:sldMk cId="1535140137" sldId="481"/>
        </pc:sldMkLst>
        <pc:picChg chg="add del mod">
          <ac:chgData name="Salem, Serif" userId="0cc31d79-1f26-4d22-b02f-92a0f21316ff" providerId="ADAL" clId="{B6EC1BF0-9112-4B78-B3BF-FDF2E78D44DA}" dt="2025-03-20T13:05:36.752" v="351" actId="478"/>
          <ac:picMkLst>
            <pc:docMk/>
            <pc:sldMk cId="1535140137" sldId="481"/>
            <ac:picMk id="5" creationId="{878A9B8E-BD34-C265-7507-7A0ADA1D03A0}"/>
          </ac:picMkLst>
        </pc:picChg>
        <pc:picChg chg="add mod">
          <ac:chgData name="Salem, Serif" userId="0cc31d79-1f26-4d22-b02f-92a0f21316ff" providerId="ADAL" clId="{B6EC1BF0-9112-4B78-B3BF-FDF2E78D44DA}" dt="2025-03-20T13:05:43.246" v="354" actId="14100"/>
          <ac:picMkLst>
            <pc:docMk/>
            <pc:sldMk cId="1535140137" sldId="481"/>
            <ac:picMk id="7" creationId="{633A3C62-DB5B-2E31-BDB5-BB9D99D55A03}"/>
          </ac:picMkLst>
        </pc:picChg>
      </pc:sldChg>
      <pc:sldChg chg="addSp modSp new del mod">
        <pc:chgData name="Salem, Serif" userId="0cc31d79-1f26-4d22-b02f-92a0f21316ff" providerId="ADAL" clId="{B6EC1BF0-9112-4B78-B3BF-FDF2E78D44DA}" dt="2025-03-21T04:21:48.910" v="410" actId="47"/>
        <pc:sldMkLst>
          <pc:docMk/>
          <pc:sldMk cId="4141407167" sldId="482"/>
        </pc:sldMkLst>
        <pc:spChg chg="mod">
          <ac:chgData name="Salem, Serif" userId="0cc31d79-1f26-4d22-b02f-92a0f21316ff" providerId="ADAL" clId="{B6EC1BF0-9112-4B78-B3BF-FDF2E78D44DA}" dt="2025-03-20T13:02:26.639" v="347" actId="20577"/>
          <ac:spMkLst>
            <pc:docMk/>
            <pc:sldMk cId="4141407167" sldId="482"/>
            <ac:spMk id="2" creationId="{B465283B-3CC6-4CFC-9E0E-43791E0E59F1}"/>
          </ac:spMkLst>
        </pc:spChg>
        <pc:picChg chg="add mod">
          <ac:chgData name="Salem, Serif" userId="0cc31d79-1f26-4d22-b02f-92a0f21316ff" providerId="ADAL" clId="{B6EC1BF0-9112-4B78-B3BF-FDF2E78D44DA}" dt="2025-03-20T13:04:21.395" v="350" actId="1076"/>
          <ac:picMkLst>
            <pc:docMk/>
            <pc:sldMk cId="4141407167" sldId="482"/>
            <ac:picMk id="5" creationId="{2ADE533F-9E75-4B74-510B-5D3C925E8DE9}"/>
          </ac:picMkLst>
        </pc:picChg>
      </pc:sldChg>
      <pc:sldChg chg="addSp delSp modSp new mod modClrScheme chgLayout">
        <pc:chgData name="Salem, Serif" userId="0cc31d79-1f26-4d22-b02f-92a0f21316ff" providerId="ADAL" clId="{B6EC1BF0-9112-4B78-B3BF-FDF2E78D44DA}" dt="2025-03-20T14:36:12.079" v="404" actId="478"/>
        <pc:sldMkLst>
          <pc:docMk/>
          <pc:sldMk cId="1395488929" sldId="483"/>
        </pc:sldMkLst>
        <pc:spChg chg="del mod ord">
          <ac:chgData name="Salem, Serif" userId="0cc31d79-1f26-4d22-b02f-92a0f21316ff" providerId="ADAL" clId="{B6EC1BF0-9112-4B78-B3BF-FDF2E78D44DA}" dt="2025-03-20T14:31:38.097" v="362" actId="700"/>
          <ac:spMkLst>
            <pc:docMk/>
            <pc:sldMk cId="1395488929" sldId="483"/>
            <ac:spMk id="2" creationId="{4DFA5F65-7AA7-D904-851E-593F5D679C04}"/>
          </ac:spMkLst>
        </pc:spChg>
        <pc:spChg chg="mod ord">
          <ac:chgData name="Salem, Serif" userId="0cc31d79-1f26-4d22-b02f-92a0f21316ff" providerId="ADAL" clId="{B6EC1BF0-9112-4B78-B3BF-FDF2E78D44DA}" dt="2025-03-20T14:31:38.097" v="362" actId="700"/>
          <ac:spMkLst>
            <pc:docMk/>
            <pc:sldMk cId="1395488929" sldId="483"/>
            <ac:spMk id="3" creationId="{24BDA734-1452-5FA4-F6BD-76FC906192A2}"/>
          </ac:spMkLst>
        </pc:spChg>
        <pc:spChg chg="add mod ord">
          <ac:chgData name="Salem, Serif" userId="0cc31d79-1f26-4d22-b02f-92a0f21316ff" providerId="ADAL" clId="{B6EC1BF0-9112-4B78-B3BF-FDF2E78D44DA}" dt="2025-03-20T14:31:38.097" v="362" actId="700"/>
          <ac:spMkLst>
            <pc:docMk/>
            <pc:sldMk cId="1395488929" sldId="483"/>
            <ac:spMk id="4" creationId="{83F2839E-687D-5067-1D51-037308BBA266}"/>
          </ac:spMkLst>
        </pc:spChg>
        <pc:spChg chg="add mod ord">
          <ac:chgData name="Salem, Serif" userId="0cc31d79-1f26-4d22-b02f-92a0f21316ff" providerId="ADAL" clId="{B6EC1BF0-9112-4B78-B3BF-FDF2E78D44DA}" dt="2025-03-20T14:32:25.268" v="366" actId="207"/>
          <ac:spMkLst>
            <pc:docMk/>
            <pc:sldMk cId="1395488929" sldId="483"/>
            <ac:spMk id="5" creationId="{1A445970-FE29-535A-886C-6791959AA8D4}"/>
          </ac:spMkLst>
        </pc:spChg>
        <pc:spChg chg="add mod">
          <ac:chgData name="Salem, Serif" userId="0cc31d79-1f26-4d22-b02f-92a0f21316ff" providerId="ADAL" clId="{B6EC1BF0-9112-4B78-B3BF-FDF2E78D44DA}" dt="2025-03-20T14:33:19.724" v="381" actId="1076"/>
          <ac:spMkLst>
            <pc:docMk/>
            <pc:sldMk cId="1395488929" sldId="483"/>
            <ac:spMk id="7" creationId="{FECD73FB-FC54-B5B7-7FB7-1CC4228CA56D}"/>
          </ac:spMkLst>
        </pc:spChg>
        <pc:spChg chg="add del mod">
          <ac:chgData name="Salem, Serif" userId="0cc31d79-1f26-4d22-b02f-92a0f21316ff" providerId="ADAL" clId="{B6EC1BF0-9112-4B78-B3BF-FDF2E78D44DA}" dt="2025-03-20T14:36:12.079" v="404" actId="478"/>
          <ac:spMkLst>
            <pc:docMk/>
            <pc:sldMk cId="1395488929" sldId="483"/>
            <ac:spMk id="9" creationId="{700DE628-8E20-7132-D7CB-F0F74E69F7EA}"/>
          </ac:spMkLst>
        </pc:spChg>
        <pc:spChg chg="add mod">
          <ac:chgData name="Salem, Serif" userId="0cc31d79-1f26-4d22-b02f-92a0f21316ff" providerId="ADAL" clId="{B6EC1BF0-9112-4B78-B3BF-FDF2E78D44DA}" dt="2025-03-20T14:34:45.231" v="397" actId="1076"/>
          <ac:spMkLst>
            <pc:docMk/>
            <pc:sldMk cId="1395488929" sldId="483"/>
            <ac:spMk id="11" creationId="{CD8CC680-B520-C53F-A14A-566E75A5159B}"/>
          </ac:spMkLst>
        </pc:spChg>
        <pc:graphicFrameChg chg="add mod modGraphic">
          <ac:chgData name="Salem, Serif" userId="0cc31d79-1f26-4d22-b02f-92a0f21316ff" providerId="ADAL" clId="{B6EC1BF0-9112-4B78-B3BF-FDF2E78D44DA}" dt="2025-03-20T14:33:33.946" v="385" actId="14100"/>
          <ac:graphicFrameMkLst>
            <pc:docMk/>
            <pc:sldMk cId="1395488929" sldId="483"/>
            <ac:graphicFrameMk id="6" creationId="{1E2A3D7F-02BE-DDA3-BA01-5DBA38FA64D2}"/>
          </ac:graphicFrameMkLst>
        </pc:graphicFrameChg>
        <pc:graphicFrameChg chg="add mod modGraphic">
          <ac:chgData name="Salem, Serif" userId="0cc31d79-1f26-4d22-b02f-92a0f21316ff" providerId="ADAL" clId="{B6EC1BF0-9112-4B78-B3BF-FDF2E78D44DA}" dt="2025-03-20T14:35:08.136" v="402" actId="1076"/>
          <ac:graphicFrameMkLst>
            <pc:docMk/>
            <pc:sldMk cId="1395488929" sldId="483"/>
            <ac:graphicFrameMk id="10" creationId="{7B0F7FB7-EB73-1822-6CA6-756F16E9F261}"/>
          </ac:graphicFrameMkLst>
        </pc:graphicFrameChg>
      </pc:sldChg>
      <pc:sldChg chg="addSp modSp new mod">
        <pc:chgData name="Salem, Serif" userId="0cc31d79-1f26-4d22-b02f-92a0f21316ff" providerId="ADAL" clId="{B6EC1BF0-9112-4B78-B3BF-FDF2E78D44DA}" dt="2025-03-20T14:36:22.712" v="408" actId="14100"/>
        <pc:sldMkLst>
          <pc:docMk/>
          <pc:sldMk cId="328306734" sldId="484"/>
        </pc:sldMkLst>
        <pc:picChg chg="add mod">
          <ac:chgData name="Salem, Serif" userId="0cc31d79-1f26-4d22-b02f-92a0f21316ff" providerId="ADAL" clId="{B6EC1BF0-9112-4B78-B3BF-FDF2E78D44DA}" dt="2025-03-20T14:36:22.712" v="408" actId="14100"/>
          <ac:picMkLst>
            <pc:docMk/>
            <pc:sldMk cId="328306734" sldId="484"/>
            <ac:picMk id="5" creationId="{C3B776ED-F360-E6AA-EC29-6A2CEEE359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20/03/2025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20/03/2025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3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BB725-0A1A-C41B-4763-2438CECE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1014761" cy="10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3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500292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3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Performance (Lab)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A931-4D8A-D813-17AE-B8EBC57B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Task2.java (Verifies that all methods return the same result)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9ECAC-1933-5D4C-D38F-21EB1945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10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EFF-A92C-CD94-8D55-91FC2A6C37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160" y="1211655"/>
            <a:ext cx="3459163" cy="4710112"/>
          </a:xfrm>
        </p:spPr>
        <p:txBody>
          <a:bodyPr>
            <a:normAutofit/>
          </a:bodyPr>
          <a:lstStyle/>
          <a:p>
            <a:r>
              <a:rPr lang="en-GB" sz="2000" b="1" dirty="0"/>
              <a:t>Call each method with parameter value 10000 </a:t>
            </a:r>
            <a:r>
              <a:rPr lang="en-GB" sz="2000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verify that they return the same result</a:t>
            </a:r>
            <a:r>
              <a:rPr lang="en-GB" sz="20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49A56-7DA1-54C8-E1F9-544ACF67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3" y="954828"/>
            <a:ext cx="8164551" cy="5223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91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8730-0A93-99C3-9042-7EFA6902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Task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CFB04-4439-F0EF-9ADB-EF0B1563D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E60B0-A41A-B034-082D-79C84906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17" y="1258528"/>
            <a:ext cx="8656552" cy="43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6336-306F-3183-67D6-05B1D572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199249"/>
            <a:ext cx="9227840" cy="959700"/>
          </a:xfrm>
        </p:spPr>
        <p:txBody>
          <a:bodyPr>
            <a:normAutofit fontScale="90000"/>
          </a:bodyPr>
          <a:lstStyle/>
          <a:p>
            <a:r>
              <a:rPr lang="en-GB" dirty="0"/>
              <a:t>3. Task3.java (Measures execution times for each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70FD-B6C5-8368-D270-5ECFF496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Now, </a:t>
            </a:r>
            <a:r>
              <a:rPr lang="en-GB" sz="2000" b="1" dirty="0"/>
              <a:t>add code to time the execution of each method </a:t>
            </a:r>
            <a:r>
              <a:rPr lang="en-GB" sz="2000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print out the execution time in nanoseconds</a:t>
            </a:r>
            <a:r>
              <a:rPr lang="en-GB" sz="2000" dirty="0"/>
              <a:t>. Verify that there is a clear order in the execution speed of the algorithms </a:t>
            </a:r>
          </a:p>
          <a:p>
            <a:endParaRPr lang="en-GB" sz="2000" dirty="0"/>
          </a:p>
          <a:p>
            <a:r>
              <a:rPr lang="en-GB" sz="2000" dirty="0"/>
              <a:t>To </a:t>
            </a:r>
            <a:r>
              <a:rPr lang="en-GB" sz="2000" b="1" dirty="0"/>
              <a:t>add code to time the execution, </a:t>
            </a:r>
            <a:r>
              <a:rPr lang="en-GB" sz="2000" dirty="0"/>
              <a:t>we will use the </a:t>
            </a:r>
            <a:r>
              <a:rPr lang="en-GB" sz="2000" b="1" dirty="0" err="1"/>
              <a:t>System.nanoTime</a:t>
            </a:r>
            <a:r>
              <a:rPr lang="en-GB" sz="2000" b="1" dirty="0"/>
              <a:t>(), </a:t>
            </a:r>
            <a:r>
              <a:rPr lang="en-GB" sz="2000" dirty="0"/>
              <a:t>which</a:t>
            </a:r>
            <a:r>
              <a:rPr lang="en-GB" sz="2000" b="1" dirty="0"/>
              <a:t> </a:t>
            </a:r>
            <a:r>
              <a:rPr lang="en-GB" sz="2000" dirty="0"/>
              <a:t>is a </a:t>
            </a:r>
            <a:r>
              <a:rPr lang="en-GB" sz="2000" b="1" dirty="0"/>
              <a:t>static method </a:t>
            </a:r>
            <a:r>
              <a:rPr lang="en-GB" sz="2000" dirty="0"/>
              <a:t>in Java’s </a:t>
            </a:r>
            <a:r>
              <a:rPr lang="en-GB" sz="2000" b="1" dirty="0"/>
              <a:t>System class </a:t>
            </a:r>
            <a:r>
              <a:rPr lang="en-GB" sz="2000" dirty="0"/>
              <a:t>that returns the current time in nanoseconds.</a:t>
            </a:r>
          </a:p>
          <a:p>
            <a:pPr marL="0" indent="0">
              <a:buNone/>
            </a:pP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3D15-EF4F-BB8F-694C-4E230EF4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B456F-02EB-D952-3896-674E2F56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4" y="3329940"/>
            <a:ext cx="721145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F780-1FFC-E80E-6EEF-9E3F8E9F2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3E9-02B9-A1BE-4A1E-ED33E185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 Task3.java (Measures execution times for each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A208-D1DE-C251-33FF-83819EC6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B2704-C350-CDB1-3A55-E5D333AD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72" y="762106"/>
            <a:ext cx="6854968" cy="59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0B72-6B74-20F6-A3A1-C9E9AD09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Task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F4C17-7916-7C47-91DD-6212E31AB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2F63-1931-6975-F301-7B9E1BDA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0" y="891238"/>
            <a:ext cx="10522377" cy="53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14CA8-C52F-F913-84A7-3A822828A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Counting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00B9B-7A94-DB24-210A-F117ED0668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465A7-DB52-91C6-F833-FAFA627B7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FD31-5032-49A8-3A98-7C2C6360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Basic Operations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0F0E8-1929-C9FA-9762-04AA0E03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6938-F7A9-21EA-0016-FB6109A1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362"/>
          <a:stretch/>
        </p:blipFill>
        <p:spPr>
          <a:xfrm>
            <a:off x="0" y="923795"/>
            <a:ext cx="12192000" cy="373964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9C62D07-E8D1-9A39-801D-0270657E05AB}"/>
              </a:ext>
            </a:extLst>
          </p:cNvPr>
          <p:cNvSpPr>
            <a:spLocks noChangeArrowheads="1"/>
          </p:cNvSpPr>
          <p:nvPr/>
        </p:nvSpPr>
        <p:spPr bwMode="auto">
          <a:xfrm rot="21145451">
            <a:off x="1040130" y="2791510"/>
            <a:ext cx="526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Number of basic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exactly n times.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O(n).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806B73-3241-0839-ED0C-B0A76C70D14A}"/>
              </a:ext>
            </a:extLst>
          </p:cNvPr>
          <p:cNvSpPr>
            <a:spLocks noChangeArrowheads="1"/>
          </p:cNvSpPr>
          <p:nvPr/>
        </p:nvSpPr>
        <p:spPr bwMode="auto">
          <a:xfrm rot="21145451">
            <a:off x="6350719" y="3261384"/>
            <a:ext cx="57082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Number of basic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Approx..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000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/2 times.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O(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809E74-D5D6-45E4-BA7E-D68CA812D4AE}"/>
              </a:ext>
            </a:extLst>
          </p:cNvPr>
          <p:cNvSpPr>
            <a:spLocks noChangeArrowheads="1"/>
          </p:cNvSpPr>
          <p:nvPr/>
        </p:nvSpPr>
        <p:spPr bwMode="auto">
          <a:xfrm rot="21145451">
            <a:off x="1329690" y="4460500"/>
            <a:ext cx="526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Number of basic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exactly 3 times.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O(1).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FC753-3F34-0F08-80EF-98AE5A9B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200" b="8940"/>
          <a:stretch/>
        </p:blipFill>
        <p:spPr>
          <a:xfrm>
            <a:off x="0" y="5487867"/>
            <a:ext cx="12192000" cy="5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4461-DBE4-DC7A-DBE9-5A7F962A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BC91-F22C-4096-234C-64D60AD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DEEFF-914C-576B-4C4E-27C0CDC1E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C4DEF-4F90-AEAD-14D2-D104472A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449"/>
            <a:ext cx="12192000" cy="35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7B0B-DC74-5430-77D3-1D16BB64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class called </a:t>
            </a:r>
            <a:r>
              <a:rPr lang="en-GB" dirty="0" err="1"/>
              <a:t>SumAnalysis</a:t>
            </a:r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2FCE0-D812-BA1E-2B4B-BB84A9394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61896-0BCC-F932-B586-1A425C96CAEA}"/>
              </a:ext>
            </a:extLst>
          </p:cNvPr>
          <p:cNvSpPr txBox="1"/>
          <p:nvPr/>
        </p:nvSpPr>
        <p:spPr>
          <a:xfrm>
            <a:off x="605790" y="1139875"/>
            <a:ext cx="11058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Create a new class called </a:t>
            </a:r>
            <a:r>
              <a:rPr lang="en-GB" sz="2000" b="1" dirty="0" err="1"/>
              <a:t>SumAnalysis</a:t>
            </a:r>
            <a:r>
              <a:rPr lang="en-GB" sz="2000" b="1" dirty="0"/>
              <a:t> </a:t>
            </a:r>
            <a:r>
              <a:rPr lang="en-GB" sz="2000" dirty="0"/>
              <a:t>in a new file called SumAnalysis.java within your Analysis project.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62D7-D16D-2484-19D0-1593075E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80"/>
            <a:ext cx="12192000" cy="30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45DD-7960-1A4E-8D20-CE74BE54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5CCE3-9F64-0DEC-1A9D-132C4BD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776ED-F360-E6AA-EC29-6A2CEEE3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0" y="891238"/>
            <a:ext cx="9798340" cy="54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2839E-687D-5067-1D51-037308BB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45970-FE29-535A-886C-6791959A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System.out.printf</a:t>
            </a:r>
            <a:r>
              <a:rPr lang="en-GB" sz="2000" dirty="0">
                <a:solidFill>
                  <a:srgbClr val="00B050"/>
                </a:solidFill>
              </a:rPr>
              <a:t>("%-10s %-15s %-15s %-15s %n", "n", "Time A (ns)", "Time B (ns)", "Time C (ns)");</a:t>
            </a:r>
          </a:p>
          <a:p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DA734-1452-5FA4-F6BD-76FC906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A3D7F-02BE-DDA3-BA01-5DBA38FA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78119"/>
              </p:ext>
            </p:extLst>
          </p:nvPr>
        </p:nvGraphicFramePr>
        <p:xfrm>
          <a:off x="633105" y="2331720"/>
          <a:ext cx="108083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0628">
                  <a:extLst>
                    <a:ext uri="{9D8B030D-6E8A-4147-A177-3AD203B41FA5}">
                      <a16:colId xmlns:a16="http://schemas.microsoft.com/office/drawing/2014/main" val="355500844"/>
                    </a:ext>
                  </a:extLst>
                </a:gridCol>
                <a:gridCol w="8637697">
                  <a:extLst>
                    <a:ext uri="{9D8B030D-6E8A-4147-A177-3AD203B41FA5}">
                      <a16:colId xmlns:a16="http://schemas.microsoft.com/office/drawing/2014/main" val="3079990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1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%-10s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Left-align (-) a </a:t>
                      </a:r>
                      <a:r>
                        <a:rPr lang="en-GB" b="1"/>
                        <a:t>string (s)</a:t>
                      </a:r>
                      <a:r>
                        <a:rPr lang="en-GB"/>
                        <a:t> in a </a:t>
                      </a:r>
                      <a:r>
                        <a:rPr lang="en-GB" b="1"/>
                        <a:t>10-character-wide</a:t>
                      </a:r>
                      <a:r>
                        <a:rPr lang="en-GB"/>
                        <a:t>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39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%-15s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Left-align a </a:t>
                      </a:r>
                      <a:r>
                        <a:rPr lang="en-GB" b="1" dirty="0"/>
                        <a:t>string</a:t>
                      </a:r>
                      <a:r>
                        <a:rPr lang="en-GB" dirty="0"/>
                        <a:t> in a </a:t>
                      </a:r>
                      <a:r>
                        <a:rPr lang="en-GB" b="1" dirty="0"/>
                        <a:t>15-character-wide</a:t>
                      </a:r>
                      <a:r>
                        <a:rPr lang="en-GB" dirty="0"/>
                        <a:t>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2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%-15s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Left-align a </a:t>
                      </a:r>
                      <a:r>
                        <a:rPr lang="en-GB" b="1"/>
                        <a:t>string</a:t>
                      </a:r>
                      <a:r>
                        <a:rPr lang="en-GB"/>
                        <a:t> in a </a:t>
                      </a:r>
                      <a:r>
                        <a:rPr lang="en-GB" b="1"/>
                        <a:t>15-character-wide</a:t>
                      </a:r>
                      <a:r>
                        <a:rPr lang="en-GB"/>
                        <a:t>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404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%-15s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Left-align a </a:t>
                      </a:r>
                      <a:r>
                        <a:rPr lang="en-GB" b="1"/>
                        <a:t>string</a:t>
                      </a:r>
                      <a:r>
                        <a:rPr lang="en-GB"/>
                        <a:t> in a </a:t>
                      </a:r>
                      <a:r>
                        <a:rPr lang="en-GB" b="1"/>
                        <a:t>15-character-wide</a:t>
                      </a:r>
                      <a:r>
                        <a:rPr lang="en-GB"/>
                        <a:t>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71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%n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Newline character</a:t>
                      </a:r>
                      <a:r>
                        <a:rPr lang="en-GB" dirty="0"/>
                        <a:t>, ensuring output moves to the next line.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0109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ECD73FB-FC54-B5B7-7FB7-1CC4228C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88" y="1824760"/>
            <a:ext cx="6206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Format String: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%-10s %-15s %-15s %-15s %n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0F7FB7-EB73-1822-6CA6-756F16E9F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83093"/>
              </p:ext>
            </p:extLst>
          </p:nvPr>
        </p:nvGraphicFramePr>
        <p:xfrm>
          <a:off x="843250" y="5411392"/>
          <a:ext cx="10620352" cy="681549"/>
        </p:xfrm>
        <a:graphic>
          <a:graphicData uri="http://schemas.openxmlformats.org/drawingml/2006/table">
            <a:tbl>
              <a:tblPr/>
              <a:tblGrid>
                <a:gridCol w="2655088">
                  <a:extLst>
                    <a:ext uri="{9D8B030D-6E8A-4147-A177-3AD203B41FA5}">
                      <a16:colId xmlns:a16="http://schemas.microsoft.com/office/drawing/2014/main" val="410291696"/>
                    </a:ext>
                  </a:extLst>
                </a:gridCol>
                <a:gridCol w="2655088">
                  <a:extLst>
                    <a:ext uri="{9D8B030D-6E8A-4147-A177-3AD203B41FA5}">
                      <a16:colId xmlns:a16="http://schemas.microsoft.com/office/drawing/2014/main" val="3945723400"/>
                    </a:ext>
                  </a:extLst>
                </a:gridCol>
                <a:gridCol w="2655088">
                  <a:extLst>
                    <a:ext uri="{9D8B030D-6E8A-4147-A177-3AD203B41FA5}">
                      <a16:colId xmlns:a16="http://schemas.microsoft.com/office/drawing/2014/main" val="1037056572"/>
                    </a:ext>
                  </a:extLst>
                </a:gridCol>
                <a:gridCol w="2655088">
                  <a:extLst>
                    <a:ext uri="{9D8B030D-6E8A-4147-A177-3AD203B41FA5}">
                      <a16:colId xmlns:a16="http://schemas.microsoft.com/office/drawing/2014/main" val="2780079778"/>
                    </a:ext>
                  </a:extLst>
                </a:gridCol>
              </a:tblGrid>
              <a:tr h="681549">
                <a:tc>
                  <a:txBody>
                    <a:bodyPr/>
                    <a:lstStyle/>
                    <a:p>
                      <a:r>
                        <a:rPr lang="en-GB" sz="1800" b="1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Time A (ns)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Time B (ns)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Time C (ns)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1933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D8CC680-B520-C53F-A14A-566E75A5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8" y="4715257"/>
            <a:ext cx="112844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"n", "Time A (ns)", "Time B (ns)", "Time C (ns)"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are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 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will be printed in the formatted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4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140F-E877-94E2-65BF-08CE873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A1977-E629-5478-4BA7-4215EBE8A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A3C62-DB5B-2E31-BDB5-BB9D99D5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89" y="891238"/>
            <a:ext cx="9923100" cy="54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7A9B5-3439-E978-2B5C-DB31F64F7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Big O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F898-30E7-ECA8-817A-75AD487490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4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2FAF0-C195-AF98-682F-FA494E8F2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A537-314D-84DB-F72D-5C409743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 of Implementations of Bag ADT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0AC33-8314-C798-290D-1DB592AFD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7418-8EF0-887A-23DE-BD492FD5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41" t="3535" r="20501" b="4214"/>
          <a:stretch/>
        </p:blipFill>
        <p:spPr>
          <a:xfrm>
            <a:off x="2705097" y="891238"/>
            <a:ext cx="5897880" cy="247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B8B79-2DB2-6F78-4218-27D38707850F}"/>
              </a:ext>
            </a:extLst>
          </p:cNvPr>
          <p:cNvSpPr txBox="1"/>
          <p:nvPr/>
        </p:nvSpPr>
        <p:spPr>
          <a:xfrm>
            <a:off x="839344" y="3607668"/>
            <a:ext cx="108127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add(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newEntry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O(1)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both structures: Adding an element typically happens at the end, requiring constant time.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remove()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O(1)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both structures: Removing an element from a known position (often the end) requires constant time.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remove(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anEntry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Complexity varies (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O(1), O(n), O(n)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because: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Best case (O(1))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removing the first or last element.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Average/Worst case (O(n))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removing from the middle, needing traversal. </a:t>
            </a:r>
          </a:p>
        </p:txBody>
      </p:sp>
    </p:spTree>
    <p:extLst>
      <p:ext uri="{BB962C8B-B14F-4D97-AF65-F5344CB8AC3E}">
        <p14:creationId xmlns:p14="http://schemas.microsoft.com/office/powerpoint/2010/main" val="262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F03937-2BD0-B9DA-3ECF-AD25974E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16C40-F39D-A741-4475-F5013E90F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24</a:t>
            </a:fld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686F5D-41E8-7FBA-85BA-7F03A79FC9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794342" y="1277591"/>
            <a:ext cx="1110233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 both structures: Requires traversal of every element, removing each individually.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getFrequencyOf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both structures: Needs to scan through the entire structure to count occurrences.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Complexity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O(1), O(n), 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varies similarly: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case (O(1))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element found immediately (first element).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Average/Worst case (O(n))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need to traverse elements to find the entry.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for both structures: Converting to a string involves traversing all elements.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getCurrentSize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O(1)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for both structures: Typically, the structure stores its size, requiring just a single step to return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146B7-1F7F-CBD7-AC13-D12D97CD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CC9-3D7A-B212-A5F3-F59C5E10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(Self Study)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B14FF-6141-5F0F-64F0-9C90EDCD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DA52-B28D-00C0-5B7D-1E1BD0C1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07"/>
            <a:ext cx="12192000" cy="45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3493-CA83-906D-8D98-FEAAA6C26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E3CB1-E24F-1DCE-B267-4A48C772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65A8B-741B-6E13-9C16-F9252262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Structure and Assessment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47FC7-A016-B992-75AF-7133AE0F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616A-22AD-8B2A-A19F-385D0809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47" y="918119"/>
            <a:ext cx="8091705" cy="57823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4676F1-6375-BD24-D2AC-541E97BF999C}"/>
              </a:ext>
            </a:extLst>
          </p:cNvPr>
          <p:cNvSpPr/>
          <p:nvPr/>
        </p:nvSpPr>
        <p:spPr>
          <a:xfrm>
            <a:off x="2050146" y="3909060"/>
            <a:ext cx="3882023" cy="5029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66F50-EC47-911A-02D8-F99A4A58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 Algorithm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60F19-3AB5-3F68-012B-D998D6B78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44FA-A24D-4785-A54B-C7A998830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0724-1CF4-17C2-CE2B-5F65E7B6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Compute the Sum of Positive Integers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10D5-99B0-9247-D85A-2F725C7B9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7EA13-0DF8-86FD-F4CB-17138966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431565"/>
            <a:ext cx="10203180" cy="44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84762-CC9A-69D7-316D-125F45A24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ED2-4F31-99C3-B891-6184E973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01294-8836-DCDE-01D2-484C4D11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29EA-264D-62CB-80B1-06A8D248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1646980"/>
            <a:ext cx="10066020" cy="33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8FAD3-4F69-EA64-CF97-9AA69A32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9D998-A12B-6EA3-FF70-F5D65E0A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sz="2400" dirty="0"/>
              <a:t>SumIntegers.java   // Contains </a:t>
            </a:r>
            <a:r>
              <a:rPr lang="en-GB" sz="2400" dirty="0" err="1"/>
              <a:t>sumA</a:t>
            </a:r>
            <a:r>
              <a:rPr lang="en-GB" sz="2400" dirty="0"/>
              <a:t>(), </a:t>
            </a:r>
            <a:r>
              <a:rPr lang="en-GB" sz="2400" dirty="0" err="1"/>
              <a:t>sumB</a:t>
            </a:r>
            <a:r>
              <a:rPr lang="en-GB" sz="2400" dirty="0"/>
              <a:t>(), and </a:t>
            </a:r>
            <a:r>
              <a:rPr lang="en-GB" sz="2400" dirty="0" err="1"/>
              <a:t>sumC</a:t>
            </a:r>
            <a:r>
              <a:rPr lang="en-GB" sz="2400" dirty="0"/>
              <a:t>()</a:t>
            </a:r>
          </a:p>
          <a:p>
            <a:pPr lvl="1"/>
            <a:r>
              <a:rPr lang="en-GB" sz="2200" dirty="0" err="1"/>
              <a:t>SumIntegers.sumA</a:t>
            </a:r>
            <a:r>
              <a:rPr lang="en-GB" sz="2200" dirty="0"/>
              <a:t>(n) – the method for Algorithm A</a:t>
            </a:r>
          </a:p>
          <a:p>
            <a:pPr lvl="1"/>
            <a:r>
              <a:rPr lang="en-GB" sz="2200" dirty="0" err="1"/>
              <a:t>SumIntegers.sumB</a:t>
            </a:r>
            <a:r>
              <a:rPr lang="en-GB" sz="2200" dirty="0"/>
              <a:t>(n) – the method for Algorithm B</a:t>
            </a:r>
          </a:p>
          <a:p>
            <a:pPr lvl="1"/>
            <a:r>
              <a:rPr lang="en-GB" sz="2200" dirty="0" err="1"/>
              <a:t>SumIntegers.sumC</a:t>
            </a:r>
            <a:r>
              <a:rPr lang="en-GB" sz="2200" dirty="0"/>
              <a:t>(n) – the method for Algorithm C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400" dirty="0"/>
              <a:t>Task2.java         // Verifies that all methods return the same result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400" dirty="0"/>
              <a:t>Task3.java         // Measures execution time for each method</a:t>
            </a:r>
          </a:p>
          <a:p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29E4A-5170-3C39-F792-36C09F9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E70-D687-4F7A-4748-37E5A24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SumIntegers.java (Computation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53B2-ECD1-2CE5-B27B-B9F3E412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Create a new Java project called Analysis </a:t>
            </a:r>
            <a:r>
              <a:rPr lang="en-GB" sz="2000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implement the class </a:t>
            </a:r>
            <a:r>
              <a:rPr lang="en-GB" sz="2000" b="1" dirty="0" err="1">
                <a:solidFill>
                  <a:srgbClr val="C00000"/>
                </a:solidFill>
              </a:rPr>
              <a:t>SumIntegers</a:t>
            </a:r>
            <a:r>
              <a:rPr lang="en-GB" sz="2000" b="1" dirty="0">
                <a:solidFill>
                  <a:srgbClr val="C00000"/>
                </a:solidFill>
              </a:rPr>
              <a:t> with methods </a:t>
            </a:r>
            <a:r>
              <a:rPr lang="en-GB" sz="2000" b="1" dirty="0" err="1">
                <a:solidFill>
                  <a:srgbClr val="C00000"/>
                </a:solidFill>
              </a:rPr>
              <a:t>sumA</a:t>
            </a:r>
            <a:r>
              <a:rPr lang="en-GB" sz="2000" b="1" dirty="0">
                <a:solidFill>
                  <a:srgbClr val="C00000"/>
                </a:solidFill>
              </a:rPr>
              <a:t>(), </a:t>
            </a:r>
            <a:r>
              <a:rPr lang="en-GB" sz="2000" b="1" dirty="0" err="1">
                <a:solidFill>
                  <a:srgbClr val="C00000"/>
                </a:solidFill>
              </a:rPr>
              <a:t>sumB</a:t>
            </a:r>
            <a:r>
              <a:rPr lang="en-GB" sz="2000" b="1" dirty="0">
                <a:solidFill>
                  <a:srgbClr val="C00000"/>
                </a:solidFill>
              </a:rPr>
              <a:t>() and </a:t>
            </a:r>
            <a:r>
              <a:rPr lang="en-GB" sz="2000" b="1" dirty="0" err="1">
                <a:solidFill>
                  <a:srgbClr val="C00000"/>
                </a:solidFill>
              </a:rPr>
              <a:t>sumC</a:t>
            </a:r>
            <a:r>
              <a:rPr lang="en-GB" sz="2000" b="1" dirty="0">
                <a:solidFill>
                  <a:srgbClr val="C00000"/>
                </a:solidFill>
              </a:rPr>
              <a:t>() </a:t>
            </a:r>
            <a:r>
              <a:rPr lang="en-GB" sz="2000" dirty="0"/>
              <a:t>as implementations of the algorithms presented on the previous slide.  Each method takes an int parameter n and returns the long sum of all integers &lt;=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9E17-0EC9-4B63-8002-3A9517BE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8FAC8-F2AA-17EF-1AEE-BC144DFE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48" y="2370691"/>
            <a:ext cx="7486142" cy="3699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9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3EEA7-3723-EEAF-455F-8C2A3BA30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8D3E-0709-8AE2-74ED-CD671E6B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SumIntegers.java (Computation Class)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D9B2-A452-A285-F395-35A83D8B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CB56C-FD5B-B8AF-7D3D-45828046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30"/>
          <a:stretch/>
        </p:blipFill>
        <p:spPr>
          <a:xfrm>
            <a:off x="1032510" y="3410805"/>
            <a:ext cx="6537711" cy="2874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64EC-546F-F9F9-048E-4F90BE72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288"/>
          <a:stretch/>
        </p:blipFill>
        <p:spPr>
          <a:xfrm>
            <a:off x="128584" y="1011832"/>
            <a:ext cx="6007672" cy="2278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4A1EB-B685-A579-E833-9F0B0E43B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37" y="1334780"/>
            <a:ext cx="5464493" cy="1666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56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E5F42956-AB80-4784-9569-7E3B5DF0A0E9}" vid="{A749797A-9184-4AE5-8606-4404B4113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862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1_QAHE_Serif 1</vt:lpstr>
      <vt:lpstr>COM410 Programming in Practice</vt:lpstr>
      <vt:lpstr>Reach Out</vt:lpstr>
      <vt:lpstr>Module Structure and Assessment</vt:lpstr>
      <vt:lpstr>Measuring Algorithm Performance</vt:lpstr>
      <vt:lpstr>Example - Compute the Sum of Positive Integers </vt:lpstr>
      <vt:lpstr>Scenario (Lab)</vt:lpstr>
      <vt:lpstr>Project Structure</vt:lpstr>
      <vt:lpstr>1. SumIntegers.java (Computation Class)</vt:lpstr>
      <vt:lpstr>1. SumIntegers.java (Computation Class)</vt:lpstr>
      <vt:lpstr>2. Task2.java (Verifies that all methods return the same result)</vt:lpstr>
      <vt:lpstr>Output of Task 2</vt:lpstr>
      <vt:lpstr>3. Task3.java (Measures execution times for each method)</vt:lpstr>
      <vt:lpstr>3. Task3.java (Measures execution times for each method)</vt:lpstr>
      <vt:lpstr>Output of Task 3</vt:lpstr>
      <vt:lpstr>Counting Operations</vt:lpstr>
      <vt:lpstr>Counting Basic Operations </vt:lpstr>
      <vt:lpstr>Scenario (Lab) </vt:lpstr>
      <vt:lpstr>Create a new class called SumAnalysis </vt:lpstr>
      <vt:lpstr>PowerPoint Presentation</vt:lpstr>
      <vt:lpstr>PowerPoint Presentation</vt:lpstr>
      <vt:lpstr>PowerPoint Presentation</vt:lpstr>
      <vt:lpstr>The Big O Notation</vt:lpstr>
      <vt:lpstr>Efficiency of Implementations of Bag ADT </vt:lpstr>
      <vt:lpstr>PowerPoint Presentation</vt:lpstr>
      <vt:lpstr>Challenge (Self Study)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10</cp:revision>
  <dcterms:created xsi:type="dcterms:W3CDTF">2025-02-03T06:57:30Z</dcterms:created>
  <dcterms:modified xsi:type="dcterms:W3CDTF">2025-03-21T04:21:59Z</dcterms:modified>
</cp:coreProperties>
</file>