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387" r:id="rId3"/>
    <p:sldId id="434" r:id="rId4"/>
    <p:sldId id="440" r:id="rId5"/>
    <p:sldId id="494" r:id="rId6"/>
    <p:sldId id="495" r:id="rId7"/>
    <p:sldId id="441" r:id="rId8"/>
    <p:sldId id="502" r:id="rId9"/>
    <p:sldId id="389" r:id="rId10"/>
    <p:sldId id="439" r:id="rId11"/>
    <p:sldId id="504" r:id="rId12"/>
    <p:sldId id="505" r:id="rId13"/>
    <p:sldId id="445" r:id="rId14"/>
    <p:sldId id="498" r:id="rId15"/>
    <p:sldId id="451" r:id="rId16"/>
    <p:sldId id="500" r:id="rId17"/>
    <p:sldId id="453" r:id="rId18"/>
    <p:sldId id="464" r:id="rId19"/>
    <p:sldId id="476" r:id="rId20"/>
    <p:sldId id="501" r:id="rId21"/>
    <p:sldId id="4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800000"/>
    <a:srgbClr val="00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178C3-016C-4160-AD62-6F758AA2D126}" v="4" dt="2025-04-03T03:37:57.992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3447" autoAdjust="0"/>
  </p:normalViewPr>
  <p:slideViewPr>
    <p:cSldViewPr snapToGrid="0">
      <p:cViewPr varScale="1">
        <p:scale>
          <a:sx n="75" d="100"/>
          <a:sy n="75" d="100"/>
        </p:scale>
        <p:origin x="1171" y="62"/>
      </p:cViewPr>
      <p:guideLst/>
    </p:cSldViewPr>
  </p:slideViewPr>
  <p:outlineViewPr>
    <p:cViewPr>
      <p:scale>
        <a:sx n="33" d="100"/>
        <a:sy n="33" d="100"/>
      </p:scale>
      <p:origin x="0" y="-7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, Serif" userId="0cc31d79-1f26-4d22-b02f-92a0f21316ff" providerId="ADAL" clId="{3E837290-4685-4E82-BE6B-670A2CC64CF5}"/>
    <pc:docChg chg="undo custSel addSld delSld modSld">
      <pc:chgData name="Salem, Serif" userId="0cc31d79-1f26-4d22-b02f-92a0f21316ff" providerId="ADAL" clId="{3E837290-4685-4E82-BE6B-670A2CC64CF5}" dt="2025-03-27T14:30:40.132" v="1629" actId="700"/>
      <pc:docMkLst>
        <pc:docMk/>
      </pc:docMkLst>
      <pc:sldChg chg="modSp mod">
        <pc:chgData name="Salem, Serif" userId="0cc31d79-1f26-4d22-b02f-92a0f21316ff" providerId="ADAL" clId="{3E837290-4685-4E82-BE6B-670A2CC64CF5}" dt="2025-03-26T23:58:23.358" v="1495" actId="20577"/>
        <pc:sldMkLst>
          <pc:docMk/>
          <pc:sldMk cId="3279784266" sldId="434"/>
        </pc:sldMkLst>
        <pc:spChg chg="mod">
          <ac:chgData name="Salem, Serif" userId="0cc31d79-1f26-4d22-b02f-92a0f21316ff" providerId="ADAL" clId="{3E837290-4685-4E82-BE6B-670A2CC64CF5}" dt="2025-03-26T23:58:23.358" v="1495" actId="20577"/>
          <ac:spMkLst>
            <pc:docMk/>
            <pc:sldMk cId="3279784266" sldId="434"/>
            <ac:spMk id="4" creationId="{66EE7699-55A5-B2DC-F25E-E0E07FAD2E2C}"/>
          </ac:spMkLst>
        </pc:spChg>
      </pc:sldChg>
      <pc:sldChg chg="addSp delSp modSp mod modAnim chgLayout">
        <pc:chgData name="Salem, Serif" userId="0cc31d79-1f26-4d22-b02f-92a0f21316ff" providerId="ADAL" clId="{3E837290-4685-4E82-BE6B-670A2CC64CF5}" dt="2025-03-26T15:24:47.561" v="591"/>
        <pc:sldMkLst>
          <pc:docMk/>
          <pc:sldMk cId="2932906084" sldId="484"/>
        </pc:sldMkLst>
      </pc:sldChg>
      <pc:sldChg chg="addSp delSp modSp new mod modAnim chgLayout">
        <pc:chgData name="Salem, Serif" userId="0cc31d79-1f26-4d22-b02f-92a0f21316ff" providerId="ADAL" clId="{3E837290-4685-4E82-BE6B-670A2CC64CF5}" dt="2025-03-26T20:29:08.955" v="991" actId="1582"/>
        <pc:sldMkLst>
          <pc:docMk/>
          <pc:sldMk cId="1647404374" sldId="485"/>
        </pc:sldMkLst>
      </pc:sldChg>
      <pc:sldChg chg="addSp delSp modSp new mod delAnim modAnim chgLayout">
        <pc:chgData name="Salem, Serif" userId="0cc31d79-1f26-4d22-b02f-92a0f21316ff" providerId="ADAL" clId="{3E837290-4685-4E82-BE6B-670A2CC64CF5}" dt="2025-03-26T15:23:58.457" v="585"/>
        <pc:sldMkLst>
          <pc:docMk/>
          <pc:sldMk cId="3379862784" sldId="486"/>
        </pc:sldMkLst>
      </pc:sldChg>
      <pc:sldChg chg="addSp modSp new mod modAnim">
        <pc:chgData name="Salem, Serif" userId="0cc31d79-1f26-4d22-b02f-92a0f21316ff" providerId="ADAL" clId="{3E837290-4685-4E82-BE6B-670A2CC64CF5}" dt="2025-03-26T15:23:01.452" v="584"/>
        <pc:sldMkLst>
          <pc:docMk/>
          <pc:sldMk cId="2550108432" sldId="487"/>
        </pc:sldMkLst>
      </pc:sldChg>
      <pc:sldChg chg="addSp delSp modSp new mod modAnim">
        <pc:chgData name="Salem, Serif" userId="0cc31d79-1f26-4d22-b02f-92a0f21316ff" providerId="ADAL" clId="{3E837290-4685-4E82-BE6B-670A2CC64CF5}" dt="2025-03-26T19:58:49.087" v="967"/>
        <pc:sldMkLst>
          <pc:docMk/>
          <pc:sldMk cId="3764524053" sldId="488"/>
        </pc:sldMkLst>
      </pc:sldChg>
      <pc:sldChg chg="addSp delSp modSp new mod modClrScheme modAnim chgLayout">
        <pc:chgData name="Salem, Serif" userId="0cc31d79-1f26-4d22-b02f-92a0f21316ff" providerId="ADAL" clId="{3E837290-4685-4E82-BE6B-670A2CC64CF5}" dt="2025-03-26T20:28:57.156" v="989" actId="1582"/>
        <pc:sldMkLst>
          <pc:docMk/>
          <pc:sldMk cId="2686666460" sldId="489"/>
        </pc:sldMkLst>
      </pc:sldChg>
      <pc:sldChg chg="addSp delSp modSp new mod modAnim">
        <pc:chgData name="Salem, Serif" userId="0cc31d79-1f26-4d22-b02f-92a0f21316ff" providerId="ADAL" clId="{3E837290-4685-4E82-BE6B-670A2CC64CF5}" dt="2025-03-26T20:45:28.795" v="1219" actId="1076"/>
        <pc:sldMkLst>
          <pc:docMk/>
          <pc:sldMk cId="682852530" sldId="490"/>
        </pc:sldMkLst>
      </pc:sldChg>
      <pc:sldChg chg="addSp delSp modSp new mod delAnim modAnim">
        <pc:chgData name="Salem, Serif" userId="0cc31d79-1f26-4d22-b02f-92a0f21316ff" providerId="ADAL" clId="{3E837290-4685-4E82-BE6B-670A2CC64CF5}" dt="2025-03-26T21:48:08.996" v="1323" actId="14100"/>
        <pc:sldMkLst>
          <pc:docMk/>
          <pc:sldMk cId="2952379086" sldId="491"/>
        </pc:sldMkLst>
      </pc:sldChg>
      <pc:sldChg chg="modSp new del mod">
        <pc:chgData name="Salem, Serif" userId="0cc31d79-1f26-4d22-b02f-92a0f21316ff" providerId="ADAL" clId="{3E837290-4685-4E82-BE6B-670A2CC64CF5}" dt="2025-03-26T23:57:28.837" v="1457" actId="47"/>
        <pc:sldMkLst>
          <pc:docMk/>
          <pc:sldMk cId="1107777547" sldId="492"/>
        </pc:sldMkLst>
      </pc:sldChg>
      <pc:sldChg chg="addSp delSp modSp new mod modClrScheme chgLayout">
        <pc:chgData name="Salem, Serif" userId="0cc31d79-1f26-4d22-b02f-92a0f21316ff" providerId="ADAL" clId="{3E837290-4685-4E82-BE6B-670A2CC64CF5}" dt="2025-03-26T21:59:56.029" v="1456"/>
        <pc:sldMkLst>
          <pc:docMk/>
          <pc:sldMk cId="555065004" sldId="493"/>
        </pc:sldMkLst>
      </pc:sldChg>
      <pc:sldChg chg="new del">
        <pc:chgData name="Salem, Serif" userId="0cc31d79-1f26-4d22-b02f-92a0f21316ff" providerId="ADAL" clId="{3E837290-4685-4E82-BE6B-670A2CC64CF5}" dt="2025-03-26T23:57:42.257" v="1459" actId="680"/>
        <pc:sldMkLst>
          <pc:docMk/>
          <pc:sldMk cId="2386455020" sldId="494"/>
        </pc:sldMkLst>
      </pc:sldChg>
      <pc:sldChg chg="addSp delSp modSp new mod modClrScheme delAnim modAnim chgLayout">
        <pc:chgData name="Salem, Serif" userId="0cc31d79-1f26-4d22-b02f-92a0f21316ff" providerId="ADAL" clId="{3E837290-4685-4E82-BE6B-670A2CC64CF5}" dt="2025-03-27T00:54:12.975" v="1567" actId="20577"/>
        <pc:sldMkLst>
          <pc:docMk/>
          <pc:sldMk cId="3659743395" sldId="495"/>
        </pc:sldMkLst>
        <pc:spChg chg="mod ord">
          <ac:chgData name="Salem, Serif" userId="0cc31d79-1f26-4d22-b02f-92a0f21316ff" providerId="ADAL" clId="{3E837290-4685-4E82-BE6B-670A2CC64CF5}" dt="2025-03-27T00:18:19.404" v="1497" actId="700"/>
          <ac:spMkLst>
            <pc:docMk/>
            <pc:sldMk cId="3659743395" sldId="495"/>
            <ac:spMk id="4" creationId="{D65A3D7E-4CAD-5721-C836-16AA8AFBD0BA}"/>
          </ac:spMkLst>
        </pc:spChg>
      </pc:sldChg>
      <pc:sldChg chg="addSp delSp modSp new mod modClrScheme chgLayout">
        <pc:chgData name="Salem, Serif" userId="0cc31d79-1f26-4d22-b02f-92a0f21316ff" providerId="ADAL" clId="{3E837290-4685-4E82-BE6B-670A2CC64CF5}" dt="2025-03-27T01:37:06.765" v="1598" actId="14100"/>
        <pc:sldMkLst>
          <pc:docMk/>
          <pc:sldMk cId="1442007647" sldId="496"/>
        </pc:sldMkLst>
      </pc:sldChg>
      <pc:sldChg chg="addSp delSp modSp new mod modClrScheme chgLayout">
        <pc:chgData name="Salem, Serif" userId="0cc31d79-1f26-4d22-b02f-92a0f21316ff" providerId="ADAL" clId="{3E837290-4685-4E82-BE6B-670A2CC64CF5}" dt="2025-03-27T04:27:19.688" v="1627" actId="1582"/>
        <pc:sldMkLst>
          <pc:docMk/>
          <pc:sldMk cId="2634739250" sldId="497"/>
        </pc:sldMkLst>
      </pc:sldChg>
      <pc:sldChg chg="delSp modSp new mod modClrScheme chgLayout">
        <pc:chgData name="Salem, Serif" userId="0cc31d79-1f26-4d22-b02f-92a0f21316ff" providerId="ADAL" clId="{3E837290-4685-4E82-BE6B-670A2CC64CF5}" dt="2025-03-27T14:30:40.132" v="1629" actId="700"/>
        <pc:sldMkLst>
          <pc:docMk/>
          <pc:sldMk cId="3570316989" sldId="498"/>
        </pc:sldMkLst>
        <pc:spChg chg="mod ord">
          <ac:chgData name="Salem, Serif" userId="0cc31d79-1f26-4d22-b02f-92a0f21316ff" providerId="ADAL" clId="{3E837290-4685-4E82-BE6B-670A2CC64CF5}" dt="2025-03-27T14:30:40.132" v="1629" actId="700"/>
          <ac:spMkLst>
            <pc:docMk/>
            <pc:sldMk cId="3570316989" sldId="498"/>
            <ac:spMk id="3" creationId="{FCFF71A9-AD80-9F85-EA1E-B6F1F2150083}"/>
          </ac:spMkLst>
        </pc:spChg>
      </pc:sldChg>
    </pc:docChg>
  </pc:docChgLst>
  <pc:docChgLst>
    <pc:chgData name="Serif Salem" userId="d75f77f5a1690b4c" providerId="LiveId" clId="{71C29328-1297-4511-B337-8165C17A56B6}"/>
    <pc:docChg chg="custSel addSld modSld">
      <pc:chgData name="Serif Salem" userId="d75f77f5a1690b4c" providerId="LiveId" clId="{71C29328-1297-4511-B337-8165C17A56B6}" dt="2025-03-27T15:20:48.798" v="224" actId="20577"/>
      <pc:docMkLst>
        <pc:docMk/>
      </pc:docMkLst>
      <pc:sldChg chg="addSp modSp new mod modClrScheme chgLayout">
        <pc:chgData name="Serif Salem" userId="d75f77f5a1690b4c" providerId="LiveId" clId="{71C29328-1297-4511-B337-8165C17A56B6}" dt="2025-03-27T15:20:48.798" v="224" actId="20577"/>
        <pc:sldMkLst>
          <pc:docMk/>
          <pc:sldMk cId="4016861043" sldId="499"/>
        </pc:sldMkLst>
      </pc:sldChg>
    </pc:docChg>
  </pc:docChgLst>
  <pc:docChgLst>
    <pc:chgData name="Salem, Serif" userId="0cc31d79-1f26-4d22-b02f-92a0f21316ff" providerId="ADAL" clId="{50B178C3-016C-4160-AD62-6F758AA2D126}"/>
    <pc:docChg chg="undo custSel addSld delSld modSld sldOrd">
      <pc:chgData name="Salem, Serif" userId="0cc31d79-1f26-4d22-b02f-92a0f21316ff" providerId="ADAL" clId="{50B178C3-016C-4160-AD62-6F758AA2D126}" dt="2025-04-03T03:59:08.036" v="143" actId="47"/>
      <pc:docMkLst>
        <pc:docMk/>
      </pc:docMkLst>
      <pc:sldChg chg="modSp mod">
        <pc:chgData name="Salem, Serif" userId="0cc31d79-1f26-4d22-b02f-92a0f21316ff" providerId="ADAL" clId="{50B178C3-016C-4160-AD62-6F758AA2D126}" dt="2025-04-03T03:32:33.192" v="63" actId="6549"/>
        <pc:sldMkLst>
          <pc:docMk/>
          <pc:sldMk cId="2076027078" sldId="256"/>
        </pc:sldMkLst>
        <pc:spChg chg="mod">
          <ac:chgData name="Salem, Serif" userId="0cc31d79-1f26-4d22-b02f-92a0f21316ff" providerId="ADAL" clId="{50B178C3-016C-4160-AD62-6F758AA2D126}" dt="2025-04-03T03:32:33.192" v="63" actId="6549"/>
          <ac:spMkLst>
            <pc:docMk/>
            <pc:sldMk cId="2076027078" sldId="256"/>
            <ac:spMk id="3" creationId="{2820ECE7-64FF-7933-74D4-22AE1866A835}"/>
          </ac:spMkLst>
        </pc:spChg>
      </pc:sldChg>
      <pc:sldChg chg="del">
        <pc:chgData name="Salem, Serif" userId="0cc31d79-1f26-4d22-b02f-92a0f21316ff" providerId="ADAL" clId="{50B178C3-016C-4160-AD62-6F758AA2D126}" dt="2025-04-03T03:59:08.036" v="143" actId="47"/>
        <pc:sldMkLst>
          <pc:docMk/>
          <pc:sldMk cId="1519395497" sldId="388"/>
        </pc:sldMkLst>
      </pc:sldChg>
      <pc:sldChg chg="modSp mod">
        <pc:chgData name="Salem, Serif" userId="0cc31d79-1f26-4d22-b02f-92a0f21316ff" providerId="ADAL" clId="{50B178C3-016C-4160-AD62-6F758AA2D126}" dt="2025-04-03T03:32:56.230" v="81" actId="20577"/>
        <pc:sldMkLst>
          <pc:docMk/>
          <pc:sldMk cId="3420395049" sldId="389"/>
        </pc:sldMkLst>
        <pc:spChg chg="mod">
          <ac:chgData name="Salem, Serif" userId="0cc31d79-1f26-4d22-b02f-92a0f21316ff" providerId="ADAL" clId="{50B178C3-016C-4160-AD62-6F758AA2D126}" dt="2025-04-03T03:32:56.230" v="81" actId="20577"/>
          <ac:spMkLst>
            <pc:docMk/>
            <pc:sldMk cId="3420395049" sldId="389"/>
            <ac:spMk id="4" creationId="{8D566F50-EC47-911A-02D8-F99A4A5897BD}"/>
          </ac:spMkLst>
        </pc:spChg>
      </pc:sldChg>
      <pc:sldChg chg="del">
        <pc:chgData name="Salem, Serif" userId="0cc31d79-1f26-4d22-b02f-92a0f21316ff" providerId="ADAL" clId="{50B178C3-016C-4160-AD62-6F758AA2D126}" dt="2025-04-03T03:34:55.431" v="84" actId="47"/>
        <pc:sldMkLst>
          <pc:docMk/>
          <pc:sldMk cId="101456590" sldId="440"/>
        </pc:sldMkLst>
      </pc:sldChg>
      <pc:sldChg chg="modSp del mod">
        <pc:chgData name="Salem, Serif" userId="0cc31d79-1f26-4d22-b02f-92a0f21316ff" providerId="ADAL" clId="{50B178C3-016C-4160-AD62-6F758AA2D126}" dt="2025-04-03T03:34:56.060" v="87" actId="47"/>
        <pc:sldMkLst>
          <pc:docMk/>
          <pc:sldMk cId="3002084738" sldId="441"/>
        </pc:sldMkLst>
        <pc:spChg chg="mod">
          <ac:chgData name="Salem, Serif" userId="0cc31d79-1f26-4d22-b02f-92a0f21316ff" providerId="ADAL" clId="{50B178C3-016C-4160-AD62-6F758AA2D126}" dt="2025-03-31T23:45:13.764" v="13"/>
          <ac:spMkLst>
            <pc:docMk/>
            <pc:sldMk cId="3002084738" sldId="441"/>
            <ac:spMk id="3" creationId="{43F6A209-3A46-EF4E-EC27-FB394B13E6D8}"/>
          </ac:spMkLst>
        </pc:spChg>
      </pc:sldChg>
      <pc:sldChg chg="ord">
        <pc:chgData name="Salem, Serif" userId="0cc31d79-1f26-4d22-b02f-92a0f21316ff" providerId="ADAL" clId="{50B178C3-016C-4160-AD62-6F758AA2D126}" dt="2025-04-03T02:06:12.786" v="27" actId="20578"/>
        <pc:sldMkLst>
          <pc:docMk/>
          <pc:sldMk cId="3912772958" sldId="464"/>
        </pc:sldMkLst>
      </pc:sldChg>
      <pc:sldChg chg="del">
        <pc:chgData name="Salem, Serif" userId="0cc31d79-1f26-4d22-b02f-92a0f21316ff" providerId="ADAL" clId="{50B178C3-016C-4160-AD62-6F758AA2D126}" dt="2025-04-03T03:32:39.485" v="64" actId="47"/>
        <pc:sldMkLst>
          <pc:docMk/>
          <pc:sldMk cId="2977757778" sldId="483"/>
        </pc:sldMkLst>
      </pc:sldChg>
      <pc:sldChg chg="del">
        <pc:chgData name="Salem, Serif" userId="0cc31d79-1f26-4d22-b02f-92a0f21316ff" providerId="ADAL" clId="{50B178C3-016C-4160-AD62-6F758AA2D126}" dt="2025-04-03T03:32:39.714" v="65" actId="47"/>
        <pc:sldMkLst>
          <pc:docMk/>
          <pc:sldMk cId="2932906084" sldId="484"/>
        </pc:sldMkLst>
      </pc:sldChg>
      <pc:sldChg chg="del">
        <pc:chgData name="Salem, Serif" userId="0cc31d79-1f26-4d22-b02f-92a0f21316ff" providerId="ADAL" clId="{50B178C3-016C-4160-AD62-6F758AA2D126}" dt="2025-04-03T03:32:40.290" v="68" actId="47"/>
        <pc:sldMkLst>
          <pc:docMk/>
          <pc:sldMk cId="1647404374" sldId="485"/>
        </pc:sldMkLst>
      </pc:sldChg>
      <pc:sldChg chg="del">
        <pc:chgData name="Salem, Serif" userId="0cc31d79-1f26-4d22-b02f-92a0f21316ff" providerId="ADAL" clId="{50B178C3-016C-4160-AD62-6F758AA2D126}" dt="2025-04-03T03:32:39.946" v="66" actId="47"/>
        <pc:sldMkLst>
          <pc:docMk/>
          <pc:sldMk cId="3379862784" sldId="486"/>
        </pc:sldMkLst>
      </pc:sldChg>
      <pc:sldChg chg="del">
        <pc:chgData name="Salem, Serif" userId="0cc31d79-1f26-4d22-b02f-92a0f21316ff" providerId="ADAL" clId="{50B178C3-016C-4160-AD62-6F758AA2D126}" dt="2025-04-03T03:32:40.096" v="67" actId="47"/>
        <pc:sldMkLst>
          <pc:docMk/>
          <pc:sldMk cId="2550108432" sldId="487"/>
        </pc:sldMkLst>
      </pc:sldChg>
      <pc:sldChg chg="del">
        <pc:chgData name="Salem, Serif" userId="0cc31d79-1f26-4d22-b02f-92a0f21316ff" providerId="ADAL" clId="{50B178C3-016C-4160-AD62-6F758AA2D126}" dt="2025-04-03T03:32:40.897" v="69" actId="47"/>
        <pc:sldMkLst>
          <pc:docMk/>
          <pc:sldMk cId="3764524053" sldId="488"/>
        </pc:sldMkLst>
      </pc:sldChg>
      <pc:sldChg chg="del">
        <pc:chgData name="Salem, Serif" userId="0cc31d79-1f26-4d22-b02f-92a0f21316ff" providerId="ADAL" clId="{50B178C3-016C-4160-AD62-6F758AA2D126}" dt="2025-04-03T03:32:41.133" v="70" actId="47"/>
        <pc:sldMkLst>
          <pc:docMk/>
          <pc:sldMk cId="2686666460" sldId="489"/>
        </pc:sldMkLst>
      </pc:sldChg>
      <pc:sldChg chg="del">
        <pc:chgData name="Salem, Serif" userId="0cc31d79-1f26-4d22-b02f-92a0f21316ff" providerId="ADAL" clId="{50B178C3-016C-4160-AD62-6F758AA2D126}" dt="2025-04-03T03:32:41.698" v="72" actId="47"/>
        <pc:sldMkLst>
          <pc:docMk/>
          <pc:sldMk cId="682852530" sldId="490"/>
        </pc:sldMkLst>
      </pc:sldChg>
      <pc:sldChg chg="del">
        <pc:chgData name="Salem, Serif" userId="0cc31d79-1f26-4d22-b02f-92a0f21316ff" providerId="ADAL" clId="{50B178C3-016C-4160-AD62-6F758AA2D126}" dt="2025-04-03T03:32:42.096" v="73" actId="47"/>
        <pc:sldMkLst>
          <pc:docMk/>
          <pc:sldMk cId="2952379086" sldId="491"/>
        </pc:sldMkLst>
      </pc:sldChg>
      <pc:sldChg chg="del">
        <pc:chgData name="Salem, Serif" userId="0cc31d79-1f26-4d22-b02f-92a0f21316ff" providerId="ADAL" clId="{50B178C3-016C-4160-AD62-6F758AA2D126}" dt="2025-04-03T03:32:42.458" v="74" actId="47"/>
        <pc:sldMkLst>
          <pc:docMk/>
          <pc:sldMk cId="555065004" sldId="493"/>
        </pc:sldMkLst>
      </pc:sldChg>
      <pc:sldChg chg="del">
        <pc:chgData name="Salem, Serif" userId="0cc31d79-1f26-4d22-b02f-92a0f21316ff" providerId="ADAL" clId="{50B178C3-016C-4160-AD62-6F758AA2D126}" dt="2025-04-03T03:34:55.604" v="85" actId="47"/>
        <pc:sldMkLst>
          <pc:docMk/>
          <pc:sldMk cId="2901052278" sldId="494"/>
        </pc:sldMkLst>
      </pc:sldChg>
      <pc:sldChg chg="addSp delSp modSp del mod">
        <pc:chgData name="Salem, Serif" userId="0cc31d79-1f26-4d22-b02f-92a0f21316ff" providerId="ADAL" clId="{50B178C3-016C-4160-AD62-6F758AA2D126}" dt="2025-04-03T03:47:31.200" v="141" actId="1038"/>
        <pc:sldMkLst>
          <pc:docMk/>
          <pc:sldMk cId="3659743395" sldId="495"/>
        </pc:sldMkLst>
        <pc:picChg chg="del">
          <ac:chgData name="Salem, Serif" userId="0cc31d79-1f26-4d22-b02f-92a0f21316ff" providerId="ADAL" clId="{50B178C3-016C-4160-AD62-6F758AA2D126}" dt="2025-04-03T03:45:28.373" v="108" actId="478"/>
          <ac:picMkLst>
            <pc:docMk/>
            <pc:sldMk cId="3659743395" sldId="495"/>
            <ac:picMk id="3" creationId="{49E9870C-3D21-0F3A-47A8-20B9D8C3CFBC}"/>
          </ac:picMkLst>
        </pc:picChg>
        <pc:picChg chg="add mod">
          <ac:chgData name="Salem, Serif" userId="0cc31d79-1f26-4d22-b02f-92a0f21316ff" providerId="ADAL" clId="{50B178C3-016C-4160-AD62-6F758AA2D126}" dt="2025-04-03T03:45:42.046" v="114" actId="208"/>
          <ac:picMkLst>
            <pc:docMk/>
            <pc:sldMk cId="3659743395" sldId="495"/>
            <ac:picMk id="5" creationId="{45751981-9AAE-4EEE-4BCD-E9634A694641}"/>
          </ac:picMkLst>
        </pc:picChg>
        <pc:picChg chg="del">
          <ac:chgData name="Salem, Serif" userId="0cc31d79-1f26-4d22-b02f-92a0f21316ff" providerId="ADAL" clId="{50B178C3-016C-4160-AD62-6F758AA2D126}" dt="2025-04-03T03:45:43.586" v="115" actId="478"/>
          <ac:picMkLst>
            <pc:docMk/>
            <pc:sldMk cId="3659743395" sldId="495"/>
            <ac:picMk id="6" creationId="{4816D713-D41A-8BC0-DDE3-BF7D101E4C39}"/>
          </ac:picMkLst>
        </pc:picChg>
        <pc:picChg chg="add mod">
          <ac:chgData name="Salem, Serif" userId="0cc31d79-1f26-4d22-b02f-92a0f21316ff" providerId="ADAL" clId="{50B178C3-016C-4160-AD62-6F758AA2D126}" dt="2025-04-03T03:47:22.366" v="125" actId="208"/>
          <ac:picMkLst>
            <pc:docMk/>
            <pc:sldMk cId="3659743395" sldId="495"/>
            <ac:picMk id="8" creationId="{9EB092EB-F9EB-606A-32B1-A942A7E97E1B}"/>
          </ac:picMkLst>
        </pc:picChg>
        <pc:picChg chg="add mod">
          <ac:chgData name="Salem, Serif" userId="0cc31d79-1f26-4d22-b02f-92a0f21316ff" providerId="ADAL" clId="{50B178C3-016C-4160-AD62-6F758AA2D126}" dt="2025-04-03T03:47:31.200" v="141" actId="1038"/>
          <ac:picMkLst>
            <pc:docMk/>
            <pc:sldMk cId="3659743395" sldId="495"/>
            <ac:picMk id="10" creationId="{97E14C70-6C58-FA02-B28F-277C29252601}"/>
          </ac:picMkLst>
        </pc:picChg>
      </pc:sldChg>
      <pc:sldChg chg="del">
        <pc:chgData name="Salem, Serif" userId="0cc31d79-1f26-4d22-b02f-92a0f21316ff" providerId="ADAL" clId="{50B178C3-016C-4160-AD62-6F758AA2D126}" dt="2025-04-03T03:34:56.268" v="88" actId="47"/>
        <pc:sldMkLst>
          <pc:docMk/>
          <pc:sldMk cId="1442007647" sldId="496"/>
        </pc:sldMkLst>
      </pc:sldChg>
      <pc:sldChg chg="delSp del mod">
        <pc:chgData name="Salem, Serif" userId="0cc31d79-1f26-4d22-b02f-92a0f21316ff" providerId="ADAL" clId="{50B178C3-016C-4160-AD62-6F758AA2D126}" dt="2025-04-03T03:38:08.482" v="107" actId="47"/>
        <pc:sldMkLst>
          <pc:docMk/>
          <pc:sldMk cId="2634739250" sldId="497"/>
        </pc:sldMkLst>
        <pc:picChg chg="del">
          <ac:chgData name="Salem, Serif" userId="0cc31d79-1f26-4d22-b02f-92a0f21316ff" providerId="ADAL" clId="{50B178C3-016C-4160-AD62-6F758AA2D126}" dt="2025-04-03T03:36:08.196" v="102" actId="478"/>
          <ac:picMkLst>
            <pc:docMk/>
            <pc:sldMk cId="2634739250" sldId="497"/>
            <ac:picMk id="5" creationId="{86F50F54-F814-9677-FC1B-D5CE8B701DB8}"/>
          </ac:picMkLst>
        </pc:picChg>
        <pc:picChg chg="del">
          <ac:chgData name="Salem, Serif" userId="0cc31d79-1f26-4d22-b02f-92a0f21316ff" providerId="ADAL" clId="{50B178C3-016C-4160-AD62-6F758AA2D126}" dt="2025-04-03T03:36:09.574" v="103" actId="478"/>
          <ac:picMkLst>
            <pc:docMk/>
            <pc:sldMk cId="2634739250" sldId="497"/>
            <ac:picMk id="7" creationId="{186C552B-024C-A759-406B-F14F20A5A225}"/>
          </ac:picMkLst>
        </pc:picChg>
        <pc:picChg chg="del">
          <ac:chgData name="Salem, Serif" userId="0cc31d79-1f26-4d22-b02f-92a0f21316ff" providerId="ADAL" clId="{50B178C3-016C-4160-AD62-6F758AA2D126}" dt="2025-04-03T03:36:10.496" v="104" actId="478"/>
          <ac:picMkLst>
            <pc:docMk/>
            <pc:sldMk cId="2634739250" sldId="497"/>
            <ac:picMk id="9" creationId="{C5A348D9-888B-760F-53CF-4E49EDE61697}"/>
          </ac:picMkLst>
        </pc:picChg>
        <pc:picChg chg="del">
          <ac:chgData name="Salem, Serif" userId="0cc31d79-1f26-4d22-b02f-92a0f21316ff" providerId="ADAL" clId="{50B178C3-016C-4160-AD62-6F758AA2D126}" dt="2025-04-03T03:36:11.282" v="105" actId="478"/>
          <ac:picMkLst>
            <pc:docMk/>
            <pc:sldMk cId="2634739250" sldId="497"/>
            <ac:picMk id="11" creationId="{F0A9B452-9680-C197-196B-CC444A142FEC}"/>
          </ac:picMkLst>
        </pc:picChg>
      </pc:sldChg>
      <pc:sldChg chg="addSp modSp mod">
        <pc:chgData name="Salem, Serif" userId="0cc31d79-1f26-4d22-b02f-92a0f21316ff" providerId="ADAL" clId="{50B178C3-016C-4160-AD62-6F758AA2D126}" dt="2025-04-03T01:49:25.723" v="24" actId="1582"/>
        <pc:sldMkLst>
          <pc:docMk/>
          <pc:sldMk cId="3570316989" sldId="498"/>
        </pc:sldMkLst>
        <pc:picChg chg="add mod">
          <ac:chgData name="Salem, Serif" userId="0cc31d79-1f26-4d22-b02f-92a0f21316ff" providerId="ADAL" clId="{50B178C3-016C-4160-AD62-6F758AA2D126}" dt="2025-04-03T01:47:53.305" v="20" actId="1582"/>
          <ac:picMkLst>
            <pc:docMk/>
            <pc:sldMk cId="3570316989" sldId="498"/>
            <ac:picMk id="4" creationId="{A27ACB1E-E369-AABE-856A-EA37BE4A936D}"/>
          </ac:picMkLst>
        </pc:picChg>
        <pc:picChg chg="add mod">
          <ac:chgData name="Salem, Serif" userId="0cc31d79-1f26-4d22-b02f-92a0f21316ff" providerId="ADAL" clId="{50B178C3-016C-4160-AD62-6F758AA2D126}" dt="2025-04-03T01:49:25.723" v="24" actId="1582"/>
          <ac:picMkLst>
            <pc:docMk/>
            <pc:sldMk cId="3570316989" sldId="498"/>
            <ac:picMk id="6" creationId="{00D46C3F-F8FD-15E0-61EB-024807A82A68}"/>
          </ac:picMkLst>
        </pc:picChg>
      </pc:sldChg>
      <pc:sldChg chg="del">
        <pc:chgData name="Salem, Serif" userId="0cc31d79-1f26-4d22-b02f-92a0f21316ff" providerId="ADAL" clId="{50B178C3-016C-4160-AD62-6F758AA2D126}" dt="2025-04-03T03:32:41.361" v="71" actId="47"/>
        <pc:sldMkLst>
          <pc:docMk/>
          <pc:sldMk cId="4016861043" sldId="499"/>
        </pc:sldMkLst>
      </pc:sldChg>
      <pc:sldChg chg="addSp delSp modSp new mod modClrScheme chgLayout">
        <pc:chgData name="Salem, Serif" userId="0cc31d79-1f26-4d22-b02f-92a0f21316ff" providerId="ADAL" clId="{50B178C3-016C-4160-AD62-6F758AA2D126}" dt="2025-04-03T02:38:14.446" v="51" actId="1036"/>
        <pc:sldMkLst>
          <pc:docMk/>
          <pc:sldMk cId="1503097856" sldId="500"/>
        </pc:sldMkLst>
        <pc:spChg chg="del">
          <ac:chgData name="Salem, Serif" userId="0cc31d79-1f26-4d22-b02f-92a0f21316ff" providerId="ADAL" clId="{50B178C3-016C-4160-AD62-6F758AA2D126}" dt="2025-04-03T02:19:42.018" v="29" actId="700"/>
          <ac:spMkLst>
            <pc:docMk/>
            <pc:sldMk cId="1503097856" sldId="500"/>
            <ac:spMk id="2" creationId="{B9FCBA01-805A-0035-4DF0-03B6B74BED21}"/>
          </ac:spMkLst>
        </pc:spChg>
        <pc:spChg chg="mod ord">
          <ac:chgData name="Salem, Serif" userId="0cc31d79-1f26-4d22-b02f-92a0f21316ff" providerId="ADAL" clId="{50B178C3-016C-4160-AD62-6F758AA2D126}" dt="2025-04-03T02:19:42.018" v="29" actId="700"/>
          <ac:spMkLst>
            <pc:docMk/>
            <pc:sldMk cId="1503097856" sldId="500"/>
            <ac:spMk id="3" creationId="{E4351402-1F0F-E5FE-BD02-1CBF44AECF40}"/>
          </ac:spMkLst>
        </pc:spChg>
        <pc:picChg chg="add del mod">
          <ac:chgData name="Salem, Serif" userId="0cc31d79-1f26-4d22-b02f-92a0f21316ff" providerId="ADAL" clId="{50B178C3-016C-4160-AD62-6F758AA2D126}" dt="2025-04-03T02:36:24.926" v="44" actId="478"/>
          <ac:picMkLst>
            <pc:docMk/>
            <pc:sldMk cId="1503097856" sldId="500"/>
            <ac:picMk id="5" creationId="{E12AE229-7935-E542-6487-49CB1EC0586F}"/>
          </ac:picMkLst>
        </pc:picChg>
        <pc:picChg chg="add del mod">
          <ac:chgData name="Salem, Serif" userId="0cc31d79-1f26-4d22-b02f-92a0f21316ff" providerId="ADAL" clId="{50B178C3-016C-4160-AD62-6F758AA2D126}" dt="2025-04-03T02:36:12.740" v="39" actId="478"/>
          <ac:picMkLst>
            <pc:docMk/>
            <pc:sldMk cId="1503097856" sldId="500"/>
            <ac:picMk id="7" creationId="{55C1B76F-2CBD-F384-ED41-2636587AC87C}"/>
          </ac:picMkLst>
        </pc:picChg>
        <pc:picChg chg="add mod">
          <ac:chgData name="Salem, Serif" userId="0cc31d79-1f26-4d22-b02f-92a0f21316ff" providerId="ADAL" clId="{50B178C3-016C-4160-AD62-6F758AA2D126}" dt="2025-04-03T02:36:23.071" v="43" actId="1582"/>
          <ac:picMkLst>
            <pc:docMk/>
            <pc:sldMk cId="1503097856" sldId="500"/>
            <ac:picMk id="9" creationId="{D2938C1A-5E5B-6815-1E61-80F01F0A1A54}"/>
          </ac:picMkLst>
        </pc:picChg>
        <pc:picChg chg="add mod">
          <ac:chgData name="Salem, Serif" userId="0cc31d79-1f26-4d22-b02f-92a0f21316ff" providerId="ADAL" clId="{50B178C3-016C-4160-AD62-6F758AA2D126}" dt="2025-04-03T02:38:14.446" v="51" actId="1036"/>
          <ac:picMkLst>
            <pc:docMk/>
            <pc:sldMk cId="1503097856" sldId="500"/>
            <ac:picMk id="11" creationId="{E1BA8061-464E-642F-3CDA-9AB45DFD1F12}"/>
          </ac:picMkLst>
        </pc:picChg>
      </pc:sldChg>
      <pc:sldChg chg="addSp delSp modSp new mod modClrScheme chgLayout">
        <pc:chgData name="Salem, Serif" userId="0cc31d79-1f26-4d22-b02f-92a0f21316ff" providerId="ADAL" clId="{50B178C3-016C-4160-AD62-6F758AA2D126}" dt="2025-04-03T02:57:28.914" v="62" actId="1582"/>
        <pc:sldMkLst>
          <pc:docMk/>
          <pc:sldMk cId="2108808922" sldId="501"/>
        </pc:sldMkLst>
        <pc:spChg chg="del">
          <ac:chgData name="Salem, Serif" userId="0cc31d79-1f26-4d22-b02f-92a0f21316ff" providerId="ADAL" clId="{50B178C3-016C-4160-AD62-6F758AA2D126}" dt="2025-04-03T02:54:48.708" v="53" actId="700"/>
          <ac:spMkLst>
            <pc:docMk/>
            <pc:sldMk cId="2108808922" sldId="501"/>
            <ac:spMk id="2" creationId="{75BF351D-16D9-4391-0EE4-44136EECA39C}"/>
          </ac:spMkLst>
        </pc:spChg>
        <pc:spChg chg="mod ord">
          <ac:chgData name="Salem, Serif" userId="0cc31d79-1f26-4d22-b02f-92a0f21316ff" providerId="ADAL" clId="{50B178C3-016C-4160-AD62-6F758AA2D126}" dt="2025-04-03T02:54:48.708" v="53" actId="700"/>
          <ac:spMkLst>
            <pc:docMk/>
            <pc:sldMk cId="2108808922" sldId="501"/>
            <ac:spMk id="3" creationId="{DA131376-ECD9-4FAF-7E0A-F4C3F01EEFB7}"/>
          </ac:spMkLst>
        </pc:spChg>
        <pc:picChg chg="add mod">
          <ac:chgData name="Salem, Serif" userId="0cc31d79-1f26-4d22-b02f-92a0f21316ff" providerId="ADAL" clId="{50B178C3-016C-4160-AD62-6F758AA2D126}" dt="2025-04-03T02:55:00.218" v="57" actId="1582"/>
          <ac:picMkLst>
            <pc:docMk/>
            <pc:sldMk cId="2108808922" sldId="501"/>
            <ac:picMk id="5" creationId="{B3364919-2BAB-5AC8-6179-B7829C05037F}"/>
          </ac:picMkLst>
        </pc:picChg>
        <pc:picChg chg="add mod">
          <ac:chgData name="Salem, Serif" userId="0cc31d79-1f26-4d22-b02f-92a0f21316ff" providerId="ADAL" clId="{50B178C3-016C-4160-AD62-6F758AA2D126}" dt="2025-04-03T02:57:28.914" v="62" actId="1582"/>
          <ac:picMkLst>
            <pc:docMk/>
            <pc:sldMk cId="2108808922" sldId="501"/>
            <ac:picMk id="7" creationId="{820CB801-53F5-F191-EA0F-395E09764585}"/>
          </ac:picMkLst>
        </pc:picChg>
      </pc:sldChg>
      <pc:sldChg chg="add del">
        <pc:chgData name="Salem, Serif" userId="0cc31d79-1f26-4d22-b02f-92a0f21316ff" providerId="ADAL" clId="{50B178C3-016C-4160-AD62-6F758AA2D126}" dt="2025-04-03T03:34:56.470" v="89" actId="47"/>
        <pc:sldMkLst>
          <pc:docMk/>
          <pc:sldMk cId="3459712792" sldId="502"/>
        </pc:sldMkLst>
      </pc:sldChg>
      <pc:sldChg chg="del">
        <pc:chgData name="Salem, Serif" userId="0cc31d79-1f26-4d22-b02f-92a0f21316ff" providerId="ADAL" clId="{50B178C3-016C-4160-AD62-6F758AA2D126}" dt="2025-04-03T03:47:39.191" v="142" actId="47"/>
        <pc:sldMkLst>
          <pc:docMk/>
          <pc:sldMk cId="2704486285" sldId="503"/>
        </pc:sldMkLst>
      </pc:sldChg>
      <pc:sldChg chg="add del">
        <pc:chgData name="Salem, Serif" userId="0cc31d79-1f26-4d22-b02f-92a0f21316ff" providerId="ADAL" clId="{50B178C3-016C-4160-AD62-6F758AA2D126}" dt="2025-04-03T03:34:56.751" v="90" actId="47"/>
        <pc:sldMkLst>
          <pc:docMk/>
          <pc:sldMk cId="3534755286" sldId="503"/>
        </pc:sldMkLst>
      </pc:sldChg>
      <pc:sldChg chg="add del">
        <pc:chgData name="Salem, Serif" userId="0cc31d79-1f26-4d22-b02f-92a0f21316ff" providerId="ADAL" clId="{50B178C3-016C-4160-AD62-6F758AA2D126}" dt="2025-04-03T03:34:56.978" v="91" actId="47"/>
        <pc:sldMkLst>
          <pc:docMk/>
          <pc:sldMk cId="210266183" sldId="504"/>
        </pc:sldMkLst>
      </pc:sldChg>
      <pc:sldChg chg="add">
        <pc:chgData name="Salem, Serif" userId="0cc31d79-1f26-4d22-b02f-92a0f21316ff" providerId="ADAL" clId="{50B178C3-016C-4160-AD62-6F758AA2D126}" dt="2025-04-03T03:37:57.989" v="106"/>
        <pc:sldMkLst>
          <pc:docMk/>
          <pc:sldMk cId="415508286" sldId="504"/>
        </pc:sldMkLst>
      </pc:sldChg>
      <pc:sldChg chg="add del">
        <pc:chgData name="Salem, Serif" userId="0cc31d79-1f26-4d22-b02f-92a0f21316ff" providerId="ADAL" clId="{50B178C3-016C-4160-AD62-6F758AA2D126}" dt="2025-04-03T03:34:57.253" v="92" actId="47"/>
        <pc:sldMkLst>
          <pc:docMk/>
          <pc:sldMk cId="2704486285" sldId="505"/>
        </pc:sldMkLst>
      </pc:sldChg>
      <pc:sldChg chg="add">
        <pc:chgData name="Salem, Serif" userId="0cc31d79-1f26-4d22-b02f-92a0f21316ff" providerId="ADAL" clId="{50B178C3-016C-4160-AD62-6F758AA2D126}" dt="2025-04-03T03:37:57.989" v="106"/>
        <pc:sldMkLst>
          <pc:docMk/>
          <pc:sldMk cId="3269939628" sldId="505"/>
        </pc:sldMkLst>
      </pc:sldChg>
      <pc:sldChg chg="add del">
        <pc:chgData name="Salem, Serif" userId="0cc31d79-1f26-4d22-b02f-92a0f21316ff" providerId="ADAL" clId="{50B178C3-016C-4160-AD62-6F758AA2D126}" dt="2025-04-03T03:34:57.536" v="93" actId="47"/>
        <pc:sldMkLst>
          <pc:docMk/>
          <pc:sldMk cId="1381904641" sldId="506"/>
        </pc:sldMkLst>
      </pc:sldChg>
      <pc:sldChg chg="add del">
        <pc:chgData name="Salem, Serif" userId="0cc31d79-1f26-4d22-b02f-92a0f21316ff" providerId="ADAL" clId="{50B178C3-016C-4160-AD62-6F758AA2D126}" dt="2025-04-03T03:34:58.225" v="94" actId="47"/>
        <pc:sldMkLst>
          <pc:docMk/>
          <pc:sldMk cId="1173295248" sldId="507"/>
        </pc:sldMkLst>
      </pc:sldChg>
      <pc:sldChg chg="add del">
        <pc:chgData name="Salem, Serif" userId="0cc31d79-1f26-4d22-b02f-92a0f21316ff" providerId="ADAL" clId="{50B178C3-016C-4160-AD62-6F758AA2D126}" dt="2025-04-03T03:34:58.525" v="95" actId="47"/>
        <pc:sldMkLst>
          <pc:docMk/>
          <pc:sldMk cId="787938299" sldId="508"/>
        </pc:sldMkLst>
      </pc:sldChg>
      <pc:sldChg chg="add del">
        <pc:chgData name="Salem, Serif" userId="0cc31d79-1f26-4d22-b02f-92a0f21316ff" providerId="ADAL" clId="{50B178C3-016C-4160-AD62-6F758AA2D126}" dt="2025-04-03T03:34:58.770" v="96" actId="47"/>
        <pc:sldMkLst>
          <pc:docMk/>
          <pc:sldMk cId="3956871201" sldId="509"/>
        </pc:sldMkLst>
      </pc:sldChg>
      <pc:sldChg chg="add del">
        <pc:chgData name="Salem, Serif" userId="0cc31d79-1f26-4d22-b02f-92a0f21316ff" providerId="ADAL" clId="{50B178C3-016C-4160-AD62-6F758AA2D126}" dt="2025-04-03T03:34:59.110" v="97" actId="47"/>
        <pc:sldMkLst>
          <pc:docMk/>
          <pc:sldMk cId="4069876692" sldId="510"/>
        </pc:sldMkLst>
      </pc:sldChg>
      <pc:sldChg chg="add del">
        <pc:chgData name="Salem, Serif" userId="0cc31d79-1f26-4d22-b02f-92a0f21316ff" providerId="ADAL" clId="{50B178C3-016C-4160-AD62-6F758AA2D126}" dt="2025-04-03T03:34:59.672" v="98" actId="47"/>
        <pc:sldMkLst>
          <pc:docMk/>
          <pc:sldMk cId="1339368749" sldId="511"/>
        </pc:sldMkLst>
      </pc:sldChg>
      <pc:sldChg chg="add del">
        <pc:chgData name="Salem, Serif" userId="0cc31d79-1f26-4d22-b02f-92a0f21316ff" providerId="ADAL" clId="{50B178C3-016C-4160-AD62-6F758AA2D126}" dt="2025-04-03T03:35:00.176" v="99" actId="47"/>
        <pc:sldMkLst>
          <pc:docMk/>
          <pc:sldMk cId="209550527" sldId="512"/>
        </pc:sldMkLst>
      </pc:sldChg>
      <pc:sldChg chg="add del">
        <pc:chgData name="Salem, Serif" userId="0cc31d79-1f26-4d22-b02f-92a0f21316ff" providerId="ADAL" clId="{50B178C3-016C-4160-AD62-6F758AA2D126}" dt="2025-04-03T03:35:01.369" v="100" actId="47"/>
        <pc:sldMkLst>
          <pc:docMk/>
          <pc:sldMk cId="1377587068" sldId="513"/>
        </pc:sldMkLst>
      </pc:sldChg>
      <pc:sldChg chg="add del">
        <pc:chgData name="Salem, Serif" userId="0cc31d79-1f26-4d22-b02f-92a0f21316ff" providerId="ADAL" clId="{50B178C3-016C-4160-AD62-6F758AA2D126}" dt="2025-04-03T03:35:03.793" v="101" actId="47"/>
        <pc:sldMkLst>
          <pc:docMk/>
          <pc:sldMk cId="4100609454" sldId="5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887B4-DE4E-4B79-B845-7F2EF2649E4D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4DB59-AC0F-4E2E-B565-61C5CBC3B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0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90847" y="1648047"/>
            <a:ext cx="9952074" cy="3839012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0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21" y="199249"/>
            <a:ext cx="9857432" cy="67495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BB725-0A1A-C41B-4763-2438CECEC0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132956"/>
            <a:ext cx="793820" cy="793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1363A-8BE7-116B-2995-42F4199B8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93821" cy="7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14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 (Red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97" y="251209"/>
            <a:ext cx="9716756" cy="622998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69" y="1017975"/>
            <a:ext cx="3068731" cy="172137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004835"/>
            <a:ext cx="11481847" cy="5140783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logo mono_image bckgrnd"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3" y="157534"/>
            <a:ext cx="10156387" cy="701803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B4AE6-B080-4C86-4820-E7AE54622E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3D5DF-C2A4-2413-B03F-6BF61678BA6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3" y="157534"/>
            <a:ext cx="10156387" cy="701803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n w="22225">
                  <a:solidFill>
                    <a:srgbClr val="800000"/>
                  </a:solidFill>
                  <a:prstDash val="solid"/>
                </a:ln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BA6CBB-6F25-41FB-323C-F1226A9D83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3FE11-A409-948D-5EB8-A152BAF75D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626237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714393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9345"/>
            <a:ext cx="10305439" cy="674958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1020291"/>
            <a:ext cx="11475562" cy="5050004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663658" y="242149"/>
            <a:ext cx="1100371" cy="6320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6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B0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QACOM410" TargetMode="External"/><Relationship Id="rId2" Type="http://schemas.openxmlformats.org/officeDocument/2006/relationships/hyperlink" Target="mailto:serif.salem@q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tinyurl.com/QAULSTER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8250-3AFB-7A3F-EB85-73A51BBBD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 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0ECE7-64FF-7933-74D4-22AE1866A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14406-D4D7-60F6-1EEF-211D275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" y="1263604"/>
            <a:ext cx="2831599" cy="28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132A-176B-39B8-C505-683AE829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Scenario – Comparing Cards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499E7-C60E-8528-5D18-96F264EF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6F3CF-166E-F1EC-74EF-975BB3F4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3"/>
          <a:stretch/>
        </p:blipFill>
        <p:spPr>
          <a:xfrm>
            <a:off x="323850" y="1404937"/>
            <a:ext cx="1145159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406-7BEC-C9CC-3625-C86FBDB0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A59B-4735-F960-3971-332C74434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83B46-8FA7-5E5E-B0B7-8783AD0F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815"/>
          <a:stretch/>
        </p:blipFill>
        <p:spPr>
          <a:xfrm>
            <a:off x="149451" y="290924"/>
            <a:ext cx="5753629" cy="599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20862-4A42-DEF1-6791-F065BABF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581" b="-5766"/>
          <a:stretch/>
        </p:blipFill>
        <p:spPr>
          <a:xfrm>
            <a:off x="6096000" y="290924"/>
            <a:ext cx="5753629" cy="599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50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7902D-F317-EB51-597F-5D68F851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698E1-3051-2A6E-7FDF-C9348195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1D8CE-317A-0FF2-F67A-35C345A7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0" y="277944"/>
            <a:ext cx="5956590" cy="381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21016-B868-0733-2CC4-A63294A6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79" y="2623954"/>
            <a:ext cx="5879411" cy="3390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9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762AB-553D-31BB-C6F7-EB3F95E6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E3A9-A90A-5836-DA5F-50393E41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– Manipulating Cards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7A466-1B59-4413-1684-269133EF9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D4B60-1C45-8615-8DB0-5887790F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024062"/>
            <a:ext cx="11220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F71A9-AD80-9F85-EA1E-B6F1F2150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ACB1E-E369-AABE-856A-EA37BE4A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1" y="172720"/>
            <a:ext cx="5545049" cy="65125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46C3F-F8FD-15E0-61EB-024807A8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02" y="722242"/>
            <a:ext cx="5486875" cy="5563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03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9FF5D-66A5-9063-8A5A-901E1A8DC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924E-7EFF-BB03-AD09-8E20BA53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3EEE0-DABE-1588-1F22-90ECF258C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E0DD3-80C5-E50D-745E-D05D925A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600200"/>
            <a:ext cx="112109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51402-1F0F-E5FE-BD02-1CBF44AE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38C1A-5E5B-6815-1E61-80F01F0A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36" y="530615"/>
            <a:ext cx="5547841" cy="5654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A8061-464E-642F-3CDA-9AB45DFD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6" y="121920"/>
            <a:ext cx="4623414" cy="66101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309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C66EC-458D-DACB-4858-0041BC232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EF45-9D89-8D35-D8F5-CC38F2D3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EBFFA-1EAC-1A48-FC8A-25E6645AB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2A60B-ED10-903A-398E-74972DA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24012"/>
            <a:ext cx="112204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CBD09-CBF0-FD40-7C9B-241FEAED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EBE1-AEBC-3B31-B852-83437D56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2E25DA-18A4-BC76-E223-CC8F5B33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41D6E-058D-98B8-13DC-D3FE16BF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207076"/>
            <a:ext cx="10521265" cy="40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63BF-7228-289E-BA65-48C49AED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(Self Practice)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D9A39-FDD8-B38C-E833-8BDDC5B5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D8362-92C2-0C14-DF33-3233774A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1188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>
                <a:hlinkClick r:id="rId2"/>
              </a:rPr>
              <a:t>serif.salem@qa.com</a:t>
            </a:r>
            <a:endParaRPr lang="en-GB" sz="3200" dirty="0"/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3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872A04-CBA3-8DC4-02B4-8E86D6633F47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5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8E8376A-9D2D-85E2-8716-1965C540C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31376-ECD9-4FAF-7E0A-F4C3F01EE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64919-2BAB-5AC8-6179-B7829C05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422" y="567442"/>
            <a:ext cx="5479255" cy="57231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CB801-53F5-F191-EA0F-395E09764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14" y="177800"/>
            <a:ext cx="4463425" cy="6502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88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B4EB6-1986-30E2-ED00-B6D5221D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EE7699-55A5-B2DC-F25E-E0E07FAD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 (Queues and Stacks)</a:t>
            </a:r>
            <a:br>
              <a:rPr lang="en-GB" dirty="0"/>
            </a:br>
            <a:r>
              <a:rPr lang="en-GB" dirty="0"/>
              <a:t>Case Study - Playing Cards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ABD14-B363-64C3-AE16-B848FFB0FA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7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912A9B-ECCC-4866-D9B4-0B49710A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– Playing Cards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4BBF5F-F8C8-8655-785D-CAAD59BB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Playing cards provide an excellent example of an ADT that can support multiple applications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Suit (Hearts, Spades, Clubs, Diamonds)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Rank (2, 3, 4, …, Queen, King, Ace)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Value (2, 3, 4, …, 9, 10, 10, 10, 10, 11)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Rank Value (e.g. 0, 1, 2, …, 10, 11, 12)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Colour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Face up/face down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Collection of cards can be a deck (1 only?)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Collection of cards can be a hand (multiple?)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Cards behave differently in different situations (Snap, Poker, Bridge, etc.)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Standard operations – deal, shuffle, compare, etc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FA52FA-3221-6F2E-B5BD-F0099993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6B580-2AC2-E884-AB3F-98D73A77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7" r="2410" b="39268"/>
          <a:stretch/>
        </p:blipFill>
        <p:spPr>
          <a:xfrm>
            <a:off x="6096000" y="1472266"/>
            <a:ext cx="5624374" cy="2276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64259-7187-3770-F9DB-02E4D3DE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3895124"/>
            <a:ext cx="2256248" cy="15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7D63-1B75-F05D-C2F7-92B1226F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6070-2DC7-2288-2403-9CD2069E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– Playing Card (Lab)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0236B-6CD9-D69A-5194-9398090E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your </a:t>
            </a:r>
            <a:r>
              <a:rPr lang="en-GB" dirty="0" err="1">
                <a:solidFill>
                  <a:srgbClr val="0070C0"/>
                </a:solidFill>
              </a:rPr>
              <a:t>DataStructures</a:t>
            </a:r>
            <a:r>
              <a:rPr lang="en-GB" dirty="0"/>
              <a:t> project, 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implement a </a:t>
            </a:r>
            <a:r>
              <a:rPr lang="en-GB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Card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class to represent a single standard playing card</a:t>
            </a:r>
            <a:r>
              <a:rPr lang="en-GB" dirty="0"/>
              <a:t>.</a:t>
            </a:r>
          </a:p>
          <a:p>
            <a:r>
              <a:rPr lang="en-GB" dirty="0"/>
              <a:t> A card is characterised by 2 values</a:t>
            </a:r>
          </a:p>
          <a:p>
            <a:pPr lvl="1"/>
            <a:r>
              <a:rPr lang="en-GB" dirty="0"/>
              <a:t> Its </a:t>
            </a:r>
            <a:r>
              <a:rPr lang="en-GB" b="1" dirty="0"/>
              <a:t>rank</a:t>
            </a:r>
            <a:r>
              <a:rPr lang="en-GB" dirty="0"/>
              <a:t> (one of “2”, “3”, “4”, “5”, ”6”, “7”, “8”, “9”, “10”, “Jack”, “Queen”, “King”, “Ace”)</a:t>
            </a:r>
          </a:p>
          <a:p>
            <a:pPr lvl="1"/>
            <a:r>
              <a:rPr lang="en-GB" dirty="0"/>
              <a:t> Its </a:t>
            </a:r>
            <a:r>
              <a:rPr lang="en-GB" b="1" dirty="0"/>
              <a:t>suit</a:t>
            </a:r>
            <a:r>
              <a:rPr lang="en-GB" dirty="0"/>
              <a:t> (one of “Clubs”, “Diamonds”, “Hearts”, “Spades”)</a:t>
            </a:r>
          </a:p>
          <a:p>
            <a:r>
              <a:rPr lang="en-GB" dirty="0"/>
              <a:t> Include the following public methods on Card objects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Card() </a:t>
            </a:r>
            <a:r>
              <a:rPr lang="en-GB" dirty="0"/>
              <a:t>constructor to generate a card with random rank and suit values</a:t>
            </a:r>
          </a:p>
          <a:p>
            <a:pPr lvl="1"/>
            <a:r>
              <a:rPr lang="en-GB" dirty="0"/>
              <a:t>Accessor methods </a:t>
            </a:r>
            <a:r>
              <a:rPr lang="en-GB" b="1" dirty="0" err="1"/>
              <a:t>getRank</a:t>
            </a:r>
            <a:r>
              <a:rPr lang="en-GB" b="1" dirty="0"/>
              <a:t>() </a:t>
            </a:r>
            <a:r>
              <a:rPr lang="en-GB" dirty="0"/>
              <a:t>and </a:t>
            </a:r>
            <a:r>
              <a:rPr lang="en-GB" b="1" dirty="0" err="1"/>
              <a:t>getSuit</a:t>
            </a:r>
            <a:r>
              <a:rPr lang="en-GB" b="1" dirty="0"/>
              <a:t>() </a:t>
            </a:r>
            <a:r>
              <a:rPr lang="en-GB" dirty="0"/>
              <a:t>to return the rank and suit</a:t>
            </a:r>
          </a:p>
          <a:p>
            <a:pPr lvl="1"/>
            <a:r>
              <a:rPr lang="en-GB" dirty="0"/>
              <a:t>A </a:t>
            </a:r>
            <a:r>
              <a:rPr lang="en-GB" b="1" dirty="0" err="1"/>
              <a:t>toString</a:t>
            </a:r>
            <a:r>
              <a:rPr lang="en-GB" b="1" dirty="0"/>
              <a:t>() </a:t>
            </a:r>
            <a:r>
              <a:rPr lang="en-GB" dirty="0"/>
              <a:t>method to return the card in the form (e.g.) “2 of Clubs”</a:t>
            </a:r>
          </a:p>
          <a:p>
            <a:pPr lvl="1"/>
            <a:r>
              <a:rPr lang="en-GB" dirty="0"/>
              <a:t>A method </a:t>
            </a:r>
            <a:r>
              <a:rPr lang="en-GB" b="1" dirty="0" err="1"/>
              <a:t>isBiggerThan</a:t>
            </a:r>
            <a:r>
              <a:rPr lang="en-GB" b="1" dirty="0"/>
              <a:t>() </a:t>
            </a:r>
            <a:r>
              <a:rPr lang="en-GB" dirty="0"/>
              <a:t>that takes another Card object as a parameter and returns true if the card has a higher rank than the parameter card.</a:t>
            </a:r>
          </a:p>
          <a:p>
            <a:r>
              <a:rPr lang="en-GB" dirty="0"/>
              <a:t> Implement a </a:t>
            </a:r>
            <a:r>
              <a:rPr lang="en-GB" dirty="0" err="1">
                <a:solidFill>
                  <a:srgbClr val="0070C0"/>
                </a:solidFill>
              </a:rPr>
              <a:t>CardTest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class to generate 2 new cards and display them biggest first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AE1D63-6865-42E3-1FF1-2BF8B471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3D7E-4CAD-5721-C836-16AA8AFBD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51981-9AAE-4EEE-4BCD-E9634A69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0" y="183562"/>
            <a:ext cx="4827970" cy="6490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092EB-F9EB-606A-32B1-A942A7E9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63" y="183562"/>
            <a:ext cx="5781298" cy="346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E14C70-6C58-FA02-B28F-277C2925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3694235"/>
            <a:ext cx="5463831" cy="3010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7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BFEB-594A-15DF-368E-48193658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– Playing Card (Lab)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A209-3A46-EF4E-EC27-FB394B13E6D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2">
                <a:lumMod val="9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In your </a:t>
            </a:r>
            <a:r>
              <a:rPr lang="en-GB" dirty="0" err="1">
                <a:solidFill>
                  <a:srgbClr val="0070C0"/>
                </a:solidFill>
              </a:rPr>
              <a:t>DataStructures</a:t>
            </a:r>
            <a:r>
              <a:rPr lang="en-GB" dirty="0"/>
              <a:t> project, create the 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class </a:t>
            </a:r>
            <a:r>
              <a:rPr lang="en-GB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Deck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to represent a full pack of 52 </a:t>
            </a:r>
            <a:r>
              <a:rPr lang="en-GB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Card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objects.</a:t>
            </a:r>
            <a:r>
              <a:rPr lang="en-GB" dirty="0"/>
              <a:t> </a:t>
            </a:r>
          </a:p>
          <a:p>
            <a:r>
              <a:rPr lang="en-GB" dirty="0"/>
              <a:t>Provide a method </a:t>
            </a:r>
            <a:r>
              <a:rPr lang="en-GB" dirty="0" err="1">
                <a:solidFill>
                  <a:srgbClr val="0070C0"/>
                </a:solidFill>
              </a:rPr>
              <a:t>toString</a:t>
            </a:r>
            <a:r>
              <a:rPr lang="en-GB">
                <a:solidFill>
                  <a:srgbClr val="0070C0"/>
                </a:solidFill>
              </a:rPr>
              <a:t>() </a:t>
            </a:r>
            <a:r>
              <a:rPr lang="en-GB"/>
              <a:t>The </a:t>
            </a:r>
            <a:r>
              <a:rPr lang="en-GB" dirty="0"/>
              <a:t>deck should create one of each combination of suit and rank. You will also need to create an overloaded </a:t>
            </a:r>
            <a:r>
              <a:rPr lang="en-GB" dirty="0">
                <a:solidFill>
                  <a:srgbClr val="0070C0"/>
                </a:solidFill>
              </a:rPr>
              <a:t>Card</a:t>
            </a:r>
            <a:r>
              <a:rPr lang="en-GB" dirty="0"/>
              <a:t> constructor that accepts rank and suit parameter values.</a:t>
            </a:r>
          </a:p>
          <a:p>
            <a:r>
              <a:rPr lang="en-GB" dirty="0"/>
              <a:t> Provide a method </a:t>
            </a:r>
            <a:r>
              <a:rPr lang="en-GB" dirty="0" err="1">
                <a:solidFill>
                  <a:srgbClr val="0070C0"/>
                </a:solidFill>
              </a:rPr>
              <a:t>toString</a:t>
            </a:r>
            <a:r>
              <a:rPr lang="en-GB" dirty="0">
                <a:solidFill>
                  <a:srgbClr val="0070C0"/>
                </a:solidFill>
              </a:rPr>
              <a:t>() </a:t>
            </a:r>
            <a:r>
              <a:rPr lang="en-GB" dirty="0"/>
              <a:t>that returns a string representation of the deck, with each card printed on a separate line.</a:t>
            </a:r>
          </a:p>
          <a:p>
            <a:r>
              <a:rPr lang="en-GB" dirty="0"/>
              <a:t> Provide a method </a:t>
            </a:r>
            <a:r>
              <a:rPr lang="en-GB" dirty="0">
                <a:solidFill>
                  <a:srgbClr val="0070C0"/>
                </a:solidFill>
              </a:rPr>
              <a:t>deal() </a:t>
            </a:r>
            <a:r>
              <a:rPr lang="en-GB" dirty="0"/>
              <a:t>that returns a </a:t>
            </a:r>
            <a:r>
              <a:rPr lang="en-GB" dirty="0">
                <a:solidFill>
                  <a:srgbClr val="0070C0"/>
                </a:solidFill>
              </a:rPr>
              <a:t>Card</a:t>
            </a:r>
            <a:r>
              <a:rPr lang="en-GB" dirty="0"/>
              <a:t> object and removes it from the deck</a:t>
            </a:r>
          </a:p>
          <a:p>
            <a:r>
              <a:rPr lang="en-GB" dirty="0"/>
              <a:t> In the </a:t>
            </a:r>
            <a:r>
              <a:rPr lang="en-GB" dirty="0" err="1">
                <a:solidFill>
                  <a:srgbClr val="0070C0"/>
                </a:solidFill>
              </a:rPr>
              <a:t>CardTest</a:t>
            </a:r>
            <a:r>
              <a:rPr lang="en-GB" dirty="0"/>
              <a:t> class, provide code to create a deck, print it, and deal and print 5 cards</a:t>
            </a:r>
          </a:p>
          <a:p>
            <a:r>
              <a:rPr lang="en-GB" dirty="0"/>
              <a:t> Provide a method </a:t>
            </a:r>
            <a:r>
              <a:rPr lang="en-GB" dirty="0">
                <a:solidFill>
                  <a:srgbClr val="0070C0"/>
                </a:solidFill>
              </a:rPr>
              <a:t>shuffle() </a:t>
            </a:r>
            <a:r>
              <a:rPr lang="en-GB" dirty="0"/>
              <a:t>that randomizes the order of the cards in the deck</a:t>
            </a:r>
          </a:p>
          <a:p>
            <a:r>
              <a:rPr lang="en-GB" dirty="0"/>
              <a:t> In the </a:t>
            </a:r>
            <a:r>
              <a:rPr lang="en-GB" dirty="0" err="1">
                <a:solidFill>
                  <a:srgbClr val="0070C0"/>
                </a:solidFill>
              </a:rPr>
              <a:t>CardTest</a:t>
            </a:r>
            <a:r>
              <a:rPr lang="en-GB" dirty="0"/>
              <a:t> class, demonstrate that the shuffle has had an effect by  creating a deck and printing it to the console.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DB86-4FD9-7D26-86E2-6C9CEFE4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8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F7AB7-ABE8-5605-1F3B-6B4EBE90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F575D-CB48-30E1-05CF-C9641002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" y="218609"/>
            <a:ext cx="5941381" cy="61446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08533-7312-E25F-D098-99A48FFE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609"/>
            <a:ext cx="6032821" cy="3744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0EE0CC-1AFC-6424-548D-95DFDE1BD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33017"/>
            <a:ext cx="5394960" cy="2456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2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66F50-EC47-911A-02D8-F99A4A58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60F19-3AB5-3F68-012B-D998D6B784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AHE_Serif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3" id="{44B7CF3A-12B2-4F8B-BEE9-649F5029D550}" vid="{52C52615-7AC1-42F0-A681-B41D614502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 Serif 1</Template>
  <TotalTime>0</TotalTime>
  <Words>612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QAHE_Serif 3</vt:lpstr>
      <vt:lpstr>COM410 Programming in Practice</vt:lpstr>
      <vt:lpstr>Reach Out</vt:lpstr>
      <vt:lpstr>Recap (Queues and Stacks) Case Study - Playing Cards </vt:lpstr>
      <vt:lpstr>Case Study – Playing Cards </vt:lpstr>
      <vt:lpstr>Scenario – Playing Card (Lab)</vt:lpstr>
      <vt:lpstr>PowerPoint Presentation</vt:lpstr>
      <vt:lpstr>Scenario – Playing Card (Lab)</vt:lpstr>
      <vt:lpstr>PowerPoint Presentation</vt:lpstr>
      <vt:lpstr>Sorting</vt:lpstr>
      <vt:lpstr>Scenario – Comparing Cards (Lab)</vt:lpstr>
      <vt:lpstr>PowerPoint Presentation</vt:lpstr>
      <vt:lpstr>PowerPoint Presentation</vt:lpstr>
      <vt:lpstr>Scenario – Manipulating Cards (Lab)</vt:lpstr>
      <vt:lpstr>PowerPoint Presentation</vt:lpstr>
      <vt:lpstr>Scenario (Lab)</vt:lpstr>
      <vt:lpstr>PowerPoint Presentation</vt:lpstr>
      <vt:lpstr>Scenario (Lab)</vt:lpstr>
      <vt:lpstr>Scenario (Lab)</vt:lpstr>
      <vt:lpstr>Challenge (Self Practice)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Salem, Serif</cp:lastModifiedBy>
  <cp:revision>11</cp:revision>
  <dcterms:created xsi:type="dcterms:W3CDTF">2025-02-03T06:57:30Z</dcterms:created>
  <dcterms:modified xsi:type="dcterms:W3CDTF">2025-04-03T03:59:10Z</dcterms:modified>
</cp:coreProperties>
</file>