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56" r:id="rId2"/>
    <p:sldId id="387" r:id="rId3"/>
    <p:sldId id="388" r:id="rId4"/>
    <p:sldId id="483" r:id="rId5"/>
    <p:sldId id="484" r:id="rId6"/>
    <p:sldId id="486" r:id="rId7"/>
    <p:sldId id="487" r:id="rId8"/>
    <p:sldId id="485" r:id="rId9"/>
    <p:sldId id="488" r:id="rId10"/>
    <p:sldId id="489" r:id="rId11"/>
    <p:sldId id="499" r:id="rId12"/>
    <p:sldId id="490" r:id="rId13"/>
    <p:sldId id="491" r:id="rId14"/>
    <p:sldId id="493" r:id="rId15"/>
    <p:sldId id="434" r:id="rId16"/>
    <p:sldId id="440" r:id="rId17"/>
    <p:sldId id="494" r:id="rId18"/>
    <p:sldId id="495" r:id="rId19"/>
    <p:sldId id="441" r:id="rId20"/>
    <p:sldId id="496" r:id="rId21"/>
    <p:sldId id="389" r:id="rId22"/>
    <p:sldId id="439" r:id="rId23"/>
    <p:sldId id="497" r:id="rId24"/>
    <p:sldId id="445" r:id="rId25"/>
    <p:sldId id="498" r:id="rId26"/>
    <p:sldId id="451" r:id="rId27"/>
    <p:sldId id="453" r:id="rId28"/>
    <p:sldId id="464" r:id="rId29"/>
    <p:sldId id="476" r:id="rId30"/>
    <p:sldId id="4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800000"/>
    <a:srgbClr val="00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3447" autoAdjust="0"/>
  </p:normalViewPr>
  <p:slideViewPr>
    <p:cSldViewPr snapToGrid="0">
      <p:cViewPr varScale="1">
        <p:scale>
          <a:sx n="75" d="100"/>
          <a:sy n="75" d="100"/>
        </p:scale>
        <p:origin x="1171" y="62"/>
      </p:cViewPr>
      <p:guideLst/>
    </p:cSldViewPr>
  </p:slideViewPr>
  <p:outlineViewPr>
    <p:cViewPr>
      <p:scale>
        <a:sx n="33" d="100"/>
        <a:sy n="33" d="100"/>
      </p:scale>
      <p:origin x="0" y="-7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, Serif" userId="0cc31d79-1f26-4d22-b02f-92a0f21316ff" providerId="ADAL" clId="{3E837290-4685-4E82-BE6B-670A2CC64CF5}"/>
    <pc:docChg chg="undo custSel addSld delSld modSld">
      <pc:chgData name="Salem, Serif" userId="0cc31d79-1f26-4d22-b02f-92a0f21316ff" providerId="ADAL" clId="{3E837290-4685-4E82-BE6B-670A2CC64CF5}" dt="2025-03-27T14:30:40.132" v="1629" actId="700"/>
      <pc:docMkLst>
        <pc:docMk/>
      </pc:docMkLst>
      <pc:sldChg chg="modSp mod">
        <pc:chgData name="Salem, Serif" userId="0cc31d79-1f26-4d22-b02f-92a0f21316ff" providerId="ADAL" clId="{3E837290-4685-4E82-BE6B-670A2CC64CF5}" dt="2025-03-26T23:58:23.358" v="1495" actId="20577"/>
        <pc:sldMkLst>
          <pc:docMk/>
          <pc:sldMk cId="3279784266" sldId="434"/>
        </pc:sldMkLst>
        <pc:spChg chg="mod">
          <ac:chgData name="Salem, Serif" userId="0cc31d79-1f26-4d22-b02f-92a0f21316ff" providerId="ADAL" clId="{3E837290-4685-4E82-BE6B-670A2CC64CF5}" dt="2025-03-26T23:58:23.358" v="1495" actId="20577"/>
          <ac:spMkLst>
            <pc:docMk/>
            <pc:sldMk cId="3279784266" sldId="434"/>
            <ac:spMk id="4" creationId="{66EE7699-55A5-B2DC-F25E-E0E07FAD2E2C}"/>
          </ac:spMkLst>
        </pc:spChg>
      </pc:sldChg>
      <pc:sldChg chg="addSp delSp modSp mod modAnim chgLayout">
        <pc:chgData name="Salem, Serif" userId="0cc31d79-1f26-4d22-b02f-92a0f21316ff" providerId="ADAL" clId="{3E837290-4685-4E82-BE6B-670A2CC64CF5}" dt="2025-03-26T15:24:47.561" v="591"/>
        <pc:sldMkLst>
          <pc:docMk/>
          <pc:sldMk cId="2932906084" sldId="484"/>
        </pc:sldMkLst>
        <pc:spChg chg="mod ord">
          <ac:chgData name="Salem, Serif" userId="0cc31d79-1f26-4d22-b02f-92a0f21316ff" providerId="ADAL" clId="{3E837290-4685-4E82-BE6B-670A2CC64CF5}" dt="2025-03-26T13:34:47.936" v="0" actId="6264"/>
          <ac:spMkLst>
            <pc:docMk/>
            <pc:sldMk cId="2932906084" sldId="484"/>
            <ac:spMk id="3" creationId="{9B0F5D66-572D-40D1-309D-F9B8C29E6BC3}"/>
          </ac:spMkLst>
        </pc:spChg>
        <pc:spChg chg="mod ord">
          <ac:chgData name="Salem, Serif" userId="0cc31d79-1f26-4d22-b02f-92a0f21316ff" providerId="ADAL" clId="{3E837290-4685-4E82-BE6B-670A2CC64CF5}" dt="2025-03-26T13:46:38.021" v="259" actId="20577"/>
          <ac:spMkLst>
            <pc:docMk/>
            <pc:sldMk cId="2932906084" sldId="484"/>
            <ac:spMk id="4" creationId="{B274DDE4-E3E1-B308-32CA-FD691A66BBE6}"/>
          </ac:spMkLst>
        </pc:spChg>
      </pc:sldChg>
      <pc:sldChg chg="addSp delSp modSp new mod modAnim chgLayout">
        <pc:chgData name="Salem, Serif" userId="0cc31d79-1f26-4d22-b02f-92a0f21316ff" providerId="ADAL" clId="{3E837290-4685-4E82-BE6B-670A2CC64CF5}" dt="2025-03-26T20:29:08.955" v="991" actId="1582"/>
        <pc:sldMkLst>
          <pc:docMk/>
          <pc:sldMk cId="1647404374" sldId="485"/>
        </pc:sldMkLst>
        <pc:spChg chg="mod ord">
          <ac:chgData name="Salem, Serif" userId="0cc31d79-1f26-4d22-b02f-92a0f21316ff" providerId="ADAL" clId="{3E837290-4685-4E82-BE6B-670A2CC64CF5}" dt="2025-03-26T15:39:52.546" v="650" actId="13926"/>
          <ac:spMkLst>
            <pc:docMk/>
            <pc:sldMk cId="1647404374" sldId="485"/>
            <ac:spMk id="2" creationId="{4E8D46F8-8F68-B18F-0673-D9E028AE229D}"/>
          </ac:spMkLst>
        </pc:spChg>
        <pc:spChg chg="mod ord">
          <ac:chgData name="Salem, Serif" userId="0cc31d79-1f26-4d22-b02f-92a0f21316ff" providerId="ADAL" clId="{3E837290-4685-4E82-BE6B-670A2CC64CF5}" dt="2025-03-26T15:36:54.802" v="624" actId="6264"/>
          <ac:spMkLst>
            <pc:docMk/>
            <pc:sldMk cId="1647404374" sldId="485"/>
            <ac:spMk id="4" creationId="{AF911652-6DBA-D4AF-D6CD-E7A15CDDF43F}"/>
          </ac:spMkLst>
        </pc:spChg>
        <pc:spChg chg="add mod ord">
          <ac:chgData name="Salem, Serif" userId="0cc31d79-1f26-4d22-b02f-92a0f21316ff" providerId="ADAL" clId="{3E837290-4685-4E82-BE6B-670A2CC64CF5}" dt="2025-03-26T15:43:53.120" v="831" actId="207"/>
          <ac:spMkLst>
            <pc:docMk/>
            <pc:sldMk cId="1647404374" sldId="485"/>
            <ac:spMk id="13" creationId="{35703EE7-886C-8318-88CD-7A6BC58187EF}"/>
          </ac:spMkLst>
        </pc:spChg>
        <pc:graphicFrameChg chg="add mod modGraphic">
          <ac:chgData name="Salem, Serif" userId="0cc31d79-1f26-4d22-b02f-92a0f21316ff" providerId="ADAL" clId="{3E837290-4685-4E82-BE6B-670A2CC64CF5}" dt="2025-03-26T15:37:35.161" v="630" actId="113"/>
          <ac:graphicFrameMkLst>
            <pc:docMk/>
            <pc:sldMk cId="1647404374" sldId="485"/>
            <ac:graphicFrameMk id="9" creationId="{AAD5FB33-BA71-616B-7D83-57DB5169EC4B}"/>
          </ac:graphicFrameMkLst>
        </pc:graphicFrameChg>
        <pc:picChg chg="add mod">
          <ac:chgData name="Salem, Serif" userId="0cc31d79-1f26-4d22-b02f-92a0f21316ff" providerId="ADAL" clId="{3E837290-4685-4E82-BE6B-670A2CC64CF5}" dt="2025-03-26T20:29:08.955" v="991" actId="1582"/>
          <ac:picMkLst>
            <pc:docMk/>
            <pc:sldMk cId="1647404374" sldId="485"/>
            <ac:picMk id="15" creationId="{8C6C620A-6CB8-65AA-1BA0-78DC6D6227F4}"/>
          </ac:picMkLst>
        </pc:picChg>
      </pc:sldChg>
      <pc:sldChg chg="addSp delSp modSp new mod delAnim modAnim chgLayout">
        <pc:chgData name="Salem, Serif" userId="0cc31d79-1f26-4d22-b02f-92a0f21316ff" providerId="ADAL" clId="{3E837290-4685-4E82-BE6B-670A2CC64CF5}" dt="2025-03-26T15:23:58.457" v="585"/>
        <pc:sldMkLst>
          <pc:docMk/>
          <pc:sldMk cId="3379862784" sldId="486"/>
        </pc:sldMkLst>
        <pc:spChg chg="mod ord">
          <ac:chgData name="Salem, Serif" userId="0cc31d79-1f26-4d22-b02f-92a0f21316ff" providerId="ADAL" clId="{3E837290-4685-4E82-BE6B-670A2CC64CF5}" dt="2025-03-26T14:14:50.128" v="372" actId="700"/>
          <ac:spMkLst>
            <pc:docMk/>
            <pc:sldMk cId="3379862784" sldId="486"/>
            <ac:spMk id="2" creationId="{FB40911A-8485-4B08-450E-830AF4AB3B04}"/>
          </ac:spMkLst>
        </pc:spChg>
        <pc:spChg chg="mod ord">
          <ac:chgData name="Salem, Serif" userId="0cc31d79-1f26-4d22-b02f-92a0f21316ff" providerId="ADAL" clId="{3E837290-4685-4E82-BE6B-670A2CC64CF5}" dt="2025-03-26T14:14:50.128" v="372" actId="700"/>
          <ac:spMkLst>
            <pc:docMk/>
            <pc:sldMk cId="3379862784" sldId="486"/>
            <ac:spMk id="4" creationId="{169EF4D5-5E7D-F531-8AC8-8C131B28C3E8}"/>
          </ac:spMkLst>
        </pc:spChg>
        <pc:spChg chg="add mod ord">
          <ac:chgData name="Salem, Serif" userId="0cc31d79-1f26-4d22-b02f-92a0f21316ff" providerId="ADAL" clId="{3E837290-4685-4E82-BE6B-670A2CC64CF5}" dt="2025-03-26T14:51:07.764" v="434" actId="14100"/>
          <ac:spMkLst>
            <pc:docMk/>
            <pc:sldMk cId="3379862784" sldId="486"/>
            <ac:spMk id="6" creationId="{0FB121C9-E3CF-96C5-7856-A979A2210FE8}"/>
          </ac:spMkLst>
        </pc:spChg>
        <pc:graphicFrameChg chg="add mod modGraphic">
          <ac:chgData name="Salem, Serif" userId="0cc31d79-1f26-4d22-b02f-92a0f21316ff" providerId="ADAL" clId="{3E837290-4685-4E82-BE6B-670A2CC64CF5}" dt="2025-03-26T14:51:20.590" v="438" actId="1035"/>
          <ac:graphicFrameMkLst>
            <pc:docMk/>
            <pc:sldMk cId="3379862784" sldId="486"/>
            <ac:graphicFrameMk id="7" creationId="{5D7C88B9-CBCB-ECEF-937F-D9A80DF37508}"/>
          </ac:graphicFrameMkLst>
        </pc:graphicFrameChg>
        <pc:picChg chg="add mod">
          <ac:chgData name="Salem, Serif" userId="0cc31d79-1f26-4d22-b02f-92a0f21316ff" providerId="ADAL" clId="{3E837290-4685-4E82-BE6B-670A2CC64CF5}" dt="2025-03-26T15:07:24.667" v="452" actId="1582"/>
          <ac:picMkLst>
            <pc:docMk/>
            <pc:sldMk cId="3379862784" sldId="486"/>
            <ac:picMk id="12" creationId="{55CD487C-9229-CCBD-2AD1-C9D710EA4E65}"/>
          </ac:picMkLst>
        </pc:picChg>
      </pc:sldChg>
      <pc:sldChg chg="addSp modSp new mod modAnim">
        <pc:chgData name="Salem, Serif" userId="0cc31d79-1f26-4d22-b02f-92a0f21316ff" providerId="ADAL" clId="{3E837290-4685-4E82-BE6B-670A2CC64CF5}" dt="2025-03-26T15:23:01.452" v="584"/>
        <pc:sldMkLst>
          <pc:docMk/>
          <pc:sldMk cId="2550108432" sldId="487"/>
        </pc:sldMkLst>
        <pc:spChg chg="mod">
          <ac:chgData name="Salem, Serif" userId="0cc31d79-1f26-4d22-b02f-92a0f21316ff" providerId="ADAL" clId="{3E837290-4685-4E82-BE6B-670A2CC64CF5}" dt="2025-03-26T15:08:38.609" v="476" actId="20577"/>
          <ac:spMkLst>
            <pc:docMk/>
            <pc:sldMk cId="2550108432" sldId="487"/>
            <ac:spMk id="2" creationId="{4FE4366F-7ABA-6151-F475-E457DD3F6E7B}"/>
          </ac:spMkLst>
        </pc:spChg>
        <pc:spChg chg="mod">
          <ac:chgData name="Salem, Serif" userId="0cc31d79-1f26-4d22-b02f-92a0f21316ff" providerId="ADAL" clId="{3E837290-4685-4E82-BE6B-670A2CC64CF5}" dt="2025-03-26T15:21:34.614" v="581" actId="14"/>
          <ac:spMkLst>
            <pc:docMk/>
            <pc:sldMk cId="2550108432" sldId="487"/>
            <ac:spMk id="3" creationId="{D980752D-AFB3-D2CC-117B-9D2F60EF56FB}"/>
          </ac:spMkLst>
        </pc:spChg>
        <pc:picChg chg="add mod">
          <ac:chgData name="Salem, Serif" userId="0cc31d79-1f26-4d22-b02f-92a0f21316ff" providerId="ADAL" clId="{3E837290-4685-4E82-BE6B-670A2CC64CF5}" dt="2025-03-26T15:17:56.007" v="545" actId="1582"/>
          <ac:picMkLst>
            <pc:docMk/>
            <pc:sldMk cId="2550108432" sldId="487"/>
            <ac:picMk id="6" creationId="{3A9E2B8C-DE57-3F03-8663-74A54098D441}"/>
          </ac:picMkLst>
        </pc:picChg>
        <pc:picChg chg="add mod">
          <ac:chgData name="Salem, Serif" userId="0cc31d79-1f26-4d22-b02f-92a0f21316ff" providerId="ADAL" clId="{3E837290-4685-4E82-BE6B-670A2CC64CF5}" dt="2025-03-26T15:19:37.798" v="551" actId="1582"/>
          <ac:picMkLst>
            <pc:docMk/>
            <pc:sldMk cId="2550108432" sldId="487"/>
            <ac:picMk id="8" creationId="{DBE665D2-97E4-0442-EFE3-1F484CB73671}"/>
          </ac:picMkLst>
        </pc:picChg>
      </pc:sldChg>
      <pc:sldChg chg="addSp delSp modSp new mod modAnim">
        <pc:chgData name="Salem, Serif" userId="0cc31d79-1f26-4d22-b02f-92a0f21316ff" providerId="ADAL" clId="{3E837290-4685-4E82-BE6B-670A2CC64CF5}" dt="2025-03-26T19:58:49.087" v="967"/>
        <pc:sldMkLst>
          <pc:docMk/>
          <pc:sldMk cId="3764524053" sldId="488"/>
        </pc:sldMkLst>
        <pc:spChg chg="mod">
          <ac:chgData name="Salem, Serif" userId="0cc31d79-1f26-4d22-b02f-92a0f21316ff" providerId="ADAL" clId="{3E837290-4685-4E82-BE6B-670A2CC64CF5}" dt="2025-03-26T16:12:30.777" v="854" actId="20577"/>
          <ac:spMkLst>
            <pc:docMk/>
            <pc:sldMk cId="3764524053" sldId="488"/>
            <ac:spMk id="2" creationId="{88D542DE-5D1F-0A94-EE4C-7A0E363102BB}"/>
          </ac:spMkLst>
        </pc:spChg>
        <pc:spChg chg="mod">
          <ac:chgData name="Salem, Serif" userId="0cc31d79-1f26-4d22-b02f-92a0f21316ff" providerId="ADAL" clId="{3E837290-4685-4E82-BE6B-670A2CC64CF5}" dt="2025-03-26T16:18:03.942" v="906" actId="368"/>
          <ac:spMkLst>
            <pc:docMk/>
            <pc:sldMk cId="3764524053" sldId="488"/>
            <ac:spMk id="3" creationId="{F7B9353D-36F8-576C-2C48-4F9A2ECEC7B2}"/>
          </ac:spMkLst>
        </pc:spChg>
        <pc:graphicFrameChg chg="add mod modGraphic">
          <ac:chgData name="Salem, Serif" userId="0cc31d79-1f26-4d22-b02f-92a0f21316ff" providerId="ADAL" clId="{3E837290-4685-4E82-BE6B-670A2CC64CF5}" dt="2025-03-26T16:20:22.642" v="928" actId="113"/>
          <ac:graphicFrameMkLst>
            <pc:docMk/>
            <pc:sldMk cId="3764524053" sldId="488"/>
            <ac:graphicFrameMk id="6" creationId="{D296068E-8408-82C5-5618-17873058F907}"/>
          </ac:graphicFrameMkLst>
        </pc:graphicFrameChg>
      </pc:sldChg>
      <pc:sldChg chg="addSp delSp modSp new mod modClrScheme modAnim chgLayout">
        <pc:chgData name="Salem, Serif" userId="0cc31d79-1f26-4d22-b02f-92a0f21316ff" providerId="ADAL" clId="{3E837290-4685-4E82-BE6B-670A2CC64CF5}" dt="2025-03-26T20:28:57.156" v="989" actId="1582"/>
        <pc:sldMkLst>
          <pc:docMk/>
          <pc:sldMk cId="2686666460" sldId="489"/>
        </pc:sldMkLst>
        <pc:spChg chg="mod ord">
          <ac:chgData name="Salem, Serif" userId="0cc31d79-1f26-4d22-b02f-92a0f21316ff" providerId="ADAL" clId="{3E837290-4685-4E82-BE6B-670A2CC64CF5}" dt="2025-03-26T16:59:26.716" v="933" actId="700"/>
          <ac:spMkLst>
            <pc:docMk/>
            <pc:sldMk cId="2686666460" sldId="489"/>
            <ac:spMk id="2" creationId="{6CB02DAD-238C-6A61-87C1-4283766B6D1D}"/>
          </ac:spMkLst>
        </pc:spChg>
        <pc:spChg chg="mod ord">
          <ac:chgData name="Salem, Serif" userId="0cc31d79-1f26-4d22-b02f-92a0f21316ff" providerId="ADAL" clId="{3E837290-4685-4E82-BE6B-670A2CC64CF5}" dt="2025-03-26T16:59:26.716" v="933" actId="700"/>
          <ac:spMkLst>
            <pc:docMk/>
            <pc:sldMk cId="2686666460" sldId="489"/>
            <ac:spMk id="4" creationId="{94BB8C1D-E127-5018-DA86-6CADCBD07146}"/>
          </ac:spMkLst>
        </pc:spChg>
        <pc:picChg chg="add mod">
          <ac:chgData name="Salem, Serif" userId="0cc31d79-1f26-4d22-b02f-92a0f21316ff" providerId="ADAL" clId="{3E837290-4685-4E82-BE6B-670A2CC64CF5}" dt="2025-03-26T20:28:51.141" v="987" actId="1582"/>
          <ac:picMkLst>
            <pc:docMk/>
            <pc:sldMk cId="2686666460" sldId="489"/>
            <ac:picMk id="6" creationId="{8BF7F903-14A5-CE1A-181F-D48BEA77DE67}"/>
          </ac:picMkLst>
        </pc:picChg>
        <pc:picChg chg="add mod">
          <ac:chgData name="Salem, Serif" userId="0cc31d79-1f26-4d22-b02f-92a0f21316ff" providerId="ADAL" clId="{3E837290-4685-4E82-BE6B-670A2CC64CF5}" dt="2025-03-26T20:28:57.156" v="989" actId="1582"/>
          <ac:picMkLst>
            <pc:docMk/>
            <pc:sldMk cId="2686666460" sldId="489"/>
            <ac:picMk id="8" creationId="{D30BFFCF-5814-5884-29CC-8442F7A5E74F}"/>
          </ac:picMkLst>
        </pc:picChg>
      </pc:sldChg>
      <pc:sldChg chg="addSp delSp modSp new mod modAnim">
        <pc:chgData name="Salem, Serif" userId="0cc31d79-1f26-4d22-b02f-92a0f21316ff" providerId="ADAL" clId="{3E837290-4685-4E82-BE6B-670A2CC64CF5}" dt="2025-03-26T20:45:28.795" v="1219" actId="1076"/>
        <pc:sldMkLst>
          <pc:docMk/>
          <pc:sldMk cId="682852530" sldId="490"/>
        </pc:sldMkLst>
        <pc:spChg chg="mod">
          <ac:chgData name="Salem, Serif" userId="0cc31d79-1f26-4d22-b02f-92a0f21316ff" providerId="ADAL" clId="{3E837290-4685-4E82-BE6B-670A2CC64CF5}" dt="2025-03-26T20:33:33.138" v="1045" actId="20577"/>
          <ac:spMkLst>
            <pc:docMk/>
            <pc:sldMk cId="682852530" sldId="490"/>
            <ac:spMk id="2" creationId="{069B81A9-7773-42D5-14D2-5E60D9FF2287}"/>
          </ac:spMkLst>
        </pc:spChg>
        <pc:spChg chg="add mod">
          <ac:chgData name="Salem, Serif" userId="0cc31d79-1f26-4d22-b02f-92a0f21316ff" providerId="ADAL" clId="{3E837290-4685-4E82-BE6B-670A2CC64CF5}" dt="2025-03-26T20:45:28.795" v="1219" actId="1076"/>
          <ac:spMkLst>
            <pc:docMk/>
            <pc:sldMk cId="682852530" sldId="490"/>
            <ac:spMk id="51" creationId="{0D9C4EA8-A065-5018-E5D1-573270829CE9}"/>
          </ac:spMkLst>
        </pc:spChg>
        <pc:graphicFrameChg chg="add mod modGraphic">
          <ac:chgData name="Salem, Serif" userId="0cc31d79-1f26-4d22-b02f-92a0f21316ff" providerId="ADAL" clId="{3E837290-4685-4E82-BE6B-670A2CC64CF5}" dt="2025-03-26T20:42:09.723" v="1151" actId="1035"/>
          <ac:graphicFrameMkLst>
            <pc:docMk/>
            <pc:sldMk cId="682852530" sldId="490"/>
            <ac:graphicFrameMk id="6" creationId="{2C145D4F-B199-2B94-CCA6-BC7602A5B58D}"/>
          </ac:graphicFrameMkLst>
        </pc:graphicFrameChg>
        <pc:picChg chg="add mod">
          <ac:chgData name="Salem, Serif" userId="0cc31d79-1f26-4d22-b02f-92a0f21316ff" providerId="ADAL" clId="{3E837290-4685-4E82-BE6B-670A2CC64CF5}" dt="2025-03-26T20:42:40.632" v="1161" actId="1036"/>
          <ac:picMkLst>
            <pc:docMk/>
            <pc:sldMk cId="682852530" sldId="490"/>
            <ac:picMk id="5" creationId="{129FB3D8-C528-DD7A-3CBB-21BEAB8E09EE}"/>
          </ac:picMkLst>
        </pc:picChg>
        <pc:cxnChg chg="add mod">
          <ac:chgData name="Salem, Serif" userId="0cc31d79-1f26-4d22-b02f-92a0f21316ff" providerId="ADAL" clId="{3E837290-4685-4E82-BE6B-670A2CC64CF5}" dt="2025-03-26T20:43:32.837" v="1169" actId="14100"/>
          <ac:cxnSpMkLst>
            <pc:docMk/>
            <pc:sldMk cId="682852530" sldId="490"/>
            <ac:cxnSpMk id="9" creationId="{DFB3599B-B86D-CE9D-90D3-2E5393393302}"/>
          </ac:cxnSpMkLst>
        </pc:cxnChg>
        <pc:cxnChg chg="add mod">
          <ac:chgData name="Salem, Serif" userId="0cc31d79-1f26-4d22-b02f-92a0f21316ff" providerId="ADAL" clId="{3E837290-4685-4E82-BE6B-670A2CC64CF5}" dt="2025-03-26T20:43:18.240" v="1167" actId="14100"/>
          <ac:cxnSpMkLst>
            <pc:docMk/>
            <pc:sldMk cId="682852530" sldId="490"/>
            <ac:cxnSpMk id="11" creationId="{FED6F357-4070-5237-1358-18E09FB6C41F}"/>
          </ac:cxnSpMkLst>
        </pc:cxnChg>
        <pc:cxnChg chg="add mod">
          <ac:chgData name="Salem, Serif" userId="0cc31d79-1f26-4d22-b02f-92a0f21316ff" providerId="ADAL" clId="{3E837290-4685-4E82-BE6B-670A2CC64CF5}" dt="2025-03-26T20:43:12.738" v="1166" actId="14100"/>
          <ac:cxnSpMkLst>
            <pc:docMk/>
            <pc:sldMk cId="682852530" sldId="490"/>
            <ac:cxnSpMk id="14" creationId="{44C71CD0-BB79-A326-7230-BBAD20321710}"/>
          </ac:cxnSpMkLst>
        </pc:cxnChg>
        <pc:cxnChg chg="add mod">
          <ac:chgData name="Salem, Serif" userId="0cc31d79-1f26-4d22-b02f-92a0f21316ff" providerId="ADAL" clId="{3E837290-4685-4E82-BE6B-670A2CC64CF5}" dt="2025-03-26T20:43:04.596" v="1165" actId="14100"/>
          <ac:cxnSpMkLst>
            <pc:docMk/>
            <pc:sldMk cId="682852530" sldId="490"/>
            <ac:cxnSpMk id="22" creationId="{B8D0C53E-7CA8-9AEE-7919-A786C5B21778}"/>
          </ac:cxnSpMkLst>
        </pc:cxnChg>
        <pc:cxnChg chg="add mod">
          <ac:chgData name="Salem, Serif" userId="0cc31d79-1f26-4d22-b02f-92a0f21316ff" providerId="ADAL" clId="{3E837290-4685-4E82-BE6B-670A2CC64CF5}" dt="2025-03-26T20:42:59.827" v="1164" actId="14100"/>
          <ac:cxnSpMkLst>
            <pc:docMk/>
            <pc:sldMk cId="682852530" sldId="490"/>
            <ac:cxnSpMk id="27" creationId="{02CA8C24-2593-EA3C-5937-011CA4ADE5E7}"/>
          </ac:cxnSpMkLst>
        </pc:cxnChg>
        <pc:cxnChg chg="add mod">
          <ac:chgData name="Salem, Serif" userId="0cc31d79-1f26-4d22-b02f-92a0f21316ff" providerId="ADAL" clId="{3E837290-4685-4E82-BE6B-670A2CC64CF5}" dt="2025-03-26T20:42:50.429" v="1162" actId="14100"/>
          <ac:cxnSpMkLst>
            <pc:docMk/>
            <pc:sldMk cId="682852530" sldId="490"/>
            <ac:cxnSpMk id="31" creationId="{52FF1DA8-9207-0B73-8968-691EE3258483}"/>
          </ac:cxnSpMkLst>
        </pc:cxnChg>
        <pc:cxnChg chg="add mod">
          <ac:chgData name="Salem, Serif" userId="0cc31d79-1f26-4d22-b02f-92a0f21316ff" providerId="ADAL" clId="{3E837290-4685-4E82-BE6B-670A2CC64CF5}" dt="2025-03-26T20:44:05.376" v="1196" actId="14100"/>
          <ac:cxnSpMkLst>
            <pc:docMk/>
            <pc:sldMk cId="682852530" sldId="490"/>
            <ac:cxnSpMk id="46" creationId="{D04094B4-11F2-95EB-DF39-149BA91DC47D}"/>
          </ac:cxnSpMkLst>
        </pc:cxnChg>
      </pc:sldChg>
      <pc:sldChg chg="addSp delSp modSp new mod delAnim modAnim">
        <pc:chgData name="Salem, Serif" userId="0cc31d79-1f26-4d22-b02f-92a0f21316ff" providerId="ADAL" clId="{3E837290-4685-4E82-BE6B-670A2CC64CF5}" dt="2025-03-26T21:48:08.996" v="1323" actId="14100"/>
        <pc:sldMkLst>
          <pc:docMk/>
          <pc:sldMk cId="2952379086" sldId="491"/>
        </pc:sldMkLst>
        <pc:spChg chg="mod">
          <ac:chgData name="Salem, Serif" userId="0cc31d79-1f26-4d22-b02f-92a0f21316ff" providerId="ADAL" clId="{3E837290-4685-4E82-BE6B-670A2CC64CF5}" dt="2025-03-26T20:47:35.887" v="1244" actId="20577"/>
          <ac:spMkLst>
            <pc:docMk/>
            <pc:sldMk cId="2952379086" sldId="491"/>
            <ac:spMk id="2" creationId="{3167513B-A6E5-2706-5301-D21700D31E05}"/>
          </ac:spMkLst>
        </pc:spChg>
        <pc:graphicFrameChg chg="add mod modGraphic">
          <ac:chgData name="Salem, Serif" userId="0cc31d79-1f26-4d22-b02f-92a0f21316ff" providerId="ADAL" clId="{3E837290-4685-4E82-BE6B-670A2CC64CF5}" dt="2025-03-26T21:37:17.353" v="1261" actId="12385"/>
          <ac:graphicFrameMkLst>
            <pc:docMk/>
            <pc:sldMk cId="2952379086" sldId="491"/>
            <ac:graphicFrameMk id="6" creationId="{0F834C56-E6B7-8F5F-0555-DF7C711DCB3B}"/>
          </ac:graphicFrameMkLst>
        </pc:graphicFrameChg>
        <pc:picChg chg="add mod">
          <ac:chgData name="Salem, Serif" userId="0cc31d79-1f26-4d22-b02f-92a0f21316ff" providerId="ADAL" clId="{3E837290-4685-4E82-BE6B-670A2CC64CF5}" dt="2025-03-26T21:34:19.713" v="1248" actId="14100"/>
          <ac:picMkLst>
            <pc:docMk/>
            <pc:sldMk cId="2952379086" sldId="491"/>
            <ac:picMk id="5" creationId="{FFD996A1-3D3E-006F-41BA-D48F60AF49F9}"/>
          </ac:picMkLst>
        </pc:picChg>
        <pc:cxnChg chg="add mod">
          <ac:chgData name="Salem, Serif" userId="0cc31d79-1f26-4d22-b02f-92a0f21316ff" providerId="ADAL" clId="{3E837290-4685-4E82-BE6B-670A2CC64CF5}" dt="2025-03-26T21:39:23.979" v="1281" actId="14100"/>
          <ac:cxnSpMkLst>
            <pc:docMk/>
            <pc:sldMk cId="2952379086" sldId="491"/>
            <ac:cxnSpMk id="8" creationId="{DB37301D-ADEF-7FF8-6C38-BAC9FC8776AF}"/>
          </ac:cxnSpMkLst>
        </pc:cxnChg>
        <pc:cxnChg chg="add mod">
          <ac:chgData name="Salem, Serif" userId="0cc31d79-1f26-4d22-b02f-92a0f21316ff" providerId="ADAL" clId="{3E837290-4685-4E82-BE6B-670A2CC64CF5}" dt="2025-03-26T21:42:19.555" v="1295" actId="14100"/>
          <ac:cxnSpMkLst>
            <pc:docMk/>
            <pc:sldMk cId="2952379086" sldId="491"/>
            <ac:cxnSpMk id="28" creationId="{94FFBD4C-504B-3194-A3CC-403DC8DA74CF}"/>
          </ac:cxnSpMkLst>
        </pc:cxnChg>
        <pc:cxnChg chg="add mod">
          <ac:chgData name="Salem, Serif" userId="0cc31d79-1f26-4d22-b02f-92a0f21316ff" providerId="ADAL" clId="{3E837290-4685-4E82-BE6B-670A2CC64CF5}" dt="2025-03-26T21:42:49.342" v="1299" actId="14100"/>
          <ac:cxnSpMkLst>
            <pc:docMk/>
            <pc:sldMk cId="2952379086" sldId="491"/>
            <ac:cxnSpMk id="30" creationId="{B05C1AF6-4F15-9E07-8084-86AE303C524D}"/>
          </ac:cxnSpMkLst>
        </pc:cxnChg>
        <pc:cxnChg chg="add mod">
          <ac:chgData name="Salem, Serif" userId="0cc31d79-1f26-4d22-b02f-92a0f21316ff" providerId="ADAL" clId="{3E837290-4685-4E82-BE6B-670A2CC64CF5}" dt="2025-03-26T21:43:37.419" v="1302" actId="14100"/>
          <ac:cxnSpMkLst>
            <pc:docMk/>
            <pc:sldMk cId="2952379086" sldId="491"/>
            <ac:cxnSpMk id="34" creationId="{ED6363A9-816F-A075-91FA-183FA6752BDD}"/>
          </ac:cxnSpMkLst>
        </pc:cxnChg>
        <pc:cxnChg chg="add mod">
          <ac:chgData name="Salem, Serif" userId="0cc31d79-1f26-4d22-b02f-92a0f21316ff" providerId="ADAL" clId="{3E837290-4685-4E82-BE6B-670A2CC64CF5}" dt="2025-03-26T21:46:24.358" v="1310" actId="14100"/>
          <ac:cxnSpMkLst>
            <pc:docMk/>
            <pc:sldMk cId="2952379086" sldId="491"/>
            <ac:cxnSpMk id="37" creationId="{02B78A48-65EA-3CEB-344D-B29DCE154D04}"/>
          </ac:cxnSpMkLst>
        </pc:cxnChg>
        <pc:cxnChg chg="add mod">
          <ac:chgData name="Salem, Serif" userId="0cc31d79-1f26-4d22-b02f-92a0f21316ff" providerId="ADAL" clId="{3E837290-4685-4E82-BE6B-670A2CC64CF5}" dt="2025-03-26T21:46:43.193" v="1313" actId="14100"/>
          <ac:cxnSpMkLst>
            <pc:docMk/>
            <pc:sldMk cId="2952379086" sldId="491"/>
            <ac:cxnSpMk id="40" creationId="{27E24F08-CC5B-4B39-8B76-BA5321148F30}"/>
          </ac:cxnSpMkLst>
        </pc:cxnChg>
        <pc:cxnChg chg="add mod">
          <ac:chgData name="Salem, Serif" userId="0cc31d79-1f26-4d22-b02f-92a0f21316ff" providerId="ADAL" clId="{3E837290-4685-4E82-BE6B-670A2CC64CF5}" dt="2025-03-26T21:47:38.949" v="1319" actId="14100"/>
          <ac:cxnSpMkLst>
            <pc:docMk/>
            <pc:sldMk cId="2952379086" sldId="491"/>
            <ac:cxnSpMk id="43" creationId="{3F3F1F29-300F-CFD7-686E-6EC9FC52D5C0}"/>
          </ac:cxnSpMkLst>
        </pc:cxnChg>
        <pc:cxnChg chg="add mod">
          <ac:chgData name="Salem, Serif" userId="0cc31d79-1f26-4d22-b02f-92a0f21316ff" providerId="ADAL" clId="{3E837290-4685-4E82-BE6B-670A2CC64CF5}" dt="2025-03-26T21:47:38.949" v="1319" actId="14100"/>
          <ac:cxnSpMkLst>
            <pc:docMk/>
            <pc:sldMk cId="2952379086" sldId="491"/>
            <ac:cxnSpMk id="44" creationId="{C5801BEF-FCF6-97D3-BC2C-296DAAE922B6}"/>
          </ac:cxnSpMkLst>
        </pc:cxnChg>
        <pc:cxnChg chg="add mod">
          <ac:chgData name="Salem, Serif" userId="0cc31d79-1f26-4d22-b02f-92a0f21316ff" providerId="ADAL" clId="{3E837290-4685-4E82-BE6B-670A2CC64CF5}" dt="2025-03-26T21:48:08.996" v="1323" actId="14100"/>
          <ac:cxnSpMkLst>
            <pc:docMk/>
            <pc:sldMk cId="2952379086" sldId="491"/>
            <ac:cxnSpMk id="49" creationId="{28479EF8-B1F0-C686-22C0-3EE193A3218A}"/>
          </ac:cxnSpMkLst>
        </pc:cxnChg>
        <pc:cxnChg chg="add mod">
          <ac:chgData name="Salem, Serif" userId="0cc31d79-1f26-4d22-b02f-92a0f21316ff" providerId="ADAL" clId="{3E837290-4685-4E82-BE6B-670A2CC64CF5}" dt="2025-03-26T21:48:08.996" v="1323" actId="14100"/>
          <ac:cxnSpMkLst>
            <pc:docMk/>
            <pc:sldMk cId="2952379086" sldId="491"/>
            <ac:cxnSpMk id="50" creationId="{25C222E4-79F7-41A7-84EE-E70994999510}"/>
          </ac:cxnSpMkLst>
        </pc:cxnChg>
      </pc:sldChg>
      <pc:sldChg chg="modSp new del mod">
        <pc:chgData name="Salem, Serif" userId="0cc31d79-1f26-4d22-b02f-92a0f21316ff" providerId="ADAL" clId="{3E837290-4685-4E82-BE6B-670A2CC64CF5}" dt="2025-03-26T23:57:28.837" v="1457" actId="47"/>
        <pc:sldMkLst>
          <pc:docMk/>
          <pc:sldMk cId="1107777547" sldId="492"/>
        </pc:sldMkLst>
      </pc:sldChg>
      <pc:sldChg chg="addSp delSp modSp new mod modClrScheme chgLayout">
        <pc:chgData name="Salem, Serif" userId="0cc31d79-1f26-4d22-b02f-92a0f21316ff" providerId="ADAL" clId="{3E837290-4685-4E82-BE6B-670A2CC64CF5}" dt="2025-03-26T21:59:56.029" v="1456"/>
        <pc:sldMkLst>
          <pc:docMk/>
          <pc:sldMk cId="555065004" sldId="493"/>
        </pc:sldMkLst>
        <pc:spChg chg="mod ord">
          <ac:chgData name="Salem, Serif" userId="0cc31d79-1f26-4d22-b02f-92a0f21316ff" providerId="ADAL" clId="{3E837290-4685-4E82-BE6B-670A2CC64CF5}" dt="2025-03-26T21:59:14.127" v="1433" actId="1076"/>
          <ac:spMkLst>
            <pc:docMk/>
            <pc:sldMk cId="555065004" sldId="493"/>
            <ac:spMk id="2" creationId="{11DAA79A-4ECE-A450-D607-5982A3E64A93}"/>
          </ac:spMkLst>
        </pc:spChg>
        <pc:spChg chg="mod ord">
          <ac:chgData name="Salem, Serif" userId="0cc31d79-1f26-4d22-b02f-92a0f21316ff" providerId="ADAL" clId="{3E837290-4685-4E82-BE6B-670A2CC64CF5}" dt="2025-03-26T21:55:31.012" v="1380" actId="700"/>
          <ac:spMkLst>
            <pc:docMk/>
            <pc:sldMk cId="555065004" sldId="493"/>
            <ac:spMk id="3" creationId="{ECAA2F07-6789-EB9A-8C42-410FCF7C9E63}"/>
          </ac:spMkLst>
        </pc:spChg>
        <pc:spChg chg="add mod ord">
          <ac:chgData name="Salem, Serif" userId="0cc31d79-1f26-4d22-b02f-92a0f21316ff" providerId="ADAL" clId="{3E837290-4685-4E82-BE6B-670A2CC64CF5}" dt="2025-03-26T21:59:52.764" v="1454" actId="12"/>
          <ac:spMkLst>
            <pc:docMk/>
            <pc:sldMk cId="555065004" sldId="493"/>
            <ac:spMk id="4" creationId="{617947E9-2F53-5415-8332-4BC10F0369B5}"/>
          </ac:spMkLst>
        </pc:spChg>
      </pc:sldChg>
      <pc:sldChg chg="new del">
        <pc:chgData name="Salem, Serif" userId="0cc31d79-1f26-4d22-b02f-92a0f21316ff" providerId="ADAL" clId="{3E837290-4685-4E82-BE6B-670A2CC64CF5}" dt="2025-03-26T23:57:42.257" v="1459" actId="680"/>
        <pc:sldMkLst>
          <pc:docMk/>
          <pc:sldMk cId="2386455020" sldId="494"/>
        </pc:sldMkLst>
      </pc:sldChg>
      <pc:sldChg chg="addSp delSp modSp new mod modClrScheme delAnim modAnim chgLayout">
        <pc:chgData name="Salem, Serif" userId="0cc31d79-1f26-4d22-b02f-92a0f21316ff" providerId="ADAL" clId="{3E837290-4685-4E82-BE6B-670A2CC64CF5}" dt="2025-03-27T00:54:12.975" v="1567" actId="20577"/>
        <pc:sldMkLst>
          <pc:docMk/>
          <pc:sldMk cId="3659743395" sldId="495"/>
        </pc:sldMkLst>
        <pc:spChg chg="mod ord">
          <ac:chgData name="Salem, Serif" userId="0cc31d79-1f26-4d22-b02f-92a0f21316ff" providerId="ADAL" clId="{3E837290-4685-4E82-BE6B-670A2CC64CF5}" dt="2025-03-27T00:18:19.404" v="1497" actId="700"/>
          <ac:spMkLst>
            <pc:docMk/>
            <pc:sldMk cId="3659743395" sldId="495"/>
            <ac:spMk id="4" creationId="{D65A3D7E-4CAD-5721-C836-16AA8AFBD0BA}"/>
          </ac:spMkLst>
        </pc:spChg>
        <pc:spChg chg="add mod ord">
          <ac:chgData name="Salem, Serif" userId="0cc31d79-1f26-4d22-b02f-92a0f21316ff" providerId="ADAL" clId="{3E837290-4685-4E82-BE6B-670A2CC64CF5}" dt="2025-03-27T00:54:12.975" v="1567" actId="20577"/>
          <ac:spMkLst>
            <pc:docMk/>
            <pc:sldMk cId="3659743395" sldId="495"/>
            <ac:spMk id="5" creationId="{1A1FCBCB-F391-478C-ADA3-4D45AF141C58}"/>
          </ac:spMkLst>
        </pc:spChg>
        <pc:picChg chg="add mod">
          <ac:chgData name="Salem, Serif" userId="0cc31d79-1f26-4d22-b02f-92a0f21316ff" providerId="ADAL" clId="{3E837290-4685-4E82-BE6B-670A2CC64CF5}" dt="2025-03-27T00:30:26.395" v="1503" actId="1582"/>
          <ac:picMkLst>
            <pc:docMk/>
            <pc:sldMk cId="3659743395" sldId="495"/>
            <ac:picMk id="7" creationId="{1C7BAE04-BA5D-431D-E3B4-D75B0ECA7285}"/>
          </ac:picMkLst>
        </pc:picChg>
        <pc:picChg chg="add mod modCrop">
          <ac:chgData name="Salem, Serif" userId="0cc31d79-1f26-4d22-b02f-92a0f21316ff" providerId="ADAL" clId="{3E837290-4685-4E82-BE6B-670A2CC64CF5}" dt="2025-03-27T00:53:13.385" v="1529" actId="1582"/>
          <ac:picMkLst>
            <pc:docMk/>
            <pc:sldMk cId="3659743395" sldId="495"/>
            <ac:picMk id="13" creationId="{D045F889-4D40-2AED-ACFF-5D4920B1F32E}"/>
          </ac:picMkLst>
        </pc:picChg>
      </pc:sldChg>
      <pc:sldChg chg="addSp delSp modSp new mod modClrScheme chgLayout">
        <pc:chgData name="Salem, Serif" userId="0cc31d79-1f26-4d22-b02f-92a0f21316ff" providerId="ADAL" clId="{3E837290-4685-4E82-BE6B-670A2CC64CF5}" dt="2025-03-27T01:37:06.765" v="1598" actId="14100"/>
        <pc:sldMkLst>
          <pc:docMk/>
          <pc:sldMk cId="1442007647" sldId="496"/>
        </pc:sldMkLst>
        <pc:spChg chg="mod ord">
          <ac:chgData name="Salem, Serif" userId="0cc31d79-1f26-4d22-b02f-92a0f21316ff" providerId="ADAL" clId="{3E837290-4685-4E82-BE6B-670A2CC64CF5}" dt="2025-03-27T00:55:20.382" v="1580" actId="26606"/>
          <ac:spMkLst>
            <pc:docMk/>
            <pc:sldMk cId="1442007647" sldId="496"/>
            <ac:spMk id="2" creationId="{FF401416-2650-FC64-E689-C2A96EABFB0F}"/>
          </ac:spMkLst>
        </pc:spChg>
        <pc:spChg chg="mod ord">
          <ac:chgData name="Salem, Serif" userId="0cc31d79-1f26-4d22-b02f-92a0f21316ff" providerId="ADAL" clId="{3E837290-4685-4E82-BE6B-670A2CC64CF5}" dt="2025-03-27T00:55:20.382" v="1580" actId="26606"/>
          <ac:spMkLst>
            <pc:docMk/>
            <pc:sldMk cId="1442007647" sldId="496"/>
            <ac:spMk id="4" creationId="{796E4D8D-503F-D9F5-9264-0F190F0AF688}"/>
          </ac:spMkLst>
        </pc:spChg>
        <pc:picChg chg="add mod">
          <ac:chgData name="Salem, Serif" userId="0cc31d79-1f26-4d22-b02f-92a0f21316ff" providerId="ADAL" clId="{3E837290-4685-4E82-BE6B-670A2CC64CF5}" dt="2025-03-27T01:37:06.765" v="1598" actId="14100"/>
          <ac:picMkLst>
            <pc:docMk/>
            <pc:sldMk cId="1442007647" sldId="496"/>
            <ac:picMk id="6" creationId="{C213DF9D-8490-4454-6981-773402938964}"/>
          </ac:picMkLst>
        </pc:picChg>
        <pc:picChg chg="add mod">
          <ac:chgData name="Salem, Serif" userId="0cc31d79-1f26-4d22-b02f-92a0f21316ff" providerId="ADAL" clId="{3E837290-4685-4E82-BE6B-670A2CC64CF5}" dt="2025-03-27T01:36:50.882" v="1594" actId="1582"/>
          <ac:picMkLst>
            <pc:docMk/>
            <pc:sldMk cId="1442007647" sldId="496"/>
            <ac:picMk id="8" creationId="{F27282B5-284B-BC88-D709-EE70DB258F06}"/>
          </ac:picMkLst>
        </pc:picChg>
      </pc:sldChg>
      <pc:sldChg chg="addSp delSp modSp new mod modClrScheme chgLayout">
        <pc:chgData name="Salem, Serif" userId="0cc31d79-1f26-4d22-b02f-92a0f21316ff" providerId="ADAL" clId="{3E837290-4685-4E82-BE6B-670A2CC64CF5}" dt="2025-03-27T04:27:19.688" v="1627" actId="1582"/>
        <pc:sldMkLst>
          <pc:docMk/>
          <pc:sldMk cId="2634739250" sldId="497"/>
        </pc:sldMkLst>
        <pc:spChg chg="mod ord">
          <ac:chgData name="Salem, Serif" userId="0cc31d79-1f26-4d22-b02f-92a0f21316ff" providerId="ADAL" clId="{3E837290-4685-4E82-BE6B-670A2CC64CF5}" dt="2025-03-27T04:22:47.323" v="1611" actId="700"/>
          <ac:spMkLst>
            <pc:docMk/>
            <pc:sldMk cId="2634739250" sldId="497"/>
            <ac:spMk id="3" creationId="{656D3FF4-349E-8BD5-E16F-3D18B9BD1070}"/>
          </ac:spMkLst>
        </pc:spChg>
        <pc:picChg chg="add mod">
          <ac:chgData name="Salem, Serif" userId="0cc31d79-1f26-4d22-b02f-92a0f21316ff" providerId="ADAL" clId="{3E837290-4685-4E82-BE6B-670A2CC64CF5}" dt="2025-03-27T04:21:24.379" v="1607" actId="1582"/>
          <ac:picMkLst>
            <pc:docMk/>
            <pc:sldMk cId="2634739250" sldId="497"/>
            <ac:picMk id="5" creationId="{86F50F54-F814-9677-FC1B-D5CE8B701DB8}"/>
          </ac:picMkLst>
        </pc:picChg>
        <pc:picChg chg="add mod">
          <ac:chgData name="Salem, Serif" userId="0cc31d79-1f26-4d22-b02f-92a0f21316ff" providerId="ADAL" clId="{3E837290-4685-4E82-BE6B-670A2CC64CF5}" dt="2025-03-27T04:25:35.350" v="1619" actId="1076"/>
          <ac:picMkLst>
            <pc:docMk/>
            <pc:sldMk cId="2634739250" sldId="497"/>
            <ac:picMk id="7" creationId="{186C552B-024C-A759-406B-F14F20A5A225}"/>
          </ac:picMkLst>
        </pc:picChg>
        <pc:picChg chg="add mod">
          <ac:chgData name="Salem, Serif" userId="0cc31d79-1f26-4d22-b02f-92a0f21316ff" providerId="ADAL" clId="{3E837290-4685-4E82-BE6B-670A2CC64CF5}" dt="2025-03-27T04:26:26.891" v="1622" actId="1582"/>
          <ac:picMkLst>
            <pc:docMk/>
            <pc:sldMk cId="2634739250" sldId="497"/>
            <ac:picMk id="9" creationId="{C5A348D9-888B-760F-53CF-4E49EDE61697}"/>
          </ac:picMkLst>
        </pc:picChg>
        <pc:picChg chg="add mod">
          <ac:chgData name="Salem, Serif" userId="0cc31d79-1f26-4d22-b02f-92a0f21316ff" providerId="ADAL" clId="{3E837290-4685-4E82-BE6B-670A2CC64CF5}" dt="2025-03-27T04:27:19.688" v="1627" actId="1582"/>
          <ac:picMkLst>
            <pc:docMk/>
            <pc:sldMk cId="2634739250" sldId="497"/>
            <ac:picMk id="11" creationId="{F0A9B452-9680-C197-196B-CC444A142FEC}"/>
          </ac:picMkLst>
        </pc:picChg>
      </pc:sldChg>
      <pc:sldChg chg="delSp modSp new mod modClrScheme chgLayout">
        <pc:chgData name="Salem, Serif" userId="0cc31d79-1f26-4d22-b02f-92a0f21316ff" providerId="ADAL" clId="{3E837290-4685-4E82-BE6B-670A2CC64CF5}" dt="2025-03-27T14:30:40.132" v="1629" actId="700"/>
        <pc:sldMkLst>
          <pc:docMk/>
          <pc:sldMk cId="3570316989" sldId="498"/>
        </pc:sldMkLst>
        <pc:spChg chg="mod ord">
          <ac:chgData name="Salem, Serif" userId="0cc31d79-1f26-4d22-b02f-92a0f21316ff" providerId="ADAL" clId="{3E837290-4685-4E82-BE6B-670A2CC64CF5}" dt="2025-03-27T14:30:40.132" v="1629" actId="700"/>
          <ac:spMkLst>
            <pc:docMk/>
            <pc:sldMk cId="3570316989" sldId="498"/>
            <ac:spMk id="3" creationId="{FCFF71A9-AD80-9F85-EA1E-B6F1F2150083}"/>
          </ac:spMkLst>
        </pc:spChg>
      </pc:sldChg>
    </pc:docChg>
  </pc:docChgLst>
  <pc:docChgLst>
    <pc:chgData name="Serif Salem" userId="d75f77f5a1690b4c" providerId="LiveId" clId="{71C29328-1297-4511-B337-8165C17A56B6}"/>
    <pc:docChg chg="custSel addSld modSld">
      <pc:chgData name="Serif Salem" userId="d75f77f5a1690b4c" providerId="LiveId" clId="{71C29328-1297-4511-B337-8165C17A56B6}" dt="2025-03-27T15:20:48.798" v="224" actId="20577"/>
      <pc:docMkLst>
        <pc:docMk/>
      </pc:docMkLst>
      <pc:sldChg chg="addSp modSp new mod modClrScheme chgLayout">
        <pc:chgData name="Serif Salem" userId="d75f77f5a1690b4c" providerId="LiveId" clId="{71C29328-1297-4511-B337-8165C17A56B6}" dt="2025-03-27T15:20:48.798" v="224" actId="20577"/>
        <pc:sldMkLst>
          <pc:docMk/>
          <pc:sldMk cId="4016861043" sldId="499"/>
        </pc:sldMkLst>
        <pc:spChg chg="mod ord">
          <ac:chgData name="Serif Salem" userId="d75f77f5a1690b4c" providerId="LiveId" clId="{71C29328-1297-4511-B337-8165C17A56B6}" dt="2025-03-27T15:16:32.354" v="11" actId="700"/>
          <ac:spMkLst>
            <pc:docMk/>
            <pc:sldMk cId="4016861043" sldId="499"/>
            <ac:spMk id="2" creationId="{4BC5018A-73B1-EA1E-F3C5-C85F1D2346D7}"/>
          </ac:spMkLst>
        </pc:spChg>
        <pc:spChg chg="mod ord">
          <ac:chgData name="Serif Salem" userId="d75f77f5a1690b4c" providerId="LiveId" clId="{71C29328-1297-4511-B337-8165C17A56B6}" dt="2025-03-27T15:16:32.354" v="11" actId="700"/>
          <ac:spMkLst>
            <pc:docMk/>
            <pc:sldMk cId="4016861043" sldId="499"/>
            <ac:spMk id="3" creationId="{7507DC4A-893F-3444-A90C-018C8820F49D}"/>
          </ac:spMkLst>
        </pc:spChg>
        <pc:spChg chg="add mod ord">
          <ac:chgData name="Serif Salem" userId="d75f77f5a1690b4c" providerId="LiveId" clId="{71C29328-1297-4511-B337-8165C17A56B6}" dt="2025-03-27T15:20:48.798" v="224" actId="20577"/>
          <ac:spMkLst>
            <pc:docMk/>
            <pc:sldMk cId="4016861043" sldId="499"/>
            <ac:spMk id="4" creationId="{DABF6CEC-41EF-78FE-F4AA-E0EFE3A5D58B}"/>
          </ac:spMkLst>
        </pc:spChg>
      </pc:sldChg>
    </pc:docChg>
  </pc:docChgLst>
  <pc:docChgLst>
    <pc:chgData name="Salem, Serif" userId="0cc31d79-1f26-4d22-b02f-92a0f21316ff" providerId="ADAL" clId="{50B178C3-016C-4160-AD62-6F758AA2D126}"/>
    <pc:docChg chg="undo custSel modSld">
      <pc:chgData name="Salem, Serif" userId="0cc31d79-1f26-4d22-b02f-92a0f21316ff" providerId="ADAL" clId="{50B178C3-016C-4160-AD62-6F758AA2D126}" dt="2025-03-31T23:45:13.764" v="13"/>
      <pc:docMkLst>
        <pc:docMk/>
      </pc:docMkLst>
      <pc:sldChg chg="modSp mod">
        <pc:chgData name="Salem, Serif" userId="0cc31d79-1f26-4d22-b02f-92a0f21316ff" providerId="ADAL" clId="{50B178C3-016C-4160-AD62-6F758AA2D126}" dt="2025-03-31T23:45:13.764" v="13"/>
        <pc:sldMkLst>
          <pc:docMk/>
          <pc:sldMk cId="3002084738" sldId="441"/>
        </pc:sldMkLst>
        <pc:spChg chg="mod">
          <ac:chgData name="Salem, Serif" userId="0cc31d79-1f26-4d22-b02f-92a0f21316ff" providerId="ADAL" clId="{50B178C3-016C-4160-AD62-6F758AA2D126}" dt="2025-03-31T23:45:13.764" v="13"/>
          <ac:spMkLst>
            <pc:docMk/>
            <pc:sldMk cId="3002084738" sldId="441"/>
            <ac:spMk id="3" creationId="{43F6A209-3A46-EF4E-EC27-FB394B13E6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887B4-DE4E-4B79-B845-7F2EF2649E4D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4DB59-AC0F-4E2E-B565-61C5CBC3B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90847" y="1648047"/>
            <a:ext cx="9952074" cy="3839012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21" y="199249"/>
            <a:ext cx="9857432" cy="6749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BB725-0A1A-C41B-4763-2438CECE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132956"/>
            <a:ext cx="793820" cy="79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1363A-8BE7-116B-2995-42F4199B8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93821" cy="7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14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 (Red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97" y="251209"/>
            <a:ext cx="9716756" cy="622998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69" y="1017975"/>
            <a:ext cx="3068731" cy="172137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004835"/>
            <a:ext cx="11481847" cy="5140783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ogo mono_image bckgrnd"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157534"/>
            <a:ext cx="10156387" cy="701803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B4AE6-B080-4C86-4820-E7AE54622E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3D5DF-C2A4-2413-B03F-6BF61678BA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157534"/>
            <a:ext cx="10156387" cy="701803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 w="22225">
                  <a:solidFill>
                    <a:srgbClr val="800000"/>
                  </a:solidFill>
                  <a:prstDash val="solid"/>
                </a:ln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BA6CBB-6F25-41FB-323C-F1226A9D83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3FE11-A409-948D-5EB8-A152BAF75D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626237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714393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9345"/>
            <a:ext cx="10305439" cy="674958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020291"/>
            <a:ext cx="11475562" cy="5050004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663658" y="242149"/>
            <a:ext cx="1100371" cy="6320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6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QACOM410" TargetMode="External"/><Relationship Id="rId2" Type="http://schemas.openxmlformats.org/officeDocument/2006/relationships/hyperlink" Target="mailto:serif.salem@q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tinyurl.com/QAULSTER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8250-3AFB-7A3F-EB85-73A51BBB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 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0ECE7-64FF-7933-74D4-22AE1866A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4406-D4D7-60F6-1EEF-211D275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" y="1263604"/>
            <a:ext cx="2831599" cy="28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DAD-238C-6A61-87C1-4283766B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and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8C1D-E127-5018-DA86-6CADCBD07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7F903-14A5-CE1A-181F-D48BEA77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3" y="859337"/>
            <a:ext cx="5132244" cy="37936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BFFCF-5814-5884-29CC-8442F7A5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87" y="859337"/>
            <a:ext cx="5228652" cy="55854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66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018A-73B1-EA1E-F3C5-C85F1D23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F6CEC-41EF-78FE-F4AA-E0EFE3A5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For the interface “</a:t>
            </a:r>
            <a:r>
              <a:rPr lang="en-GB" sz="2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SpeakableInterfaceExample</a:t>
            </a:r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Create new abstract method called </a:t>
            </a:r>
            <a:r>
              <a:rPr lang="en-GB" sz="2400" b="1" dirty="0">
                <a:latin typeface="Aptos" panose="020B0004020202020204" pitchFamily="34" charset="0"/>
                <a:cs typeface="Arial" panose="020B0604020202020204" pitchFamily="34" charset="0"/>
              </a:rPr>
              <a:t>food</a:t>
            </a:r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In the class implement the </a:t>
            </a:r>
            <a:r>
              <a:rPr lang="en-GB" sz="2400" b="1" dirty="0">
                <a:latin typeface="Aptos" panose="020B0004020202020204" pitchFamily="34" charset="0"/>
                <a:cs typeface="Arial" panose="020B0604020202020204" pitchFamily="34" charset="0"/>
              </a:rPr>
              <a:t>food </a:t>
            </a:r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interface for both the cat and dog</a:t>
            </a:r>
          </a:p>
          <a:p>
            <a:pPr lvl="1"/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And print out the results.</a:t>
            </a:r>
            <a:endParaRPr lang="en-GB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07DC4A-893F-3444-A90C-018C8820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81A9-7773-42D5-14D2-5E60D9FF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Class -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D6F68-5843-2D12-2F2F-BDE5BF6B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FB3D8-C528-DD7A-3CBB-21BEAB8E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44" y="1214937"/>
            <a:ext cx="6284827" cy="50944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145D4F-B199-2B94-CCA6-BC7602A5B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10040"/>
              </p:ext>
            </p:extLst>
          </p:nvPr>
        </p:nvGraphicFramePr>
        <p:xfrm>
          <a:off x="7456704" y="849177"/>
          <a:ext cx="4521936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8336">
                  <a:extLst>
                    <a:ext uri="{9D8B030D-6E8A-4147-A177-3AD203B41FA5}">
                      <a16:colId xmlns:a16="http://schemas.microsoft.com/office/drawing/2014/main" val="1825156621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59753795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40868865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400" b="1"/>
                        <a:t>Part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Example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Purpose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6947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public class 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Defines the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3811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String name; int age;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Stores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0601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public Person(String n, int a) { ...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Initializes the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7746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public void introduce() { ...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public int </a:t>
                      </a:r>
                      <a:r>
                        <a:rPr lang="en-GB" sz="1400" dirty="0" err="1"/>
                        <a:t>getNameLength</a:t>
                      </a:r>
                      <a:r>
                        <a:rPr lang="en-GB" sz="1400" dirty="0"/>
                        <a:t>() { ...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Adds </a:t>
                      </a:r>
                      <a:r>
                        <a:rPr lang="en-GB" sz="1400" dirty="0" err="1"/>
                        <a:t>behavior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6201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Main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public static void main(...) { ...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Runs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1800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3599B-B86D-CE9D-90D3-2E5393393302}"/>
              </a:ext>
            </a:extLst>
          </p:cNvPr>
          <p:cNvCxnSpPr>
            <a:cxnSpLocks/>
          </p:cNvCxnSpPr>
          <p:nvPr/>
        </p:nvCxnSpPr>
        <p:spPr>
          <a:xfrm flipH="1" flipV="1">
            <a:off x="1676400" y="1364701"/>
            <a:ext cx="5862320" cy="11136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D6F357-4070-5237-1358-18E09FB6C41F}"/>
              </a:ext>
            </a:extLst>
          </p:cNvPr>
          <p:cNvCxnSpPr>
            <a:cxnSpLocks/>
          </p:cNvCxnSpPr>
          <p:nvPr/>
        </p:nvCxnSpPr>
        <p:spPr>
          <a:xfrm flipH="1" flipV="1">
            <a:off x="2265680" y="1548454"/>
            <a:ext cx="5273040" cy="30066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71CD0-BB79-A326-7230-BBAD20321710}"/>
              </a:ext>
            </a:extLst>
          </p:cNvPr>
          <p:cNvCxnSpPr>
            <a:cxnSpLocks/>
          </p:cNvCxnSpPr>
          <p:nvPr/>
        </p:nvCxnSpPr>
        <p:spPr>
          <a:xfrm flipH="1" flipV="1">
            <a:off x="2997200" y="2003541"/>
            <a:ext cx="4500144" cy="30266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D0C53E-7CA8-9AEE-7919-A786C5B21778}"/>
              </a:ext>
            </a:extLst>
          </p:cNvPr>
          <p:cNvCxnSpPr>
            <a:cxnSpLocks/>
          </p:cNvCxnSpPr>
          <p:nvPr/>
        </p:nvCxnSpPr>
        <p:spPr>
          <a:xfrm flipH="1" flipV="1">
            <a:off x="1676400" y="2811565"/>
            <a:ext cx="5820944" cy="27021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CA8C24-2593-EA3C-5937-011CA4ADE5E7}"/>
              </a:ext>
            </a:extLst>
          </p:cNvPr>
          <p:cNvCxnSpPr>
            <a:cxnSpLocks/>
          </p:cNvCxnSpPr>
          <p:nvPr/>
        </p:nvCxnSpPr>
        <p:spPr>
          <a:xfrm flipH="1">
            <a:off x="1991360" y="3081784"/>
            <a:ext cx="5465344" cy="3244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FF1DA8-9207-0B73-8968-691EE3258483}"/>
              </a:ext>
            </a:extLst>
          </p:cNvPr>
          <p:cNvCxnSpPr>
            <a:cxnSpLocks/>
          </p:cNvCxnSpPr>
          <p:nvPr/>
        </p:nvCxnSpPr>
        <p:spPr>
          <a:xfrm flipH="1">
            <a:off x="2357120" y="3641700"/>
            <a:ext cx="5140224" cy="4423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4094B4-11F2-95EB-DF39-149BA91DC47D}"/>
              </a:ext>
            </a:extLst>
          </p:cNvPr>
          <p:cNvCxnSpPr>
            <a:cxnSpLocks/>
          </p:cNvCxnSpPr>
          <p:nvPr/>
        </p:nvCxnSpPr>
        <p:spPr>
          <a:xfrm flipH="1" flipV="1">
            <a:off x="3220720" y="3990730"/>
            <a:ext cx="5689600" cy="56107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9C4EA8-A065-5018-E5D1-573270829CE9}"/>
              </a:ext>
            </a:extLst>
          </p:cNvPr>
          <p:cNvSpPr txBox="1"/>
          <p:nvPr/>
        </p:nvSpPr>
        <p:spPr>
          <a:xfrm>
            <a:off x="8910320" y="4382523"/>
            <a:ext cx="2242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6828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513B-A6E5-2706-5301-D21700D3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Interface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6F87D-51F7-DCC4-09D8-545B27C7D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6A1-3D3E-006F-41BA-D48F60AF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30" y="721359"/>
            <a:ext cx="5661950" cy="59275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834C56-E6B7-8F5F-0555-DF7C711D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79660"/>
              </p:ext>
            </p:extLst>
          </p:nvPr>
        </p:nvGraphicFramePr>
        <p:xfrm>
          <a:off x="7082374" y="859337"/>
          <a:ext cx="5046447" cy="3840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9345">
                  <a:extLst>
                    <a:ext uri="{9D8B030D-6E8A-4147-A177-3AD203B41FA5}">
                      <a16:colId xmlns:a16="http://schemas.microsoft.com/office/drawing/2014/main" val="114094036"/>
                    </a:ext>
                  </a:extLst>
                </a:gridCol>
                <a:gridCol w="1809252">
                  <a:extLst>
                    <a:ext uri="{9D8B030D-6E8A-4147-A177-3AD203B41FA5}">
                      <a16:colId xmlns:a16="http://schemas.microsoft.com/office/drawing/2014/main" val="3188116190"/>
                    </a:ext>
                  </a:extLst>
                </a:gridCol>
                <a:gridCol w="2187850">
                  <a:extLst>
                    <a:ext uri="{9D8B030D-6E8A-4147-A177-3AD203B41FA5}">
                      <a16:colId xmlns:a16="http://schemas.microsoft.com/office/drawing/2014/main" val="22117346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200" b="1"/>
                        <a:t>Component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Description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Example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6232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200" b="1"/>
                        <a:t>Interface Declaration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Declares the interface using the interface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public interface DemoInterfaceExample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03971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sz="1200" b="1"/>
                        <a:t>Abstract Method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Declares behavior that must be implemented in any class that uses the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void greet(String name);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4879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200" b="1" dirty="0"/>
                        <a:t>Default Method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Provides a method with a default implementation (can be overridden)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default void sayBye() { ...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83297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200" b="1"/>
                        <a:t>Static Method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Provides utility logic; belongs to the interface itself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static void showInfo() { ...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2442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200" b="1"/>
                        <a:t>Constant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A public static final variable (implicitly so in interfaces)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MAX_COUNT = 5;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53764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37301D-ADEF-7FF8-6C38-BAC9FC8776AF}"/>
              </a:ext>
            </a:extLst>
          </p:cNvPr>
          <p:cNvCxnSpPr>
            <a:cxnSpLocks/>
          </p:cNvCxnSpPr>
          <p:nvPr/>
        </p:nvCxnSpPr>
        <p:spPr>
          <a:xfrm flipH="1" flipV="1">
            <a:off x="2174240" y="859337"/>
            <a:ext cx="4978400" cy="70530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FFBD4C-504B-3194-A3CC-403DC8DA74CF}"/>
              </a:ext>
            </a:extLst>
          </p:cNvPr>
          <p:cNvCxnSpPr>
            <a:cxnSpLocks/>
          </p:cNvCxnSpPr>
          <p:nvPr/>
        </p:nvCxnSpPr>
        <p:spPr>
          <a:xfrm flipH="1" flipV="1">
            <a:off x="2275840" y="1117600"/>
            <a:ext cx="4876800" cy="114884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5C1AF6-4F15-9E07-8084-86AE303C524D}"/>
              </a:ext>
            </a:extLst>
          </p:cNvPr>
          <p:cNvCxnSpPr>
            <a:cxnSpLocks/>
          </p:cNvCxnSpPr>
          <p:nvPr/>
        </p:nvCxnSpPr>
        <p:spPr>
          <a:xfrm flipH="1">
            <a:off x="2489200" y="2266443"/>
            <a:ext cx="4662330" cy="51313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6363A9-816F-A075-91FA-183FA6752BDD}"/>
              </a:ext>
            </a:extLst>
          </p:cNvPr>
          <p:cNvCxnSpPr>
            <a:cxnSpLocks/>
          </p:cNvCxnSpPr>
          <p:nvPr/>
        </p:nvCxnSpPr>
        <p:spPr>
          <a:xfrm flipH="1">
            <a:off x="3312160" y="2266443"/>
            <a:ext cx="3839370" cy="219172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B78A48-65EA-3CEB-344D-B29DCE154D04}"/>
              </a:ext>
            </a:extLst>
          </p:cNvPr>
          <p:cNvCxnSpPr>
            <a:cxnSpLocks/>
          </p:cNvCxnSpPr>
          <p:nvPr/>
        </p:nvCxnSpPr>
        <p:spPr>
          <a:xfrm flipH="1" flipV="1">
            <a:off x="2489200" y="1564640"/>
            <a:ext cx="4662330" cy="153416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E24F08-CC5B-4B39-8B76-BA5321148F30}"/>
              </a:ext>
            </a:extLst>
          </p:cNvPr>
          <p:cNvCxnSpPr>
            <a:cxnSpLocks/>
          </p:cNvCxnSpPr>
          <p:nvPr/>
        </p:nvCxnSpPr>
        <p:spPr>
          <a:xfrm flipH="1">
            <a:off x="3495040" y="3098800"/>
            <a:ext cx="3656490" cy="150368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3F1F29-300F-CFD7-686E-6EC9FC52D5C0}"/>
              </a:ext>
            </a:extLst>
          </p:cNvPr>
          <p:cNvCxnSpPr>
            <a:cxnSpLocks/>
          </p:cNvCxnSpPr>
          <p:nvPr/>
        </p:nvCxnSpPr>
        <p:spPr>
          <a:xfrm flipH="1" flipV="1">
            <a:off x="2570480" y="2128465"/>
            <a:ext cx="4551680" cy="1577367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801BEF-FCF6-97D3-BC2C-296DAAE922B6}"/>
              </a:ext>
            </a:extLst>
          </p:cNvPr>
          <p:cNvCxnSpPr>
            <a:cxnSpLocks/>
          </p:cNvCxnSpPr>
          <p:nvPr/>
        </p:nvCxnSpPr>
        <p:spPr>
          <a:xfrm flipH="1">
            <a:off x="3860800" y="3705832"/>
            <a:ext cx="3261360" cy="99398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479EF8-B1F0-C686-22C0-3EE193A3218A}"/>
              </a:ext>
            </a:extLst>
          </p:cNvPr>
          <p:cNvCxnSpPr>
            <a:cxnSpLocks/>
          </p:cNvCxnSpPr>
          <p:nvPr/>
        </p:nvCxnSpPr>
        <p:spPr>
          <a:xfrm flipH="1" flipV="1">
            <a:off x="2722880" y="2468443"/>
            <a:ext cx="4443335" cy="190841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C222E4-79F7-41A7-84EE-E70994999510}"/>
              </a:ext>
            </a:extLst>
          </p:cNvPr>
          <p:cNvCxnSpPr>
            <a:cxnSpLocks/>
          </p:cNvCxnSpPr>
          <p:nvPr/>
        </p:nvCxnSpPr>
        <p:spPr>
          <a:xfrm flipH="1">
            <a:off x="3312160" y="4376857"/>
            <a:ext cx="3854055" cy="46093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A79A-4ECE-A450-D607-5982A3E6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Class - public static void main(String[ 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947E9-2F53-5415-8332-4BC10F03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public static void main(String[] </a:t>
            </a:r>
            <a:r>
              <a:rPr lang="en-GB" b="1" dirty="0" err="1">
                <a:highlight>
                  <a:srgbClr val="FFFF00"/>
                </a:highlight>
              </a:rPr>
              <a:t>args</a:t>
            </a:r>
            <a:r>
              <a:rPr lang="en-GB" b="1" dirty="0">
                <a:highlight>
                  <a:srgbClr val="FFFF00"/>
                </a:highlight>
              </a:rPr>
              <a:t>)</a:t>
            </a:r>
            <a:r>
              <a:rPr lang="en-GB" b="1" dirty="0"/>
              <a:t> </a:t>
            </a:r>
            <a:r>
              <a:rPr lang="en-GB" dirty="0"/>
              <a:t>is always written in the main class.</a:t>
            </a:r>
          </a:p>
          <a:p>
            <a:pPr lvl="1"/>
            <a:r>
              <a:rPr lang="en-GB" dirty="0"/>
              <a:t>It is the entry point of every standalone Java program.</a:t>
            </a:r>
          </a:p>
          <a:p>
            <a:pPr lvl="1"/>
            <a:r>
              <a:rPr lang="en-GB" dirty="0"/>
              <a:t>When you run a Java program, the </a:t>
            </a:r>
            <a:r>
              <a:rPr lang="en-GB" b="1" dirty="0"/>
              <a:t>Java Virtual Machine (JVM) </a:t>
            </a:r>
            <a:r>
              <a:rPr lang="en-GB" dirty="0"/>
              <a:t>looks for this exact method to </a:t>
            </a:r>
            <a:r>
              <a:rPr lang="en-GB" b="1" dirty="0"/>
              <a:t>start the execution.</a:t>
            </a:r>
          </a:p>
          <a:p>
            <a:pPr lvl="1"/>
            <a:endParaRPr lang="en-GB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Think of this command as the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front door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to your program.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it's missing or misnamed, the JVM doesn't know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where to start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— you'll get an error.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A2F07-6789-EB9A-8C42-410FCF7C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EE7699-55A5-B2DC-F25E-E0E07FAD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 (Queues and Stacks)</a:t>
            </a:r>
            <a:br>
              <a:rPr lang="en-GB" dirty="0"/>
            </a:br>
            <a:r>
              <a:rPr lang="en-GB" dirty="0"/>
              <a:t>Case Study - Playing Cards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ABD14-B363-64C3-AE16-B848FFB0FA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7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2A9B-ECCC-4866-D9B4-0B49710A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– Playing Cards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4BBF5F-F8C8-8655-785D-CAAD59BB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Playing cards provide an excellent example of an ADT that can support multiple applications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Suit (Hearts, Spades, Clubs, Diamonds)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Rank (2, 3, 4, …, Queen, King, Ace)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Value (2, 3, 4, …, 9, 10, 10, 10, 10, 11)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Rank Value (e.g. 0, 1, 2, …, 10, 11, 12)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Colour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Face up/face down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Collection of cards can be a deck (1 only?)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Collection of cards can be a hand (multiple?)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Cards behave differently in different situations (Snap, Poker, Bridge, etc.)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Standard operations – deal, shuffle, compare, etc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FA52FA-3221-6F2E-B5BD-F0099993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6B580-2AC2-E884-AB3F-98D73A77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7" r="2410" b="39268"/>
          <a:stretch/>
        </p:blipFill>
        <p:spPr>
          <a:xfrm>
            <a:off x="6096000" y="1472266"/>
            <a:ext cx="5624374" cy="2276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64259-7187-3770-F9DB-02E4D3DE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3895124"/>
            <a:ext cx="2256248" cy="15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7D63-1B75-F05D-C2F7-92B1226F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6070-2DC7-2288-2403-9CD2069E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Playing Card (Lab)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0236B-6CD9-D69A-5194-9398090E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your </a:t>
            </a:r>
            <a:r>
              <a:rPr lang="en-GB" dirty="0" err="1">
                <a:solidFill>
                  <a:srgbClr val="0070C0"/>
                </a:solidFill>
              </a:rPr>
              <a:t>DataStructures</a:t>
            </a:r>
            <a:r>
              <a:rPr lang="en-GB" dirty="0"/>
              <a:t> project, implement a </a:t>
            </a:r>
            <a:r>
              <a:rPr lang="en-GB" dirty="0">
                <a:solidFill>
                  <a:srgbClr val="0070C0"/>
                </a:solidFill>
              </a:rPr>
              <a:t>Card</a:t>
            </a:r>
            <a:r>
              <a:rPr lang="en-GB" dirty="0"/>
              <a:t> class to represent a single standard playing card.</a:t>
            </a:r>
          </a:p>
          <a:p>
            <a:r>
              <a:rPr lang="en-GB" dirty="0"/>
              <a:t> A card is characterised by 2 values</a:t>
            </a:r>
          </a:p>
          <a:p>
            <a:pPr lvl="1"/>
            <a:r>
              <a:rPr lang="en-GB" dirty="0"/>
              <a:t> Its </a:t>
            </a:r>
            <a:r>
              <a:rPr lang="en-GB" b="1" dirty="0"/>
              <a:t>rank</a:t>
            </a:r>
            <a:r>
              <a:rPr lang="en-GB" dirty="0"/>
              <a:t> (one of “2”, “3”, “4”, “5”, ”6”, “7”, “8”, “9”, “10”, “Jack”, “Queen”, “King”, “Ace”)</a:t>
            </a:r>
          </a:p>
          <a:p>
            <a:pPr lvl="1"/>
            <a:r>
              <a:rPr lang="en-GB" dirty="0"/>
              <a:t> Its </a:t>
            </a:r>
            <a:r>
              <a:rPr lang="en-GB" b="1" dirty="0"/>
              <a:t>suit</a:t>
            </a:r>
            <a:r>
              <a:rPr lang="en-GB" dirty="0"/>
              <a:t> (one of “Clubs”, “Diamonds”, “Hearts”, “Spades”)</a:t>
            </a:r>
          </a:p>
          <a:p>
            <a:r>
              <a:rPr lang="en-GB" dirty="0"/>
              <a:t> Include the following public methods on Card objects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Card() </a:t>
            </a:r>
            <a:r>
              <a:rPr lang="en-GB" dirty="0"/>
              <a:t>constructor to generate a card with random rank and suit values</a:t>
            </a:r>
          </a:p>
          <a:p>
            <a:pPr lvl="1"/>
            <a:r>
              <a:rPr lang="en-GB" dirty="0"/>
              <a:t>Accessor methods </a:t>
            </a:r>
            <a:r>
              <a:rPr lang="en-GB" b="1" dirty="0" err="1"/>
              <a:t>getRank</a:t>
            </a:r>
            <a:r>
              <a:rPr lang="en-GB" b="1" dirty="0"/>
              <a:t>() </a:t>
            </a:r>
            <a:r>
              <a:rPr lang="en-GB" dirty="0"/>
              <a:t>and </a:t>
            </a:r>
            <a:r>
              <a:rPr lang="en-GB" b="1" dirty="0" err="1"/>
              <a:t>getSuit</a:t>
            </a:r>
            <a:r>
              <a:rPr lang="en-GB" b="1" dirty="0"/>
              <a:t>() </a:t>
            </a:r>
            <a:r>
              <a:rPr lang="en-GB" dirty="0"/>
              <a:t>to return the rank and suit</a:t>
            </a:r>
          </a:p>
          <a:p>
            <a:pPr lvl="1"/>
            <a:r>
              <a:rPr lang="en-GB" dirty="0"/>
              <a:t>A </a:t>
            </a:r>
            <a:r>
              <a:rPr lang="en-GB" b="1" dirty="0" err="1"/>
              <a:t>toString</a:t>
            </a:r>
            <a:r>
              <a:rPr lang="en-GB" b="1" dirty="0"/>
              <a:t>() </a:t>
            </a:r>
            <a:r>
              <a:rPr lang="en-GB" dirty="0"/>
              <a:t>method to return the card in the form (e.g.) “2 of Clubs”</a:t>
            </a:r>
          </a:p>
          <a:p>
            <a:pPr lvl="1"/>
            <a:r>
              <a:rPr lang="en-GB" dirty="0"/>
              <a:t>A method </a:t>
            </a:r>
            <a:r>
              <a:rPr lang="en-GB" b="1" dirty="0" err="1"/>
              <a:t>isBiggerThan</a:t>
            </a:r>
            <a:r>
              <a:rPr lang="en-GB" b="1" dirty="0"/>
              <a:t>() </a:t>
            </a:r>
            <a:r>
              <a:rPr lang="en-GB" dirty="0"/>
              <a:t>that takes another Card object as a parameter and returns true if the card has a higher rank than the parameter card.</a:t>
            </a:r>
          </a:p>
          <a:p>
            <a:r>
              <a:rPr lang="en-GB" dirty="0"/>
              <a:t> Implement a </a:t>
            </a:r>
            <a:r>
              <a:rPr lang="en-GB" dirty="0" err="1">
                <a:solidFill>
                  <a:srgbClr val="0070C0"/>
                </a:solidFill>
              </a:rPr>
              <a:t>CardTest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class to generate 2 new cards and display them biggest first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AE1D63-6865-42E3-1FF1-2BF8B471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FCBCB-F391-478C-ADA3-4D45AF1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Card.java and CardTest.java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3D7E-4CAD-5721-C836-16AA8AFBD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BAE04-BA5D-431D-E3B4-D75B0ECA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74" y="757736"/>
            <a:ext cx="6030482" cy="56827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5F889-4D40-2AED-ACFF-5D4920B1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66"/>
          <a:stretch/>
        </p:blipFill>
        <p:spPr>
          <a:xfrm>
            <a:off x="7031947" y="902371"/>
            <a:ext cx="4977173" cy="5223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7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FEB-594A-15DF-368E-48193658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Playing Card (Lab)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A209-3A46-EF4E-EC27-FB394B13E6D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2">
                <a:lumMod val="9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In your </a:t>
            </a:r>
            <a:r>
              <a:rPr lang="en-GB" dirty="0" err="1">
                <a:solidFill>
                  <a:srgbClr val="0070C0"/>
                </a:solidFill>
              </a:rPr>
              <a:t>DataStructures</a:t>
            </a:r>
            <a:r>
              <a:rPr lang="en-GB" dirty="0"/>
              <a:t> project, create the 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class </a:t>
            </a:r>
            <a:r>
              <a:rPr lang="en-GB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Deck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to represent a full pack of 52 </a:t>
            </a:r>
            <a:r>
              <a:rPr lang="en-GB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Card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objects.</a:t>
            </a:r>
            <a:r>
              <a:rPr lang="en-GB" dirty="0"/>
              <a:t> </a:t>
            </a:r>
          </a:p>
          <a:p>
            <a:r>
              <a:rPr lang="en-GB" dirty="0"/>
              <a:t>Provide a method </a:t>
            </a:r>
            <a:r>
              <a:rPr lang="en-GB" dirty="0" err="1">
                <a:solidFill>
                  <a:srgbClr val="0070C0"/>
                </a:solidFill>
              </a:rPr>
              <a:t>toString</a:t>
            </a:r>
            <a:r>
              <a:rPr lang="en-GB">
                <a:solidFill>
                  <a:srgbClr val="0070C0"/>
                </a:solidFill>
              </a:rPr>
              <a:t>() </a:t>
            </a:r>
            <a:r>
              <a:rPr lang="en-GB"/>
              <a:t>The </a:t>
            </a:r>
            <a:r>
              <a:rPr lang="en-GB" dirty="0"/>
              <a:t>deck should create one of each combination of suit and rank. You will also need to create an overloaded </a:t>
            </a:r>
            <a:r>
              <a:rPr lang="en-GB" dirty="0">
                <a:solidFill>
                  <a:srgbClr val="0070C0"/>
                </a:solidFill>
              </a:rPr>
              <a:t>Card</a:t>
            </a:r>
            <a:r>
              <a:rPr lang="en-GB" dirty="0"/>
              <a:t> constructor that accepts rank and suit parameter values.</a:t>
            </a:r>
          </a:p>
          <a:p>
            <a:r>
              <a:rPr lang="en-GB" dirty="0"/>
              <a:t> Provide a method </a:t>
            </a:r>
            <a:r>
              <a:rPr lang="en-GB" dirty="0" err="1">
                <a:solidFill>
                  <a:srgbClr val="0070C0"/>
                </a:solidFill>
              </a:rPr>
              <a:t>toString</a:t>
            </a:r>
            <a:r>
              <a:rPr lang="en-GB" dirty="0">
                <a:solidFill>
                  <a:srgbClr val="0070C0"/>
                </a:solidFill>
              </a:rPr>
              <a:t>() </a:t>
            </a:r>
            <a:r>
              <a:rPr lang="en-GB" dirty="0"/>
              <a:t>that returns a string representation of the deck, with each card printed on a separate line.</a:t>
            </a:r>
          </a:p>
          <a:p>
            <a:r>
              <a:rPr lang="en-GB" dirty="0"/>
              <a:t> Provide a method </a:t>
            </a:r>
            <a:r>
              <a:rPr lang="en-GB" dirty="0">
                <a:solidFill>
                  <a:srgbClr val="0070C0"/>
                </a:solidFill>
              </a:rPr>
              <a:t>deal() </a:t>
            </a:r>
            <a:r>
              <a:rPr lang="en-GB" dirty="0"/>
              <a:t>that returns a </a:t>
            </a:r>
            <a:r>
              <a:rPr lang="en-GB" dirty="0">
                <a:solidFill>
                  <a:srgbClr val="0070C0"/>
                </a:solidFill>
              </a:rPr>
              <a:t>Card</a:t>
            </a:r>
            <a:r>
              <a:rPr lang="en-GB" dirty="0"/>
              <a:t> object and removes it from the deck</a:t>
            </a:r>
          </a:p>
          <a:p>
            <a:r>
              <a:rPr lang="en-GB" dirty="0"/>
              <a:t> In the </a:t>
            </a:r>
            <a:r>
              <a:rPr lang="en-GB" dirty="0" err="1">
                <a:solidFill>
                  <a:srgbClr val="0070C0"/>
                </a:solidFill>
              </a:rPr>
              <a:t>CardTest</a:t>
            </a:r>
            <a:r>
              <a:rPr lang="en-GB" dirty="0"/>
              <a:t> class, provide code to create a deck, print it, and deal and print 5 cards</a:t>
            </a:r>
          </a:p>
          <a:p>
            <a:r>
              <a:rPr lang="en-GB" dirty="0"/>
              <a:t> Provide a method </a:t>
            </a:r>
            <a:r>
              <a:rPr lang="en-GB" dirty="0">
                <a:solidFill>
                  <a:srgbClr val="0070C0"/>
                </a:solidFill>
              </a:rPr>
              <a:t>shuffle() </a:t>
            </a:r>
            <a:r>
              <a:rPr lang="en-GB" dirty="0"/>
              <a:t>that randomizes the order of the cards in the deck</a:t>
            </a:r>
          </a:p>
          <a:p>
            <a:r>
              <a:rPr lang="en-GB" dirty="0"/>
              <a:t> In the </a:t>
            </a:r>
            <a:r>
              <a:rPr lang="en-GB" dirty="0" err="1">
                <a:solidFill>
                  <a:srgbClr val="0070C0"/>
                </a:solidFill>
              </a:rPr>
              <a:t>CardTest</a:t>
            </a:r>
            <a:r>
              <a:rPr lang="en-GB" dirty="0"/>
              <a:t> class, demonstrate that the shuffle has had an effect by  creating a deck and printing it to the console.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DB86-4FD9-7D26-86E2-6C9CEFE4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8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>
                <a:hlinkClick r:id="rId2"/>
              </a:rPr>
              <a:t>serif.salem@qa.com</a:t>
            </a:r>
            <a:endParaRPr lang="en-GB" sz="3200" dirty="0"/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872A04-CBA3-8DC4-02B4-8E86D6633F47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5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8E8376A-9D2D-85E2-8716-1965C540C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1416-2650-FC64-E689-C2A96EAB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Deck.java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4D8D-503F-D9F5-9264-0F190F0AF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3DF9D-8490-4454-6981-77340293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2" y="876157"/>
            <a:ext cx="7061017" cy="52808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282B5-284B-BC88-D709-EE70DB25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859337"/>
            <a:ext cx="4104145" cy="56646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20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66F50-EC47-911A-02D8-F99A4A58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Sorting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60F19-3AB5-3F68-012B-D998D6B784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132A-176B-39B8-C505-683AE829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Scenario – Comparing Cards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499E7-C60E-8528-5D18-96F264EF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6F3CF-166E-F1EC-74EF-975BB3F4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3"/>
          <a:stretch/>
        </p:blipFill>
        <p:spPr>
          <a:xfrm>
            <a:off x="323850" y="1404937"/>
            <a:ext cx="1145159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D3FF4-349E-8BD5-E16F-3D18B9BD1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50F54-F814-9677-FC1B-D5CE8B70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98"/>
            <a:ext cx="5994400" cy="5477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C552B-024C-A759-406B-F14F20A5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887"/>
            <a:ext cx="5707677" cy="48432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48D9-888B-760F-53CF-4E49EDE61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904" y="4266960"/>
            <a:ext cx="3720917" cy="25287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A9B452-9680-C197-196B-CC444A142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678" y="5502222"/>
            <a:ext cx="4644626" cy="9873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7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762AB-553D-31BB-C6F7-EB3F95E6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E3A9-A90A-5836-DA5F-50393E41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Manipulating Cards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7A466-1B59-4413-1684-269133EF9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D4B60-1C45-8615-8DB0-5887790F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024062"/>
            <a:ext cx="11220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F71A9-AD80-9F85-EA1E-B6F1F2150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9FF5D-66A5-9063-8A5A-901E1A8DC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924E-7EFF-BB03-AD09-8E20BA53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3EEE0-DABE-1588-1F22-90ECF258C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E0DD3-80C5-E50D-745E-D05D925A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600200"/>
            <a:ext cx="112109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C66EC-458D-DACB-4858-0041BC232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EF45-9D89-8D35-D8F5-CC38F2D3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EBFFA-1EAC-1A48-FC8A-25E6645AB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2A60B-ED10-903A-398E-74972DA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24012"/>
            <a:ext cx="11220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CBD09-CBF0-FD40-7C9B-241FEAED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EBE1-AEBC-3B31-B852-83437D56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E25DA-18A4-BC76-E223-CC8F5B33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41D6E-058D-98B8-13DC-D3FE16BF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207076"/>
            <a:ext cx="10521265" cy="40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63BF-7228-289E-BA65-48C49AED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(Self Practice)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D9A39-FDD8-B38C-E833-8BDDC5B5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29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D8362-92C2-0C14-DF33-3233774A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1188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65A8B-741B-6E13-9C16-F9252262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Structure and Assessment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47FC7-A016-B992-75AF-7133AE0FF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616A-22AD-8B2A-A19F-385D0809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47" y="918119"/>
            <a:ext cx="8091705" cy="578234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4676F1-6375-BD24-D2AC-541E97BF999C}"/>
              </a:ext>
            </a:extLst>
          </p:cNvPr>
          <p:cNvSpPr/>
          <p:nvPr/>
        </p:nvSpPr>
        <p:spPr>
          <a:xfrm>
            <a:off x="2050146" y="4366260"/>
            <a:ext cx="3882023" cy="5029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B4EB6-1986-30E2-ED00-B6D5221D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B17A9-1F9E-7B73-F77D-3A68E62D1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Some Fundamentals of 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558F1-8C23-9E9F-277A-9DADC78D3E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0F5D66-572D-40D1-309D-F9B8C29E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1" y="199249"/>
            <a:ext cx="9857432" cy="674958"/>
          </a:xfrm>
        </p:spPr>
        <p:txBody>
          <a:bodyPr/>
          <a:lstStyle/>
          <a:p>
            <a:r>
              <a:rPr lang="en-GB" dirty="0"/>
              <a:t>Java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4DDE4-E3E1-B308-32CA-FD691A66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20" y="1020291"/>
            <a:ext cx="11475562" cy="5050004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package</a:t>
            </a:r>
            <a:r>
              <a:rPr lang="en-GB" dirty="0"/>
              <a:t> in Java is like a </a:t>
            </a:r>
            <a:r>
              <a:rPr lang="en-GB" b="1" dirty="0"/>
              <a:t>folder</a:t>
            </a:r>
            <a:r>
              <a:rPr lang="en-GB" dirty="0"/>
              <a:t> that groups related </a:t>
            </a:r>
            <a:r>
              <a:rPr lang="en-GB" b="1" dirty="0">
                <a:solidFill>
                  <a:srgbClr val="C00000"/>
                </a:solidFill>
              </a:rPr>
              <a:t>classes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b="1" dirty="0">
                <a:solidFill>
                  <a:srgbClr val="C00000"/>
                </a:solidFill>
              </a:rPr>
              <a:t>interfaces</a:t>
            </a:r>
            <a:r>
              <a:rPr lang="en-GB" dirty="0"/>
              <a:t>, and </a:t>
            </a:r>
            <a:r>
              <a:rPr lang="en-GB" b="1" dirty="0"/>
              <a:t>sub-packages</a:t>
            </a:r>
            <a:r>
              <a:rPr lang="en-GB" dirty="0"/>
              <a:t> together. It helps you:</a:t>
            </a:r>
          </a:p>
          <a:p>
            <a:pPr lvl="1"/>
            <a:r>
              <a:rPr lang="en-GB" b="1" dirty="0"/>
              <a:t>Organize</a:t>
            </a:r>
            <a:r>
              <a:rPr lang="en-GB" dirty="0"/>
              <a:t> your code</a:t>
            </a:r>
          </a:p>
          <a:p>
            <a:pPr lvl="1"/>
            <a:r>
              <a:rPr lang="en-GB" b="1" dirty="0"/>
              <a:t>Avoid naming conflicts</a:t>
            </a:r>
            <a:endParaRPr lang="en-GB" dirty="0"/>
          </a:p>
          <a:p>
            <a:pPr lvl="1"/>
            <a:r>
              <a:rPr lang="en-GB" b="1" dirty="0"/>
              <a:t>Control access</a:t>
            </a:r>
            <a:r>
              <a:rPr lang="en-GB" dirty="0"/>
              <a:t> to classes and methods</a:t>
            </a:r>
          </a:p>
          <a:p>
            <a:pPr lvl="1"/>
            <a:r>
              <a:rPr lang="en-GB" b="1" dirty="0"/>
              <a:t>Reuse</a:t>
            </a:r>
            <a:r>
              <a:rPr lang="en-GB" dirty="0"/>
              <a:t> code more efficiently</a:t>
            </a:r>
          </a:p>
          <a:p>
            <a:r>
              <a:rPr lang="en-GB" dirty="0"/>
              <a:t>Java packages fall into </a:t>
            </a:r>
            <a:r>
              <a:rPr lang="en-GB" b="1" dirty="0"/>
              <a:t>three main categories</a:t>
            </a:r>
            <a:r>
              <a:rPr lang="en-GB" dirty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b="1" dirty="0"/>
              <a:t>Built-in Packages: </a:t>
            </a:r>
            <a:r>
              <a:rPr lang="en-GB" dirty="0"/>
              <a:t>Provided by Java itself as part of the </a:t>
            </a:r>
            <a:r>
              <a:rPr lang="en-GB" b="1" dirty="0"/>
              <a:t>JDK </a:t>
            </a:r>
            <a:r>
              <a:rPr lang="en-GB" dirty="0"/>
              <a:t>and available when you install Java.</a:t>
            </a:r>
          </a:p>
          <a:p>
            <a:pPr lvl="2"/>
            <a:r>
              <a:rPr lang="en-GB" dirty="0"/>
              <a:t>Such as </a:t>
            </a:r>
            <a:r>
              <a:rPr lang="en-GB" dirty="0" err="1"/>
              <a:t>java.util</a:t>
            </a:r>
            <a:r>
              <a:rPr lang="en-GB" dirty="0"/>
              <a:t>, </a:t>
            </a:r>
            <a:r>
              <a:rPr lang="en-GB" dirty="0" err="1"/>
              <a:t>java.time</a:t>
            </a:r>
            <a:r>
              <a:rPr lang="en-GB" dirty="0"/>
              <a:t>, ….etc.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b="1" dirty="0"/>
              <a:t>Third-party Packages:</a:t>
            </a:r>
            <a:r>
              <a:rPr lang="en-GB" dirty="0"/>
              <a:t> Created by </a:t>
            </a:r>
            <a:r>
              <a:rPr lang="en-GB" b="1" dirty="0"/>
              <a:t>others</a:t>
            </a:r>
            <a:r>
              <a:rPr lang="en-GB" dirty="0"/>
              <a:t> (developers or libraries) using tools such as Maven.</a:t>
            </a:r>
          </a:p>
          <a:p>
            <a:pPr lvl="2"/>
            <a:r>
              <a:rPr lang="en-GB" dirty="0"/>
              <a:t>Such as </a:t>
            </a:r>
            <a:r>
              <a:rPr lang="en-GB" dirty="0" err="1"/>
              <a:t>com.google.gson</a:t>
            </a:r>
            <a:r>
              <a:rPr lang="en-GB" dirty="0"/>
              <a:t> that convert Java objects to/from JSON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b="1" dirty="0"/>
              <a:t>User-defined (Own) Packages:</a:t>
            </a:r>
            <a:r>
              <a:rPr lang="en-GB" dirty="0"/>
              <a:t> Created by you or your team to organize your code.</a:t>
            </a:r>
          </a:p>
          <a:p>
            <a:pPr marL="914400" lvl="1" indent="-45720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9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11A-8485-4B08-450E-830AF4AB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Packages – </a:t>
            </a:r>
            <a:r>
              <a:rPr lang="en-GB" dirty="0" err="1"/>
              <a:t>java.lang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121C9-E3CF-96C5-7856-A979A221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20" y="1020291"/>
            <a:ext cx="6357540" cy="2060840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When you write a Java program, the compiler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automatically includes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everything in the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java.lang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package — no need to manually import 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java.lang</a:t>
            </a:r>
            <a:r>
              <a:rPr kumimoji="0" lang="en-GB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contains the core classes </a:t>
            </a:r>
            <a:r>
              <a:rPr kumimoji="0" lang="en-GB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that Java believes every program needs.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EF4D5-5E7D-F531-8AC8-8C131B2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7C88B9-CBCB-ECEF-937F-D9A80DF37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76041"/>
              </p:ext>
            </p:extLst>
          </p:nvPr>
        </p:nvGraphicFramePr>
        <p:xfrm>
          <a:off x="6817560" y="989811"/>
          <a:ext cx="4875344" cy="2438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17184">
                  <a:extLst>
                    <a:ext uri="{9D8B030D-6E8A-4147-A177-3AD203B41FA5}">
                      <a16:colId xmlns:a16="http://schemas.microsoft.com/office/drawing/2014/main" val="2415664685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1859288447"/>
                    </a:ext>
                  </a:extLst>
                </a:gridCol>
              </a:tblGrid>
              <a:tr h="285214">
                <a:tc>
                  <a:txBody>
                    <a:bodyPr/>
                    <a:lstStyle/>
                    <a:p>
                      <a:r>
                        <a:rPr lang="en-GB" sz="1400" b="1" dirty="0"/>
                        <a:t>Classes in </a:t>
                      </a:r>
                      <a:r>
                        <a:rPr lang="en-GB" sz="1400" b="1" dirty="0" err="1"/>
                        <a:t>java.lang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What it does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75646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Input/output, environment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0707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Text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627935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Math functions (e.g. Math.sqrt())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620896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The root class of all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109809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Multithreading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389346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Exception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653138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Integer,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Wrapper classes for primitives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30776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5CD487C-9229-CCBD-2AD1-C9D710EA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69" y="3543815"/>
            <a:ext cx="9197646" cy="31149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98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366F-7ABA-6151-F475-E457DD3F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Packages – Create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752D-AFB3-D2CC-117B-9D2F60EF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020291"/>
            <a:ext cx="5720312" cy="5050004"/>
          </a:xfrm>
        </p:spPr>
        <p:txBody>
          <a:bodyPr>
            <a:normAutofit/>
          </a:bodyPr>
          <a:lstStyle/>
          <a:p>
            <a:r>
              <a:rPr lang="en-GB" sz="2000" dirty="0"/>
              <a:t>File </a:t>
            </a:r>
            <a:r>
              <a:rPr lang="en-GB" sz="2000" dirty="0">
                <a:sym typeface="Wingdings" panose="05000000000000000000" pitchFamily="2" charset="2"/>
              </a:rPr>
              <a:t> New Project  Java Applications  Next..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1800" dirty="0"/>
              <a:t>This is a </a:t>
            </a:r>
            <a:r>
              <a:rPr lang="en-GB" sz="1800" b="1" dirty="0"/>
              <a:t>package declaration</a:t>
            </a:r>
            <a:r>
              <a:rPr lang="en-GB" sz="1800" dirty="0"/>
              <a:t> — it tells Java </a:t>
            </a:r>
            <a:r>
              <a:rPr lang="en-GB" sz="1800" b="1" dirty="0"/>
              <a:t>which folder</a:t>
            </a:r>
            <a:r>
              <a:rPr lang="en-GB" sz="1800" dirty="0"/>
              <a:t> (or namespace) this file belongs to.</a:t>
            </a:r>
          </a:p>
          <a:p>
            <a:pPr lvl="1"/>
            <a:r>
              <a:rPr lang="en-GB" sz="1600" dirty="0"/>
              <a:t>Helps with </a:t>
            </a:r>
            <a:r>
              <a:rPr lang="en-GB" sz="1600" b="1" dirty="0"/>
              <a:t>project structure</a:t>
            </a:r>
            <a:r>
              <a:rPr lang="en-GB" sz="1600" dirty="0"/>
              <a:t> and access control.</a:t>
            </a:r>
          </a:p>
          <a:p>
            <a:pPr lvl="1"/>
            <a:endParaRPr lang="en-GB" sz="1600" dirty="0"/>
          </a:p>
          <a:p>
            <a:endParaRPr lang="en-GB" sz="1800" dirty="0"/>
          </a:p>
          <a:p>
            <a:pPr lvl="1"/>
            <a:endParaRPr lang="en-GB" sz="18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F0382-FE00-9C43-BACA-D3693A52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E2B8C-DE57-3F03-8663-74A54098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6704"/>
            <a:ext cx="5646572" cy="38258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665D2-97E4-0442-EFE3-1F484CB7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02774"/>
            <a:ext cx="5646572" cy="9372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01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46F8-8F68-B18F-0673-D9E028AE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1" y="199249"/>
            <a:ext cx="9857432" cy="674958"/>
          </a:xfrm>
        </p:spPr>
        <p:txBody>
          <a:bodyPr/>
          <a:lstStyle/>
          <a:p>
            <a:r>
              <a:rPr lang="en-GB" dirty="0"/>
              <a:t>Java Packages – import </a:t>
            </a:r>
            <a:r>
              <a:rPr lang="en-GB" dirty="0" err="1"/>
              <a:t>java.util.</a:t>
            </a:r>
            <a:r>
              <a:rPr lang="en-GB" i="1" dirty="0" err="1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en-GB" i="1" dirty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/Interface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5703EE7-886C-8318-88CD-7A6BC581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20" y="1020291"/>
            <a:ext cx="6073060" cy="5050004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java.util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is a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built-in Java package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that contains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utility classes and interfaces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, especially for:</a:t>
            </a:r>
          </a:p>
          <a:p>
            <a:endParaRPr lang="en-GB" dirty="0"/>
          </a:p>
          <a:p>
            <a:r>
              <a:rPr lang="en-GB" dirty="0"/>
              <a:t>Must </a:t>
            </a:r>
            <a:r>
              <a:rPr lang="en-GB" b="1" dirty="0"/>
              <a:t>import the proper class/interface </a:t>
            </a:r>
            <a:r>
              <a:rPr lang="en-GB" dirty="0"/>
              <a:t>whenever used in your java file.</a:t>
            </a:r>
          </a:p>
          <a:p>
            <a:pPr lvl="1"/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//Import Scanner</a:t>
            </a:r>
          </a:p>
          <a:p>
            <a:pPr lvl="1"/>
            <a:r>
              <a:rPr lang="en-GB" dirty="0"/>
              <a:t>Import </a:t>
            </a:r>
            <a:r>
              <a:rPr lang="en-GB" dirty="0" err="1"/>
              <a:t>jave,util</a:t>
            </a:r>
            <a:r>
              <a:rPr lang="en-GB" dirty="0"/>
              <a:t>.*;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//import everything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java.util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GB" dirty="0"/>
              <a:t>Not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1652-6DBA-D4AF-D6CD-E7A15CDD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268" y="6242792"/>
            <a:ext cx="464287" cy="498773"/>
          </a:xfrm>
        </p:spPr>
        <p:txBody>
          <a:bodyPr/>
          <a:lstStyle/>
          <a:p>
            <a:fld id="{A63D1FAB-6ACB-445C-B381-BE8D10F3279C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AD5FB33-BA71-616B-7D83-57DB5169E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835088"/>
              </p:ext>
            </p:extLst>
          </p:nvPr>
        </p:nvGraphicFramePr>
        <p:xfrm>
          <a:off x="6525803" y="1137761"/>
          <a:ext cx="5117465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9465">
                  <a:extLst>
                    <a:ext uri="{9D8B030D-6E8A-4147-A177-3AD203B41FA5}">
                      <a16:colId xmlns:a16="http://schemas.microsoft.com/office/drawing/2014/main" val="38984521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0064849"/>
                    </a:ext>
                  </a:extLst>
                </a:gridCol>
              </a:tblGrid>
              <a:tr h="289587">
                <a:tc>
                  <a:txBody>
                    <a:bodyPr/>
                    <a:lstStyle/>
                    <a:p>
                      <a:r>
                        <a:rPr lang="en-GB" sz="1400" b="1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61094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/>
                        <a:t>Collections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ArrayList, HashMap, HashSet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712934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05281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/>
                        <a:t>Date &amp; Time (old)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Date, Calendar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528227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/>
                        <a:t>Randomness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Random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582196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/>
                        <a:t>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Collections, Optional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60061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C6C620A-6CB8-65AA-1BA0-78DC6D62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03" y="3073241"/>
            <a:ext cx="5116922" cy="32898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4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2DE-5D1F-0A94-EE4C-7A0E3631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353D-36F8-576C-2C48-4F9A2ECE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class</a:t>
            </a:r>
            <a:r>
              <a:rPr lang="en-GB" dirty="0"/>
              <a:t> in Java is a </a:t>
            </a:r>
            <a:r>
              <a:rPr lang="en-GB" b="1" dirty="0"/>
              <a:t>blueprint</a:t>
            </a:r>
            <a:r>
              <a:rPr lang="en-GB" dirty="0"/>
              <a:t> for creating objects. It defines "What an object is and what it can do.“: </a:t>
            </a:r>
            <a:r>
              <a:rPr lang="en-GB" dirty="0">
                <a:solidFill>
                  <a:srgbClr val="0070C0"/>
                </a:solidFill>
              </a:rPr>
              <a:t>1) Fields (data), 2) Methods (</a:t>
            </a:r>
            <a:r>
              <a:rPr lang="en-GB" dirty="0" err="1">
                <a:solidFill>
                  <a:srgbClr val="0070C0"/>
                </a:solidFill>
              </a:rPr>
              <a:t>behaviors</a:t>
            </a:r>
            <a:r>
              <a:rPr lang="en-GB" dirty="0">
                <a:solidFill>
                  <a:srgbClr val="0070C0"/>
                </a:solidFill>
              </a:rPr>
              <a:t>), 3) Constructors (initialization logic).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interface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 Java defines a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contract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it declares methods that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must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be implemented by any class that uses it.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Interfaces are about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class can do —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 how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dirty="0"/>
              <a:t>Key Differences Between Class and Interface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993B2-D114-BC98-16CB-76FD3445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96068E-8408-82C5-5618-17873058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61984"/>
              </p:ext>
            </p:extLst>
          </p:nvPr>
        </p:nvGraphicFramePr>
        <p:xfrm>
          <a:off x="542949" y="3545293"/>
          <a:ext cx="11199204" cy="21160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9045">
                  <a:extLst>
                    <a:ext uri="{9D8B030D-6E8A-4147-A177-3AD203B41FA5}">
                      <a16:colId xmlns:a16="http://schemas.microsoft.com/office/drawing/2014/main" val="868169628"/>
                    </a:ext>
                  </a:extLst>
                </a:gridCol>
                <a:gridCol w="4392914">
                  <a:extLst>
                    <a:ext uri="{9D8B030D-6E8A-4147-A177-3AD203B41FA5}">
                      <a16:colId xmlns:a16="http://schemas.microsoft.com/office/drawing/2014/main" val="3754784660"/>
                    </a:ext>
                  </a:extLst>
                </a:gridCol>
                <a:gridCol w="4737245">
                  <a:extLst>
                    <a:ext uri="{9D8B030D-6E8A-4147-A177-3AD203B41FA5}">
                      <a16:colId xmlns:a16="http://schemas.microsoft.com/office/drawing/2014/main" val="26998652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6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265713"/>
                  </a:ext>
                </a:extLst>
              </a:tr>
              <a:tr h="332117">
                <a:tc>
                  <a:txBody>
                    <a:bodyPr/>
                    <a:lstStyle/>
                    <a:p>
                      <a:r>
                        <a:rPr lang="en-GB" sz="1600"/>
                        <a:t>Contains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Fields + Methods + Constructors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Only method signatures (and constants)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987561"/>
                  </a:ext>
                </a:extLst>
              </a:tr>
              <a:tr h="351890">
                <a:tc>
                  <a:txBody>
                    <a:bodyPr/>
                    <a:lstStyle/>
                    <a:p>
                      <a:r>
                        <a:rPr lang="en-GB" sz="1600" dirty="0"/>
                        <a:t>Can be instantiated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❌ No (cannot create an interface object)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08460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r>
                        <a:rPr lang="en-GB" sz="160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Single inheritance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Multiple interfaces can be implemented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60736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GB" sz="160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Concrete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Abstract by default (can have default/static)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4876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600"/>
                        <a:t>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Can be instance or 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Only public static final (constants)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85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AHE_Serif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3" id="{44B7CF3A-12B2-4F8B-BEE9-649F5029D550}" vid="{52C52615-7AC1-42F0-A681-B41D614502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 Serif 1</Template>
  <TotalTime>0</TotalTime>
  <Words>1457</Words>
  <Application>Microsoft Office PowerPoint</Application>
  <PresentationFormat>Widescreen</PresentationFormat>
  <Paragraphs>219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Wingdings</vt:lpstr>
      <vt:lpstr>QAHE_Serif 3</vt:lpstr>
      <vt:lpstr>COM410 Programming in Practice</vt:lpstr>
      <vt:lpstr>Reach Out</vt:lpstr>
      <vt:lpstr>Module Structure and Assessment</vt:lpstr>
      <vt:lpstr>Some Fundamentals of Java</vt:lpstr>
      <vt:lpstr>Java Packages</vt:lpstr>
      <vt:lpstr>Java Packages – java.lang</vt:lpstr>
      <vt:lpstr>Java Packages – Create New Project</vt:lpstr>
      <vt:lpstr>Java Packages – import java.util.Class/Interface</vt:lpstr>
      <vt:lpstr>Classes and Interfaces</vt:lpstr>
      <vt:lpstr>Classes and Interfaces</vt:lpstr>
      <vt:lpstr>Interfaces Practice</vt:lpstr>
      <vt:lpstr>Java Class - Structure</vt:lpstr>
      <vt:lpstr>Java Interface Structure</vt:lpstr>
      <vt:lpstr>Main Class - public static void main(String[ ] args)</vt:lpstr>
      <vt:lpstr>Recap (Queues and Stacks) Case Study - Playing Cards </vt:lpstr>
      <vt:lpstr>Case Study – Playing Cards </vt:lpstr>
      <vt:lpstr>Scenario – Playing Card (Lab)</vt:lpstr>
      <vt:lpstr>Card.java and CardTest.java</vt:lpstr>
      <vt:lpstr>Scenario – Playing Card (Lab)</vt:lpstr>
      <vt:lpstr>Deck.java</vt:lpstr>
      <vt:lpstr>An Introduction to Sorting </vt:lpstr>
      <vt:lpstr>Scenario – Comparing Cards (Lab)</vt:lpstr>
      <vt:lpstr>PowerPoint Presentation</vt:lpstr>
      <vt:lpstr>Scenario – Manipulating Cards (Lab)</vt:lpstr>
      <vt:lpstr>PowerPoint Presentation</vt:lpstr>
      <vt:lpstr>Scenario (Lab)</vt:lpstr>
      <vt:lpstr>Scenario (Lab)</vt:lpstr>
      <vt:lpstr>Scenario (Lab)</vt:lpstr>
      <vt:lpstr>Challenge (Self Practice)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11</cp:revision>
  <dcterms:created xsi:type="dcterms:W3CDTF">2025-02-03T06:57:30Z</dcterms:created>
  <dcterms:modified xsi:type="dcterms:W3CDTF">2025-03-31T23:45:24Z</dcterms:modified>
</cp:coreProperties>
</file>