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gKnK3LbLYUv5dU+9JwogRDANxk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d7fa5fea6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cd7fa5fea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3a6c6c9c4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d3a6c6c9c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46" name="Shape 46"/>
        <p:cNvGrpSpPr/>
        <p:nvPr/>
      </p:nvGrpSpPr>
      <p:grpSpPr>
        <a:xfrm>
          <a:off x="0" y="0"/>
          <a:ext cx="0" cy="0"/>
          <a:chOff x="0" y="0"/>
          <a:chExt cx="0" cy="0"/>
        </a:xfrm>
      </p:grpSpPr>
      <p:sp>
        <p:nvSpPr>
          <p:cNvPr id="47" name="Google Shape;47;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5"/>
          <p:cNvGrpSpPr/>
          <p:nvPr/>
        </p:nvGrpSpPr>
        <p:grpSpPr>
          <a:xfrm>
            <a:off x="11078621" y="458788"/>
            <a:ext cx="632987" cy="680884"/>
            <a:chOff x="3600450" y="-1698438"/>
            <a:chExt cx="1353502" cy="1455919"/>
          </a:xfrm>
        </p:grpSpPr>
        <p:sp>
          <p:nvSpPr>
            <p:cNvPr id="49" name="Google Shape;49;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5"/>
          <p:cNvSpPr/>
          <p:nvPr>
            <p:ph idx="2" type="pic"/>
          </p:nvPr>
        </p:nvSpPr>
        <p:spPr>
          <a:xfrm>
            <a:off x="479612" y="1854200"/>
            <a:ext cx="11231996" cy="5003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4" name="Shape 54"/>
        <p:cNvGrpSpPr/>
        <p:nvPr/>
      </p:nvGrpSpPr>
      <p:grpSpPr>
        <a:xfrm>
          <a:off x="0" y="0"/>
          <a:ext cx="0" cy="0"/>
          <a:chOff x="0" y="0"/>
          <a:chExt cx="0" cy="0"/>
        </a:xfrm>
      </p:grpSpPr>
      <p:sp>
        <p:nvSpPr>
          <p:cNvPr id="55" name="Google Shape;55;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1" name="Google Shape;61;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developer.mozilla.org/en-US/docs/Learn/CSS/CSS_layout/Flexbox" TargetMode="External"/><Relationship Id="rId4" Type="http://schemas.openxmlformats.org/officeDocument/2006/relationships/hyperlink" Target="https://developer.mozilla.org/en-US/docs/Web/CSS/CSS_Flexible_Box_Layout/Basic_Concepts_of_Flexbo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5200"/>
              <a:t>CSS Flexbox</a:t>
            </a:r>
            <a:endParaRPr sz="5200"/>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Front-end programavimas panaudojant HTML / CSS / Bootstrap</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1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402" y="460650"/>
            <a:ext cx="67830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p:nvPr>
            <p:ph idx="2" type="body"/>
          </p:nvPr>
        </p:nvSpPr>
        <p:spPr>
          <a:xfrm>
            <a:off x="13550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CSS Flexbox</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cd7fa5fea6_0_12"/>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Front-end programavimas panaudojant HTML / CSS / Bootstrap</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120" name="Google Shape;120;gcd7fa5fea6_0_12"/>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lt-LT">
                <a:solidFill>
                  <a:schemeClr val="dk2"/>
                </a:solidFill>
              </a:rPr>
              <a:t>CSS Flexbox praktika. </a:t>
            </a:r>
            <a:endParaRPr b="1">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lt-LT">
                <a:solidFill>
                  <a:schemeClr val="dk2"/>
                </a:solidFill>
              </a:rPr>
              <a:t>Naudodami Media queries ir CSS Flexbox, atkurkite žemiau pateiktą dizainą visiems trims įrenginių dydžiams. Pradėkite nuo mobilios versijos ir pasiekus tam tikrą dydį sukurkite lūžio tašką (breakpoint). Blokų plotis ir aukštis turi būti paremtas relative css units ir atitikti pateiktus žemiau. </a:t>
            </a:r>
            <a:endParaRPr>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2"/>
              </a:solidFill>
            </a:endParaRPr>
          </a:p>
          <a:p>
            <a:pPr indent="0" lvl="0" marL="0" marR="0" rtl="0" algn="l">
              <a:lnSpc>
                <a:spcPct val="115000"/>
              </a:lnSpc>
              <a:spcBef>
                <a:spcPts val="0"/>
              </a:spcBef>
              <a:spcAft>
                <a:spcPts val="0"/>
              </a:spcAft>
              <a:buClr>
                <a:srgbClr val="000000"/>
              </a:buClr>
              <a:buSzPts val="1400"/>
              <a:buFont typeface="Arial"/>
              <a:buNone/>
            </a:pPr>
            <a:r>
              <a:t/>
            </a:r>
            <a:endParaRPr b="1">
              <a:solidFill>
                <a:schemeClr val="dk2"/>
              </a:solidFill>
            </a:endParaRPr>
          </a:p>
        </p:txBody>
      </p:sp>
      <p:sp>
        <p:nvSpPr>
          <p:cNvPr id="121" name="Google Shape;121;gcd7fa5fea6_0_12"/>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1</a:t>
            </a:r>
            <a:endParaRPr b="0" i="0" sz="1400" u="none" cap="none" strike="noStrike">
              <a:solidFill>
                <a:srgbClr val="000000"/>
              </a:solidFill>
              <a:latin typeface="Arial"/>
              <a:ea typeface="Arial"/>
              <a:cs typeface="Arial"/>
              <a:sym typeface="Arial"/>
            </a:endParaRPr>
          </a:p>
        </p:txBody>
      </p:sp>
      <p:pic>
        <p:nvPicPr>
          <p:cNvPr id="122" name="Google Shape;122;gcd7fa5fea6_0_12"/>
          <p:cNvPicPr preferRelativeResize="0"/>
          <p:nvPr/>
        </p:nvPicPr>
        <p:blipFill>
          <a:blip r:embed="rId3">
            <a:alphaModFix/>
          </a:blip>
          <a:stretch>
            <a:fillRect/>
          </a:stretch>
        </p:blipFill>
        <p:spPr>
          <a:xfrm>
            <a:off x="575975" y="3121196"/>
            <a:ext cx="4416949" cy="328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d3a6c6c9c4_0_1"/>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Front-end programavimas panaudojant HTML / CSS / Bootstrap</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128" name="Google Shape;128;gd3a6c6c9c4_0_1"/>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lt-LT">
                <a:solidFill>
                  <a:schemeClr val="dk2"/>
                </a:solidFill>
              </a:rPr>
              <a:t>CSS Flexbox praktika. </a:t>
            </a:r>
            <a:endParaRPr b="1">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lt-LT">
                <a:solidFill>
                  <a:schemeClr val="dk2"/>
                </a:solidFill>
              </a:rPr>
              <a:t>Naudodamiesi Media queries ir CSS Flexbox, atkurkite žemiau pateiktą dizainą visiems trims įrenginių dydžiams. Pradėkite nuo mobilios versijos ir pasiekus tam tikrą dydį sukurkite lūžio tašką (breakpoint). Svetainės vaizdinę medžiagą rasite atsiųstame dokumente.</a:t>
            </a:r>
            <a:endParaRPr>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lt-LT" sz="1000">
                <a:solidFill>
                  <a:schemeClr val="dk2"/>
                </a:solidFill>
              </a:rPr>
              <a:t>			 Desktop (nuo 1200px)				           		   Tablet (nuo 768px)		           Mobile (iki 767px)</a:t>
            </a:r>
            <a:endParaRPr sz="10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2"/>
              </a:solidFill>
            </a:endParaRPr>
          </a:p>
          <a:p>
            <a:pPr indent="0" lvl="0" marL="0" marR="0" rtl="0" algn="l">
              <a:lnSpc>
                <a:spcPct val="115000"/>
              </a:lnSpc>
              <a:spcBef>
                <a:spcPts val="0"/>
              </a:spcBef>
              <a:spcAft>
                <a:spcPts val="0"/>
              </a:spcAft>
              <a:buClr>
                <a:srgbClr val="000000"/>
              </a:buClr>
              <a:buSzPts val="1400"/>
              <a:buFont typeface="Arial"/>
              <a:buNone/>
            </a:pPr>
            <a:r>
              <a:t/>
            </a:r>
            <a:endParaRPr b="1">
              <a:solidFill>
                <a:schemeClr val="dk2"/>
              </a:solidFill>
            </a:endParaRPr>
          </a:p>
        </p:txBody>
      </p:sp>
      <p:sp>
        <p:nvSpPr>
          <p:cNvPr id="129" name="Google Shape;129;gd3a6c6c9c4_0_1"/>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a:t>
            </a:r>
            <a:r>
              <a:rPr b="1" lang="lt-LT" sz="1600">
                <a:solidFill>
                  <a:schemeClr val="lt1"/>
                </a:solidFill>
              </a:rPr>
              <a:t>2</a:t>
            </a:r>
            <a:endParaRPr b="0" i="0" sz="1400" u="none" cap="none" strike="noStrike">
              <a:solidFill>
                <a:srgbClr val="000000"/>
              </a:solidFill>
              <a:latin typeface="Arial"/>
              <a:ea typeface="Arial"/>
              <a:cs typeface="Arial"/>
              <a:sym typeface="Arial"/>
            </a:endParaRPr>
          </a:p>
        </p:txBody>
      </p:sp>
      <p:pic>
        <p:nvPicPr>
          <p:cNvPr id="130" name="Google Shape;130;gd3a6c6c9c4_0_1"/>
          <p:cNvPicPr preferRelativeResize="0"/>
          <p:nvPr/>
        </p:nvPicPr>
        <p:blipFill>
          <a:blip r:embed="rId3">
            <a:alphaModFix/>
          </a:blip>
          <a:stretch>
            <a:fillRect/>
          </a:stretch>
        </p:blipFill>
        <p:spPr>
          <a:xfrm>
            <a:off x="445925" y="3711975"/>
            <a:ext cx="4199900" cy="1920325"/>
          </a:xfrm>
          <a:prstGeom prst="rect">
            <a:avLst/>
          </a:prstGeom>
          <a:noFill/>
          <a:ln>
            <a:noFill/>
          </a:ln>
        </p:spPr>
      </p:pic>
      <p:pic>
        <p:nvPicPr>
          <p:cNvPr id="131" name="Google Shape;131;gd3a6c6c9c4_0_1"/>
          <p:cNvPicPr preferRelativeResize="0"/>
          <p:nvPr/>
        </p:nvPicPr>
        <p:blipFill>
          <a:blip r:embed="rId4">
            <a:alphaModFix/>
          </a:blip>
          <a:stretch>
            <a:fillRect/>
          </a:stretch>
        </p:blipFill>
        <p:spPr>
          <a:xfrm>
            <a:off x="5191575" y="3711975"/>
            <a:ext cx="2259430" cy="2009275"/>
          </a:xfrm>
          <a:prstGeom prst="rect">
            <a:avLst/>
          </a:prstGeom>
          <a:noFill/>
          <a:ln>
            <a:noFill/>
          </a:ln>
        </p:spPr>
      </p:pic>
      <p:pic>
        <p:nvPicPr>
          <p:cNvPr id="132" name="Google Shape;132;gd3a6c6c9c4_0_1"/>
          <p:cNvPicPr preferRelativeResize="0"/>
          <p:nvPr/>
        </p:nvPicPr>
        <p:blipFill>
          <a:blip r:embed="rId5">
            <a:alphaModFix/>
          </a:blip>
          <a:stretch>
            <a:fillRect/>
          </a:stretch>
        </p:blipFill>
        <p:spPr>
          <a:xfrm>
            <a:off x="7805826" y="3665350"/>
            <a:ext cx="1398774" cy="2102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Front-end programavimas panaudojant HTML / CSS / Bootstrap</a:t>
            </a:r>
            <a:endParaRPr sz="1400"/>
          </a:p>
        </p:txBody>
      </p:sp>
      <p:sp>
        <p:nvSpPr>
          <p:cNvPr id="138" name="Google Shape;138;p7"/>
          <p:cNvSpPr txBox="1"/>
          <p:nvPr>
            <p:ph idx="2" type="body"/>
          </p:nvPr>
        </p:nvSpPr>
        <p:spPr>
          <a:xfrm>
            <a:off x="3281700" y="1821693"/>
            <a:ext cx="3750900" cy="36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Flexbox</a:t>
            </a:r>
            <a:endParaRPr sz="1400"/>
          </a:p>
        </p:txBody>
      </p:sp>
      <p:sp>
        <p:nvSpPr>
          <p:cNvPr id="139" name="Google Shape;139;p7"/>
          <p:cNvSpPr txBox="1"/>
          <p:nvPr>
            <p:ph type="title"/>
          </p:nvPr>
        </p:nvSpPr>
        <p:spPr>
          <a:xfrm>
            <a:off x="480391"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140" name="Google Shape;140;p7"/>
          <p:cNvSpPr txBox="1"/>
          <p:nvPr>
            <p:ph idx="4" type="body"/>
          </p:nvPr>
        </p:nvSpPr>
        <p:spPr>
          <a:xfrm>
            <a:off x="7503550" y="1821732"/>
            <a:ext cx="4208100" cy="1682700"/>
          </a:xfrm>
          <a:prstGeom prst="rect">
            <a:avLst/>
          </a:prstGeom>
          <a:noFill/>
          <a:ln>
            <a:noFill/>
          </a:ln>
        </p:spPr>
        <p:txBody>
          <a:bodyPr anchorCtr="0" anchor="t" bIns="45700" lIns="91425" spcFirstLastPara="1" rIns="91425" wrap="square" tIns="45700">
            <a:normAutofit/>
          </a:bodyPr>
          <a:lstStyle/>
          <a:p>
            <a:pPr indent="-330200" lvl="0" marL="457200" rtl="0" algn="l">
              <a:lnSpc>
                <a:spcPct val="90000"/>
              </a:lnSpc>
              <a:spcBef>
                <a:spcPts val="0"/>
              </a:spcBef>
              <a:spcAft>
                <a:spcPts val="0"/>
              </a:spcAft>
              <a:buSzPts val="1600"/>
              <a:buChar char="-"/>
            </a:pPr>
            <a:r>
              <a:rPr lang="lt-LT" u="sng">
                <a:solidFill>
                  <a:schemeClr val="hlink"/>
                </a:solidFill>
                <a:hlinkClick r:id="rId3"/>
              </a:rPr>
              <a:t>https://developer.mozilla.org/en-US/docs/Learn/CSS/CSS_layout/Flexbox</a:t>
            </a:r>
            <a:endParaRPr/>
          </a:p>
          <a:p>
            <a:pPr indent="-330200" lvl="0" marL="457200" rtl="0" algn="l">
              <a:lnSpc>
                <a:spcPct val="90000"/>
              </a:lnSpc>
              <a:spcBef>
                <a:spcPts val="0"/>
              </a:spcBef>
              <a:spcAft>
                <a:spcPts val="0"/>
              </a:spcAft>
              <a:buSzPts val="1600"/>
              <a:buChar char="-"/>
            </a:pPr>
            <a:r>
              <a:rPr lang="lt-LT" u="sng">
                <a:solidFill>
                  <a:schemeClr val="hlink"/>
                </a:solidFill>
                <a:hlinkClick r:id="rId4"/>
              </a:rPr>
              <a:t>https://developer.mozilla.org/en-US/docs/Web/CSS/CSS_Flexible_Box_Layout/Basic_Concepts_of_Flexbox</a:t>
            </a:r>
            <a:endParaRPr/>
          </a:p>
          <a:p>
            <a:pPr indent="-330200" lvl="0" marL="457200" rtl="0" algn="l">
              <a:lnSpc>
                <a:spcPct val="90000"/>
              </a:lnSpc>
              <a:spcBef>
                <a:spcPts val="0"/>
              </a:spcBef>
              <a:spcAft>
                <a:spcPts val="0"/>
              </a:spcAft>
              <a:buSzPts val="1600"/>
              <a:buChar char="-"/>
            </a:pPr>
            <a:r>
              <a:rPr lang="lt-LT"/>
              <a:t>https://yoksel.github.io/flex-cheatsheet/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