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jcPor6xGbYrhr7f+EmXbv5FvX+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5CEF519-EB46-436A-9388-12139DB5589D}">
  <a:tblStyle styleId="{05CEF519-EB46-436A-9388-12139DB5589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lt-L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120a73bc5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gd120a73bc5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120a73bc5_0_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gd120a73bc5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120a73bc5_0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gd120a73bc5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120a73bc5_0_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gd120a73bc5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120a73bc5_0_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gd120a73bc5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120a73bc5_0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gd120a73bc5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120a73bc5_0_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gd120a73bc5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120a73bc5_0_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gd120a73bc5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d120a73bc5_0_1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gd120a73bc5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120a73bc5_0_1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gd120a73bc5_0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8177118b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gc8177118b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cd7fa5fea6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gcd7fa5fea6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539487ab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gd539487ab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120a73bc5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gd120a73bc5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120a73bc5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gd120a73bc5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120a73bc5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gd120a73bc5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120a73bc5_0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gd120a73bc5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120a73bc5_0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gd120a73bc5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120a73bc5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gd120a73bc5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11"/>
          <p:cNvSpPr txBox="1"/>
          <p:nvPr>
            <p:ph type="ctrTitle"/>
          </p:nvPr>
        </p:nvSpPr>
        <p:spPr>
          <a:xfrm>
            <a:off x="3273287" y="2618264"/>
            <a:ext cx="7050156" cy="2387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1"/>
          <p:cNvSpPr txBox="1"/>
          <p:nvPr>
            <p:ph idx="1" type="subTitle"/>
          </p:nvPr>
        </p:nvSpPr>
        <p:spPr>
          <a:xfrm>
            <a:off x="3273287" y="5930348"/>
            <a:ext cx="7050155" cy="92765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1600"/>
              <a:buNone/>
              <a:defRPr b="1" sz="1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1"/>
          <p:cNvSpPr txBox="1"/>
          <p:nvPr>
            <p:ph idx="10" type="dt"/>
          </p:nvPr>
        </p:nvSpPr>
        <p:spPr>
          <a:xfrm>
            <a:off x="449893" y="5930347"/>
            <a:ext cx="2358936" cy="92765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9" name="Google Shape;19;p11"/>
          <p:cNvPicPr preferRelativeResize="0"/>
          <p:nvPr/>
        </p:nvPicPr>
        <p:blipFill rotWithShape="1">
          <a:blip r:embed="rId2">
            <a:alphaModFix/>
          </a:blip>
          <a:srcRect b="0" l="0" r="0" t="0"/>
          <a:stretch/>
        </p:blipFill>
        <p:spPr>
          <a:xfrm>
            <a:off x="475294" y="458788"/>
            <a:ext cx="2334168" cy="683026"/>
          </a:xfrm>
          <a:prstGeom prst="rect">
            <a:avLst/>
          </a:prstGeom>
          <a:noFill/>
          <a:ln>
            <a:noFill/>
          </a:ln>
        </p:spPr>
      </p:pic>
      <p:sp>
        <p:nvSpPr>
          <p:cNvPr id="20" name="Google Shape;20;p11"/>
          <p:cNvSpPr txBox="1"/>
          <p:nvPr>
            <p:ph idx="2" type="body"/>
          </p:nvPr>
        </p:nvSpPr>
        <p:spPr>
          <a:xfrm>
            <a:off x="474662" y="2619023"/>
            <a:ext cx="2334167" cy="2387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1"/>
          <p:cNvSpPr/>
          <p:nvPr>
            <p:ph idx="3" type="pic"/>
          </p:nvPr>
        </p:nvSpPr>
        <p:spPr>
          <a:xfrm>
            <a:off x="10323513" y="458788"/>
            <a:ext cx="1377950" cy="1377950"/>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22" name="Shape 22"/>
        <p:cNvGrpSpPr/>
        <p:nvPr/>
      </p:nvGrpSpPr>
      <p:grpSpPr>
        <a:xfrm>
          <a:off x="0" y="0"/>
          <a:ext cx="0" cy="0"/>
          <a:chOff x="0" y="0"/>
          <a:chExt cx="0" cy="0"/>
        </a:xfrm>
      </p:grpSpPr>
      <p:sp>
        <p:nvSpPr>
          <p:cNvPr id="23" name="Google Shape;23;p12"/>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24" name="Google Shape;24;p12"/>
          <p:cNvGrpSpPr/>
          <p:nvPr/>
        </p:nvGrpSpPr>
        <p:grpSpPr>
          <a:xfrm>
            <a:off x="11078622" y="458788"/>
            <a:ext cx="632987" cy="680883"/>
            <a:chOff x="7684476" y="458788"/>
            <a:chExt cx="632987" cy="680883"/>
          </a:xfrm>
        </p:grpSpPr>
        <p:sp>
          <p:nvSpPr>
            <p:cNvPr id="25" name="Google Shape;25;p12"/>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 name="Google Shape;26;p12"/>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 name="Google Shape;27;p12"/>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 name="Google Shape;28;p12"/>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9" name="Google Shape;29;p12"/>
          <p:cNvSpPr txBox="1"/>
          <p:nvPr>
            <p:ph type="title"/>
          </p:nvPr>
        </p:nvSpPr>
        <p:spPr>
          <a:xfrm>
            <a:off x="480391" y="1371706"/>
            <a:ext cx="5153927" cy="136525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2"/>
          <p:cNvSpPr txBox="1"/>
          <p:nvPr>
            <p:ph idx="2" type="body"/>
          </p:nvPr>
        </p:nvSpPr>
        <p:spPr>
          <a:xfrm>
            <a:off x="1398588" y="3193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2"/>
          <p:cNvSpPr txBox="1"/>
          <p:nvPr>
            <p:ph idx="3" type="body"/>
          </p:nvPr>
        </p:nvSpPr>
        <p:spPr>
          <a:xfrm>
            <a:off x="1398588" y="4336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4" type="body"/>
          </p:nvPr>
        </p:nvSpPr>
        <p:spPr>
          <a:xfrm>
            <a:off x="1398588" y="5479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5" type="body"/>
          </p:nvPr>
        </p:nvSpPr>
        <p:spPr>
          <a:xfrm>
            <a:off x="7476658" y="3193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2"/>
          <p:cNvSpPr txBox="1"/>
          <p:nvPr>
            <p:ph idx="6" type="body"/>
          </p:nvPr>
        </p:nvSpPr>
        <p:spPr>
          <a:xfrm>
            <a:off x="7476658" y="4336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2"/>
          <p:cNvSpPr txBox="1"/>
          <p:nvPr>
            <p:ph idx="7" type="body"/>
          </p:nvPr>
        </p:nvSpPr>
        <p:spPr>
          <a:xfrm>
            <a:off x="7476658" y="5479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3"/>
          <p:cNvSpPr txBox="1"/>
          <p:nvPr>
            <p:ph type="title"/>
          </p:nvPr>
        </p:nvSpPr>
        <p:spPr>
          <a:xfrm>
            <a:off x="480391" y="1371706"/>
            <a:ext cx="5615609" cy="410124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39" name="Google Shape;39;p13"/>
          <p:cNvGrpSpPr/>
          <p:nvPr/>
        </p:nvGrpSpPr>
        <p:grpSpPr>
          <a:xfrm>
            <a:off x="11078622" y="458788"/>
            <a:ext cx="632987" cy="680883"/>
            <a:chOff x="7684476" y="458788"/>
            <a:chExt cx="632987" cy="680883"/>
          </a:xfrm>
        </p:grpSpPr>
        <p:sp>
          <p:nvSpPr>
            <p:cNvPr id="40" name="Google Shape;40;p13"/>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 name="Google Shape;41;p13"/>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 name="Google Shape;42;p13"/>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 name="Google Shape;43;p13"/>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44" name="Google Shape;44;p13"/>
          <p:cNvSpPr txBox="1"/>
          <p:nvPr>
            <p:ph idx="2" type="body"/>
          </p:nvPr>
        </p:nvSpPr>
        <p:spPr>
          <a:xfrm>
            <a:off x="6561502" y="1371706"/>
            <a:ext cx="5149485" cy="506729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6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3"/>
          <p:cNvSpPr txBox="1"/>
          <p:nvPr>
            <p:ph idx="3" type="body"/>
          </p:nvPr>
        </p:nvSpPr>
        <p:spPr>
          <a:xfrm>
            <a:off x="481013" y="5916613"/>
            <a:ext cx="5614987" cy="4826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solidFill>
          <a:schemeClr val="lt2"/>
        </a:solidFill>
      </p:bgPr>
    </p:bg>
    <p:spTree>
      <p:nvGrpSpPr>
        <p:cNvPr id="46" name="Shape 46"/>
        <p:cNvGrpSpPr/>
        <p:nvPr/>
      </p:nvGrpSpPr>
      <p:grpSpPr>
        <a:xfrm>
          <a:off x="0" y="0"/>
          <a:ext cx="0" cy="0"/>
          <a:chOff x="0" y="0"/>
          <a:chExt cx="0" cy="0"/>
        </a:xfrm>
      </p:grpSpPr>
      <p:sp>
        <p:nvSpPr>
          <p:cNvPr id="47" name="Google Shape;47;p15"/>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300"/>
              <a:buNone/>
              <a:defRPr sz="1300">
                <a:solidFill>
                  <a:schemeClr val="lt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48" name="Google Shape;48;p15"/>
          <p:cNvGrpSpPr/>
          <p:nvPr/>
        </p:nvGrpSpPr>
        <p:grpSpPr>
          <a:xfrm>
            <a:off x="11078621" y="458788"/>
            <a:ext cx="632987" cy="680884"/>
            <a:chOff x="3600450" y="-1698438"/>
            <a:chExt cx="1353502" cy="1455919"/>
          </a:xfrm>
        </p:grpSpPr>
        <p:sp>
          <p:nvSpPr>
            <p:cNvPr id="49" name="Google Shape;49;p15"/>
            <p:cNvSpPr/>
            <p:nvPr/>
          </p:nvSpPr>
          <p:spPr>
            <a:xfrm>
              <a:off x="3903344" y="-868608"/>
              <a:ext cx="283844" cy="228558"/>
            </a:xfrm>
            <a:custGeom>
              <a:rect b="b" l="l" r="r" t="t"/>
              <a:pathLst>
                <a:path extrusionOk="0" h="228558" w="283844">
                  <a:moveTo>
                    <a:pt x="222885" y="0"/>
                  </a:moveTo>
                  <a:lnTo>
                    <a:pt x="60960" y="0"/>
                  </a:lnTo>
                  <a:cubicBezTo>
                    <a:pt x="27623" y="0"/>
                    <a:pt x="0" y="27503"/>
                    <a:pt x="0" y="60696"/>
                  </a:cubicBezTo>
                  <a:lnTo>
                    <a:pt x="0" y="172605"/>
                  </a:lnTo>
                  <a:cubicBezTo>
                    <a:pt x="0" y="203901"/>
                    <a:pt x="24765" y="228559"/>
                    <a:pt x="56198" y="228559"/>
                  </a:cubicBezTo>
                  <a:lnTo>
                    <a:pt x="222885" y="228559"/>
                  </a:lnTo>
                  <a:cubicBezTo>
                    <a:pt x="256223" y="228559"/>
                    <a:pt x="283845" y="201056"/>
                    <a:pt x="283845" y="167863"/>
                  </a:cubicBezTo>
                  <a:lnTo>
                    <a:pt x="283845" y="59748"/>
                  </a:lnTo>
                  <a:cubicBezTo>
                    <a:pt x="282893" y="26555"/>
                    <a:pt x="256223" y="0"/>
                    <a:pt x="222885" y="0"/>
                  </a:cubicBezTo>
                  <a:close/>
                  <a:moveTo>
                    <a:pt x="200978" y="171656"/>
                  </a:moveTo>
                  <a:lnTo>
                    <a:pt x="83820" y="171656"/>
                  </a:lnTo>
                  <a:lnTo>
                    <a:pt x="83820" y="55954"/>
                  </a:lnTo>
                  <a:lnTo>
                    <a:pt x="141923" y="55954"/>
                  </a:lnTo>
                  <a:cubicBezTo>
                    <a:pt x="142875" y="87251"/>
                    <a:pt x="168593" y="111908"/>
                    <a:pt x="200025" y="111908"/>
                  </a:cubicBezTo>
                  <a:lnTo>
                    <a:pt x="200025" y="17165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 name="Google Shape;50;p15"/>
            <p:cNvSpPr/>
            <p:nvPr/>
          </p:nvSpPr>
          <p:spPr>
            <a:xfrm>
              <a:off x="3895725" y="-1161015"/>
              <a:ext cx="763904" cy="263956"/>
            </a:xfrm>
            <a:custGeom>
              <a:rect b="b" l="l" r="r" t="t"/>
              <a:pathLst>
                <a:path extrusionOk="0" h="263956" w="763904">
                  <a:moveTo>
                    <a:pt x="734378" y="174809"/>
                  </a:moveTo>
                  <a:lnTo>
                    <a:pt x="734378" y="173860"/>
                  </a:lnTo>
                  <a:lnTo>
                    <a:pt x="734378" y="116009"/>
                  </a:lnTo>
                  <a:lnTo>
                    <a:pt x="734378" y="116009"/>
                  </a:lnTo>
                  <a:cubicBezTo>
                    <a:pt x="734378" y="70487"/>
                    <a:pt x="705803" y="27810"/>
                    <a:pt x="663893" y="9791"/>
                  </a:cubicBezTo>
                  <a:cubicBezTo>
                    <a:pt x="616268" y="-11073"/>
                    <a:pt x="560070" y="2204"/>
                    <a:pt x="526733" y="42036"/>
                  </a:cubicBezTo>
                  <a:cubicBezTo>
                    <a:pt x="493395" y="87558"/>
                    <a:pt x="438150" y="116009"/>
                    <a:pt x="381953" y="116009"/>
                  </a:cubicBezTo>
                  <a:cubicBezTo>
                    <a:pt x="324803" y="116009"/>
                    <a:pt x="270510" y="88506"/>
                    <a:pt x="237173" y="42984"/>
                  </a:cubicBezTo>
                  <a:cubicBezTo>
                    <a:pt x="203835" y="4101"/>
                    <a:pt x="147638" y="-10125"/>
                    <a:pt x="100965" y="9791"/>
                  </a:cubicBezTo>
                  <a:cubicBezTo>
                    <a:pt x="58102" y="27810"/>
                    <a:pt x="29527" y="70487"/>
                    <a:pt x="29527" y="116958"/>
                  </a:cubicBezTo>
                  <a:lnTo>
                    <a:pt x="29527" y="173860"/>
                  </a:lnTo>
                  <a:cubicBezTo>
                    <a:pt x="29527" y="203260"/>
                    <a:pt x="18098" y="230763"/>
                    <a:pt x="0" y="251627"/>
                  </a:cubicBezTo>
                  <a:lnTo>
                    <a:pt x="953" y="252576"/>
                  </a:lnTo>
                  <a:cubicBezTo>
                    <a:pt x="20002" y="239298"/>
                    <a:pt x="43815" y="231711"/>
                    <a:pt x="68580" y="231711"/>
                  </a:cubicBezTo>
                  <a:lnTo>
                    <a:pt x="230505" y="231711"/>
                  </a:lnTo>
                  <a:cubicBezTo>
                    <a:pt x="261938" y="231711"/>
                    <a:pt x="291465" y="244040"/>
                    <a:pt x="312420" y="263956"/>
                  </a:cubicBezTo>
                  <a:cubicBezTo>
                    <a:pt x="312420" y="263956"/>
                    <a:pt x="312420" y="263956"/>
                    <a:pt x="312420" y="263956"/>
                  </a:cubicBezTo>
                  <a:lnTo>
                    <a:pt x="312420" y="263956"/>
                  </a:lnTo>
                  <a:cubicBezTo>
                    <a:pt x="329565" y="244040"/>
                    <a:pt x="355283" y="231711"/>
                    <a:pt x="381953" y="231711"/>
                  </a:cubicBezTo>
                  <a:lnTo>
                    <a:pt x="381953" y="231711"/>
                  </a:lnTo>
                  <a:cubicBezTo>
                    <a:pt x="409575" y="231711"/>
                    <a:pt x="434340" y="244040"/>
                    <a:pt x="451485" y="263956"/>
                  </a:cubicBezTo>
                  <a:lnTo>
                    <a:pt x="451485" y="263956"/>
                  </a:lnTo>
                  <a:lnTo>
                    <a:pt x="451485" y="263956"/>
                  </a:lnTo>
                  <a:cubicBezTo>
                    <a:pt x="473392" y="244040"/>
                    <a:pt x="501967" y="231711"/>
                    <a:pt x="533400" y="231711"/>
                  </a:cubicBezTo>
                  <a:lnTo>
                    <a:pt x="695325" y="231711"/>
                  </a:lnTo>
                  <a:cubicBezTo>
                    <a:pt x="720090" y="231711"/>
                    <a:pt x="743903" y="239298"/>
                    <a:pt x="762953" y="252576"/>
                  </a:cubicBezTo>
                  <a:lnTo>
                    <a:pt x="763905" y="251627"/>
                  </a:lnTo>
                  <a:cubicBezTo>
                    <a:pt x="746760" y="230763"/>
                    <a:pt x="735330" y="204208"/>
                    <a:pt x="734378" y="174809"/>
                  </a:cubicBezTo>
                  <a:lnTo>
                    <a:pt x="734378" y="17480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 name="Google Shape;51;p15"/>
            <p:cNvSpPr/>
            <p:nvPr/>
          </p:nvSpPr>
          <p:spPr>
            <a:xfrm>
              <a:off x="4368164" y="-868608"/>
              <a:ext cx="283845" cy="228558"/>
            </a:xfrm>
            <a:custGeom>
              <a:rect b="b" l="l" r="r" t="t"/>
              <a:pathLst>
                <a:path extrusionOk="0" h="228558" w="283845">
                  <a:moveTo>
                    <a:pt x="223838" y="0"/>
                  </a:moveTo>
                  <a:lnTo>
                    <a:pt x="60960" y="0"/>
                  </a:lnTo>
                  <a:cubicBezTo>
                    <a:pt x="27623" y="0"/>
                    <a:pt x="0" y="27503"/>
                    <a:pt x="0" y="60696"/>
                  </a:cubicBezTo>
                  <a:lnTo>
                    <a:pt x="0" y="167863"/>
                  </a:lnTo>
                  <a:cubicBezTo>
                    <a:pt x="0" y="201056"/>
                    <a:pt x="27623" y="228559"/>
                    <a:pt x="60960" y="228559"/>
                  </a:cubicBezTo>
                  <a:lnTo>
                    <a:pt x="227648" y="228559"/>
                  </a:lnTo>
                  <a:cubicBezTo>
                    <a:pt x="259080" y="228559"/>
                    <a:pt x="283845" y="203901"/>
                    <a:pt x="283845" y="172605"/>
                  </a:cubicBezTo>
                  <a:lnTo>
                    <a:pt x="283845" y="59748"/>
                  </a:lnTo>
                  <a:cubicBezTo>
                    <a:pt x="283845" y="26555"/>
                    <a:pt x="257175" y="0"/>
                    <a:pt x="223838" y="0"/>
                  </a:cubicBezTo>
                  <a:close/>
                  <a:moveTo>
                    <a:pt x="200977" y="171656"/>
                  </a:moveTo>
                  <a:lnTo>
                    <a:pt x="83820" y="171656"/>
                  </a:lnTo>
                  <a:lnTo>
                    <a:pt x="83820" y="55954"/>
                  </a:lnTo>
                  <a:lnTo>
                    <a:pt x="141923" y="55954"/>
                  </a:lnTo>
                  <a:cubicBezTo>
                    <a:pt x="142875" y="87251"/>
                    <a:pt x="168593" y="111908"/>
                    <a:pt x="200025" y="111908"/>
                  </a:cubicBezTo>
                  <a:lnTo>
                    <a:pt x="200025" y="17165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 name="Google Shape;52;p15"/>
            <p:cNvSpPr/>
            <p:nvPr/>
          </p:nvSpPr>
          <p:spPr>
            <a:xfrm>
              <a:off x="3600450" y="-1698438"/>
              <a:ext cx="1353502" cy="1455919"/>
            </a:xfrm>
            <a:custGeom>
              <a:rect b="b" l="l" r="r" t="t"/>
              <a:pathLst>
                <a:path extrusionOk="0" h="1455919" w="1353502">
                  <a:moveTo>
                    <a:pt x="0" y="0"/>
                  </a:moveTo>
                  <a:lnTo>
                    <a:pt x="0" y="782411"/>
                  </a:lnTo>
                  <a:cubicBezTo>
                    <a:pt x="0" y="921822"/>
                    <a:pt x="44768" y="1060285"/>
                    <a:pt x="125730" y="1173142"/>
                  </a:cubicBezTo>
                  <a:cubicBezTo>
                    <a:pt x="204788" y="1283154"/>
                    <a:pt x="317183" y="1368508"/>
                    <a:pt x="444818" y="1414978"/>
                  </a:cubicBezTo>
                  <a:cubicBezTo>
                    <a:pt x="577215" y="1463345"/>
                    <a:pt x="724853" y="1469035"/>
                    <a:pt x="861060" y="1431100"/>
                  </a:cubicBezTo>
                  <a:cubicBezTo>
                    <a:pt x="993458" y="1394114"/>
                    <a:pt x="1112520" y="1316347"/>
                    <a:pt x="1199198" y="1211077"/>
                  </a:cubicBezTo>
                  <a:cubicBezTo>
                    <a:pt x="1286828" y="1104859"/>
                    <a:pt x="1341120" y="973034"/>
                    <a:pt x="1351598" y="835520"/>
                  </a:cubicBezTo>
                  <a:cubicBezTo>
                    <a:pt x="1352550" y="817501"/>
                    <a:pt x="1353503" y="800430"/>
                    <a:pt x="1353503" y="782411"/>
                  </a:cubicBezTo>
                  <a:lnTo>
                    <a:pt x="1353503" y="0"/>
                  </a:lnTo>
                  <a:lnTo>
                    <a:pt x="0" y="0"/>
                  </a:lnTo>
                  <a:close/>
                  <a:moveTo>
                    <a:pt x="1147763" y="711282"/>
                  </a:moveTo>
                  <a:lnTo>
                    <a:pt x="1147763" y="713179"/>
                  </a:lnTo>
                  <a:lnTo>
                    <a:pt x="1147763" y="827933"/>
                  </a:lnTo>
                  <a:lnTo>
                    <a:pt x="1146810" y="827933"/>
                  </a:lnTo>
                  <a:cubicBezTo>
                    <a:pt x="1122998" y="827933"/>
                    <a:pt x="1101090" y="820346"/>
                    <a:pt x="1082040" y="808017"/>
                  </a:cubicBezTo>
                  <a:lnTo>
                    <a:pt x="1081088" y="808965"/>
                  </a:lnTo>
                  <a:cubicBezTo>
                    <a:pt x="1100138" y="830778"/>
                    <a:pt x="1112520" y="858281"/>
                    <a:pt x="1112520" y="889577"/>
                  </a:cubicBezTo>
                  <a:lnTo>
                    <a:pt x="1112520" y="1001486"/>
                  </a:lnTo>
                  <a:cubicBezTo>
                    <a:pt x="1112520" y="1065975"/>
                    <a:pt x="1060133" y="1118136"/>
                    <a:pt x="995363" y="1118136"/>
                  </a:cubicBezTo>
                  <a:lnTo>
                    <a:pt x="828675" y="1118136"/>
                  </a:lnTo>
                  <a:cubicBezTo>
                    <a:pt x="762000" y="1118136"/>
                    <a:pt x="707708" y="1064079"/>
                    <a:pt x="707708" y="997692"/>
                  </a:cubicBezTo>
                  <a:lnTo>
                    <a:pt x="707708" y="924667"/>
                  </a:lnTo>
                  <a:lnTo>
                    <a:pt x="707708" y="924667"/>
                  </a:lnTo>
                  <a:lnTo>
                    <a:pt x="707708" y="889577"/>
                  </a:lnTo>
                  <a:lnTo>
                    <a:pt x="707708" y="889577"/>
                  </a:lnTo>
                  <a:lnTo>
                    <a:pt x="707708" y="889577"/>
                  </a:lnTo>
                  <a:lnTo>
                    <a:pt x="707708" y="860178"/>
                  </a:lnTo>
                  <a:cubicBezTo>
                    <a:pt x="707708" y="819397"/>
                    <a:pt x="646748" y="819397"/>
                    <a:pt x="646748" y="860178"/>
                  </a:cubicBezTo>
                  <a:lnTo>
                    <a:pt x="646748" y="889577"/>
                  </a:lnTo>
                  <a:lnTo>
                    <a:pt x="646748" y="889577"/>
                  </a:lnTo>
                  <a:lnTo>
                    <a:pt x="646748" y="889577"/>
                  </a:lnTo>
                  <a:lnTo>
                    <a:pt x="646748" y="924667"/>
                  </a:lnTo>
                  <a:lnTo>
                    <a:pt x="646748" y="924667"/>
                  </a:lnTo>
                  <a:lnTo>
                    <a:pt x="646748" y="997692"/>
                  </a:lnTo>
                  <a:cubicBezTo>
                    <a:pt x="646748" y="1064079"/>
                    <a:pt x="592455" y="1118136"/>
                    <a:pt x="525780" y="1118136"/>
                  </a:cubicBezTo>
                  <a:lnTo>
                    <a:pt x="359093" y="1118136"/>
                  </a:lnTo>
                  <a:cubicBezTo>
                    <a:pt x="294323" y="1118136"/>
                    <a:pt x="241935" y="1065975"/>
                    <a:pt x="241935" y="1001486"/>
                  </a:cubicBezTo>
                  <a:lnTo>
                    <a:pt x="241935" y="889577"/>
                  </a:lnTo>
                  <a:cubicBezTo>
                    <a:pt x="241935" y="858281"/>
                    <a:pt x="254318" y="829830"/>
                    <a:pt x="273368" y="808965"/>
                  </a:cubicBezTo>
                  <a:lnTo>
                    <a:pt x="272415" y="808017"/>
                  </a:lnTo>
                  <a:cubicBezTo>
                    <a:pt x="254318" y="820346"/>
                    <a:pt x="231458" y="827933"/>
                    <a:pt x="207645" y="827933"/>
                  </a:cubicBezTo>
                  <a:lnTo>
                    <a:pt x="206693" y="827933"/>
                  </a:lnTo>
                  <a:lnTo>
                    <a:pt x="206693" y="711282"/>
                  </a:lnTo>
                  <a:lnTo>
                    <a:pt x="206693" y="653432"/>
                  </a:lnTo>
                  <a:cubicBezTo>
                    <a:pt x="206693" y="556697"/>
                    <a:pt x="237173" y="461859"/>
                    <a:pt x="293370" y="384093"/>
                  </a:cubicBezTo>
                  <a:cubicBezTo>
                    <a:pt x="348615" y="307274"/>
                    <a:pt x="426720" y="248475"/>
                    <a:pt x="516255" y="216230"/>
                  </a:cubicBezTo>
                  <a:cubicBezTo>
                    <a:pt x="567690" y="197262"/>
                    <a:pt x="622935" y="187779"/>
                    <a:pt x="678180" y="187779"/>
                  </a:cubicBezTo>
                  <a:lnTo>
                    <a:pt x="678180" y="187779"/>
                  </a:lnTo>
                  <a:lnTo>
                    <a:pt x="911543" y="187779"/>
                  </a:lnTo>
                  <a:lnTo>
                    <a:pt x="911543" y="249423"/>
                  </a:lnTo>
                  <a:cubicBezTo>
                    <a:pt x="911543" y="249423"/>
                    <a:pt x="911543" y="249423"/>
                    <a:pt x="911543" y="249423"/>
                  </a:cubicBezTo>
                  <a:lnTo>
                    <a:pt x="911543" y="304429"/>
                  </a:lnTo>
                  <a:lnTo>
                    <a:pt x="1027748" y="304429"/>
                  </a:lnTo>
                  <a:lnTo>
                    <a:pt x="1027748" y="420131"/>
                  </a:lnTo>
                  <a:lnTo>
                    <a:pt x="1144905" y="420131"/>
                  </a:lnTo>
                  <a:lnTo>
                    <a:pt x="1145858" y="420131"/>
                  </a:lnTo>
                  <a:lnTo>
                    <a:pt x="1145858" y="620238"/>
                  </a:lnTo>
                  <a:cubicBezTo>
                    <a:pt x="1146810" y="630670"/>
                    <a:pt x="1146810" y="642051"/>
                    <a:pt x="1146810" y="653432"/>
                  </a:cubicBezTo>
                  <a:lnTo>
                    <a:pt x="1146810" y="71128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53" name="Google Shape;53;p15"/>
          <p:cNvSpPr/>
          <p:nvPr>
            <p:ph idx="2" type="pic"/>
          </p:nvPr>
        </p:nvSpPr>
        <p:spPr>
          <a:xfrm>
            <a:off x="479612" y="1854200"/>
            <a:ext cx="11231996" cy="50038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54" name="Shape 54"/>
        <p:cNvGrpSpPr/>
        <p:nvPr/>
      </p:nvGrpSpPr>
      <p:grpSpPr>
        <a:xfrm>
          <a:off x="0" y="0"/>
          <a:ext cx="0" cy="0"/>
          <a:chOff x="0" y="0"/>
          <a:chExt cx="0" cy="0"/>
        </a:xfrm>
      </p:grpSpPr>
      <p:sp>
        <p:nvSpPr>
          <p:cNvPr id="55" name="Google Shape;55;p16"/>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56" name="Google Shape;56;p16"/>
          <p:cNvGrpSpPr/>
          <p:nvPr/>
        </p:nvGrpSpPr>
        <p:grpSpPr>
          <a:xfrm>
            <a:off x="11078622" y="458788"/>
            <a:ext cx="632987" cy="680883"/>
            <a:chOff x="7684476" y="458788"/>
            <a:chExt cx="632987" cy="680883"/>
          </a:xfrm>
        </p:grpSpPr>
        <p:sp>
          <p:nvSpPr>
            <p:cNvPr id="57" name="Google Shape;57;p16"/>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 name="Google Shape;58;p16"/>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 name="Google Shape;59;p16"/>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 name="Google Shape;60;p16"/>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61" name="Google Shape;61;p16"/>
          <p:cNvSpPr txBox="1"/>
          <p:nvPr>
            <p:ph idx="2" type="body"/>
          </p:nvPr>
        </p:nvSpPr>
        <p:spPr>
          <a:xfrm>
            <a:off x="3281688" y="182180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6"/>
          <p:cNvSpPr txBox="1"/>
          <p:nvPr>
            <p:ph idx="3" type="body"/>
          </p:nvPr>
        </p:nvSpPr>
        <p:spPr>
          <a:xfrm>
            <a:off x="3281688" y="217143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6"/>
          <p:cNvSpPr txBox="1"/>
          <p:nvPr>
            <p:ph type="title"/>
          </p:nvPr>
        </p:nvSpPr>
        <p:spPr>
          <a:xfrm>
            <a:off x="480391" y="5032099"/>
            <a:ext cx="2343491" cy="13652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6"/>
          <p:cNvSpPr txBox="1"/>
          <p:nvPr>
            <p:ph idx="4" type="body"/>
          </p:nvPr>
        </p:nvSpPr>
        <p:spPr>
          <a:xfrm>
            <a:off x="7503551" y="1821809"/>
            <a:ext cx="4208058" cy="7911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6"/>
          <p:cNvSpPr txBox="1"/>
          <p:nvPr>
            <p:ph idx="5" type="body"/>
          </p:nvPr>
        </p:nvSpPr>
        <p:spPr>
          <a:xfrm>
            <a:off x="3281688" y="2727012"/>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6"/>
          <p:cNvSpPr txBox="1"/>
          <p:nvPr>
            <p:ph idx="6" type="body"/>
          </p:nvPr>
        </p:nvSpPr>
        <p:spPr>
          <a:xfrm>
            <a:off x="3281688" y="3076635"/>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6"/>
          <p:cNvSpPr txBox="1"/>
          <p:nvPr>
            <p:ph idx="7" type="body"/>
          </p:nvPr>
        </p:nvSpPr>
        <p:spPr>
          <a:xfrm>
            <a:off x="7503551" y="2724846"/>
            <a:ext cx="4208058" cy="89874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6"/>
          <p:cNvSpPr txBox="1"/>
          <p:nvPr>
            <p:ph idx="8" type="body"/>
          </p:nvPr>
        </p:nvSpPr>
        <p:spPr>
          <a:xfrm>
            <a:off x="3281688" y="365060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6"/>
          <p:cNvSpPr txBox="1"/>
          <p:nvPr>
            <p:ph idx="9" type="body"/>
          </p:nvPr>
        </p:nvSpPr>
        <p:spPr>
          <a:xfrm>
            <a:off x="3281688" y="400023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6"/>
          <p:cNvSpPr txBox="1"/>
          <p:nvPr>
            <p:ph idx="13" type="body"/>
          </p:nvPr>
        </p:nvSpPr>
        <p:spPr>
          <a:xfrm>
            <a:off x="7503551" y="3666017"/>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6"/>
          <p:cNvSpPr txBox="1"/>
          <p:nvPr>
            <p:ph idx="14" type="body"/>
          </p:nvPr>
        </p:nvSpPr>
        <p:spPr>
          <a:xfrm>
            <a:off x="3281688" y="457198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6"/>
          <p:cNvSpPr txBox="1"/>
          <p:nvPr>
            <p:ph idx="15" type="body"/>
          </p:nvPr>
        </p:nvSpPr>
        <p:spPr>
          <a:xfrm>
            <a:off x="3281688" y="492161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6"/>
          <p:cNvSpPr txBox="1"/>
          <p:nvPr>
            <p:ph idx="16" type="body"/>
          </p:nvPr>
        </p:nvSpPr>
        <p:spPr>
          <a:xfrm>
            <a:off x="3281688" y="5493370"/>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6"/>
          <p:cNvSpPr txBox="1"/>
          <p:nvPr>
            <p:ph idx="17" type="body"/>
          </p:nvPr>
        </p:nvSpPr>
        <p:spPr>
          <a:xfrm>
            <a:off x="3281688" y="5842993"/>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6"/>
          <p:cNvSpPr txBox="1"/>
          <p:nvPr>
            <p:ph idx="18" type="body"/>
          </p:nvPr>
        </p:nvSpPr>
        <p:spPr>
          <a:xfrm>
            <a:off x="7503551" y="4605022"/>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6"/>
          <p:cNvSpPr txBox="1"/>
          <p:nvPr>
            <p:ph idx="19" type="body"/>
          </p:nvPr>
        </p:nvSpPr>
        <p:spPr>
          <a:xfrm>
            <a:off x="7503551" y="5493370"/>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bg>
      <p:bgPr>
        <a:blipFill>
          <a:blip r:embed="rId2">
            <a:alphaModFix/>
          </a:blip>
          <a:stretch>
            <a:fillRect/>
          </a:stretch>
        </a:blipFill>
      </p:bgPr>
    </p:bg>
    <p:spTree>
      <p:nvGrpSpPr>
        <p:cNvPr id="77" name="Shape 77"/>
        <p:cNvGrpSpPr/>
        <p:nvPr/>
      </p:nvGrpSpPr>
      <p:grpSpPr>
        <a:xfrm>
          <a:off x="0" y="0"/>
          <a:ext cx="0" cy="0"/>
          <a:chOff x="0" y="0"/>
          <a:chExt cx="0" cy="0"/>
        </a:xfrm>
      </p:grpSpPr>
      <p:sp>
        <p:nvSpPr>
          <p:cNvPr id="78" name="Google Shape;78;p14"/>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300"/>
              <a:buNone/>
              <a:defRPr sz="1300">
                <a:solidFill>
                  <a:schemeClr val="lt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79" name="Google Shape;79;p14"/>
          <p:cNvGrpSpPr/>
          <p:nvPr/>
        </p:nvGrpSpPr>
        <p:grpSpPr>
          <a:xfrm>
            <a:off x="11078622" y="458788"/>
            <a:ext cx="632987" cy="680883"/>
            <a:chOff x="7684476" y="458788"/>
            <a:chExt cx="632987" cy="680883"/>
          </a:xfrm>
        </p:grpSpPr>
        <p:sp>
          <p:nvSpPr>
            <p:cNvPr id="80" name="Google Shape;80;p14"/>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 name="Google Shape;81;p14"/>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 name="Google Shape;82;p14"/>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 name="Google Shape;83;p14"/>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84" name="Google Shape;84;p14"/>
          <p:cNvSpPr txBox="1"/>
          <p:nvPr>
            <p:ph idx="2" type="body"/>
          </p:nvPr>
        </p:nvSpPr>
        <p:spPr>
          <a:xfrm>
            <a:off x="6557682" y="3193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4"/>
          <p:cNvSpPr txBox="1"/>
          <p:nvPr>
            <p:ph idx="3" type="body"/>
          </p:nvPr>
        </p:nvSpPr>
        <p:spPr>
          <a:xfrm>
            <a:off x="6557682" y="4336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4"/>
          <p:cNvSpPr txBox="1"/>
          <p:nvPr>
            <p:ph idx="4" type="body"/>
          </p:nvPr>
        </p:nvSpPr>
        <p:spPr>
          <a:xfrm>
            <a:off x="6557682" y="5479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4"/>
          <p:cNvSpPr/>
          <p:nvPr>
            <p:ph idx="5" type="pic"/>
          </p:nvPr>
        </p:nvSpPr>
        <p:spPr>
          <a:xfrm>
            <a:off x="1045319" y="1674055"/>
            <a:ext cx="3924971" cy="3988236"/>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8" name="Google Shape;88;p14"/>
          <p:cNvSpPr txBox="1"/>
          <p:nvPr>
            <p:ph type="title"/>
          </p:nvPr>
        </p:nvSpPr>
        <p:spPr>
          <a:xfrm>
            <a:off x="6557682" y="1371706"/>
            <a:ext cx="5153927" cy="136525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9" name="Shape 89"/>
        <p:cNvGrpSpPr/>
        <p:nvPr/>
      </p:nvGrpSpPr>
      <p:grpSpPr>
        <a:xfrm>
          <a:off x="0" y="0"/>
          <a:ext cx="0" cy="0"/>
          <a:chOff x="0" y="0"/>
          <a:chExt cx="0" cy="0"/>
        </a:xfrm>
      </p:grpSpPr>
      <p:sp>
        <p:nvSpPr>
          <p:cNvPr id="90" name="Google Shape;90;p17"/>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91" name="Google Shape;91;p17"/>
          <p:cNvGrpSpPr/>
          <p:nvPr/>
        </p:nvGrpSpPr>
        <p:grpSpPr>
          <a:xfrm>
            <a:off x="11078622" y="458788"/>
            <a:ext cx="632987" cy="680883"/>
            <a:chOff x="7684476" y="458788"/>
            <a:chExt cx="632987" cy="680883"/>
          </a:xfrm>
        </p:grpSpPr>
        <p:sp>
          <p:nvSpPr>
            <p:cNvPr id="92" name="Google Shape;92;p17"/>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 name="Google Shape;93;p17"/>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 name="Google Shape;94;p17"/>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 name="Google Shape;95;p17"/>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lt-L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hyperlink" Target="https://developer.mozilla.org/en-US/docs/Web/CSS/CSS_Grid_Layou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eveloper.mozilla.org/en-US/docs/Web/CSS/CSS_Grid_Layout" TargetMode="External"/><Relationship Id="rId4" Type="http://schemas.openxmlformats.org/officeDocument/2006/relationships/hyperlink" Target="https://grid.malven.co/" TargetMode="External"/><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3273287" y="2618264"/>
            <a:ext cx="7050156" cy="2387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5200"/>
              <a:t>CSS Grid</a:t>
            </a:r>
            <a:endParaRPr sz="5200"/>
          </a:p>
        </p:txBody>
      </p:sp>
      <p:sp>
        <p:nvSpPr>
          <p:cNvPr id="101" name="Google Shape;101;p1"/>
          <p:cNvSpPr txBox="1"/>
          <p:nvPr>
            <p:ph idx="1" type="subTitle"/>
          </p:nvPr>
        </p:nvSpPr>
        <p:spPr>
          <a:xfrm>
            <a:off x="3273287" y="5930348"/>
            <a:ext cx="7050155" cy="92765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lt-LT"/>
              <a:t>Front-end programavimas panaudojant HTML / CSS / Bootstrap</a:t>
            </a:r>
            <a:endParaRPr/>
          </a:p>
        </p:txBody>
      </p:sp>
      <p:sp>
        <p:nvSpPr>
          <p:cNvPr id="102" name="Google Shape;102;p1"/>
          <p:cNvSpPr txBox="1"/>
          <p:nvPr>
            <p:ph idx="10" type="dt"/>
          </p:nvPr>
        </p:nvSpPr>
        <p:spPr>
          <a:xfrm>
            <a:off x="449893" y="5930347"/>
            <a:ext cx="2358936" cy="92765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lt-LT"/>
              <a:t>2021</a:t>
            </a:r>
            <a:endParaRPr/>
          </a:p>
        </p:txBody>
      </p:sp>
      <p:sp>
        <p:nvSpPr>
          <p:cNvPr id="103" name="Google Shape;103;p1"/>
          <p:cNvSpPr txBox="1"/>
          <p:nvPr>
            <p:ph idx="2" type="body"/>
          </p:nvPr>
        </p:nvSpPr>
        <p:spPr>
          <a:xfrm>
            <a:off x="474662" y="2619023"/>
            <a:ext cx="2334167" cy="2387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lt-LT"/>
              <a:t>Dėstytojas</a:t>
            </a:r>
            <a:endParaRPr/>
          </a:p>
          <a:p>
            <a:pPr indent="0" lvl="0" marL="0" rtl="0" algn="l">
              <a:lnSpc>
                <a:spcPct val="90000"/>
              </a:lnSpc>
              <a:spcBef>
                <a:spcPts val="1000"/>
              </a:spcBef>
              <a:spcAft>
                <a:spcPts val="0"/>
              </a:spcAft>
              <a:buClr>
                <a:schemeClr val="dk1"/>
              </a:buClr>
              <a:buSzPts val="1600"/>
              <a:buNone/>
            </a:pPr>
            <a:r>
              <a:t/>
            </a:r>
            <a:endParaRPr/>
          </a:p>
        </p:txBody>
      </p:sp>
      <p:sp>
        <p:nvSpPr>
          <p:cNvPr id="104" name="Google Shape;104;p1"/>
          <p:cNvSpPr/>
          <p:nvPr/>
        </p:nvSpPr>
        <p:spPr>
          <a:xfrm>
            <a:off x="9866240" y="2618264"/>
            <a:ext cx="1835221" cy="464233"/>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2 LYGIS</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9882117" y="3311271"/>
            <a:ext cx="1835221" cy="464233"/>
          </a:xfrm>
          <a:prstGeom prst="roundRect">
            <a:avLst>
              <a:gd fmla="val 50000"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1 DALIS</a:t>
            </a:r>
            <a:endParaRPr b="0" i="0" sz="1400" u="none" cap="none" strike="noStrike">
              <a:solidFill>
                <a:srgbClr val="000000"/>
              </a:solidFill>
              <a:latin typeface="Arial"/>
              <a:ea typeface="Arial"/>
              <a:cs typeface="Arial"/>
              <a:sym typeface="Arial"/>
            </a:endParaRPr>
          </a:p>
        </p:txBody>
      </p:sp>
      <p:pic>
        <p:nvPicPr>
          <p:cNvPr id="106" name="Google Shape;106;p1"/>
          <p:cNvPicPr preferRelativeResize="0"/>
          <p:nvPr>
            <p:ph idx="3" type="pic"/>
          </p:nvPr>
        </p:nvPicPr>
        <p:blipFill rotWithShape="1">
          <a:blip r:embed="rId3">
            <a:alphaModFix/>
          </a:blip>
          <a:srcRect b="0" l="0" r="0" t="0"/>
          <a:stretch/>
        </p:blipFill>
        <p:spPr>
          <a:xfrm>
            <a:off x="10323513" y="458788"/>
            <a:ext cx="1377950" cy="1377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d120a73bc5_0_45"/>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Grid</a:t>
            </a:r>
            <a:endParaRPr sz="2850"/>
          </a:p>
        </p:txBody>
      </p:sp>
      <p:sp>
        <p:nvSpPr>
          <p:cNvPr id="171" name="Google Shape;171;gd120a73bc5_0_45"/>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72" name="Google Shape;172;gd120a73bc5_0_45"/>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Savybės tėviniam elementui (Properties for the Parent (grid container))</a:t>
            </a:r>
            <a:endParaRPr b="1" sz="1400"/>
          </a:p>
          <a:p>
            <a:pPr indent="0" lvl="0" marL="0" rtl="0" algn="l">
              <a:lnSpc>
                <a:spcPct val="115000"/>
              </a:lnSpc>
              <a:spcBef>
                <a:spcPts val="0"/>
              </a:spcBef>
              <a:spcAft>
                <a:spcPts val="0"/>
              </a:spcAft>
              <a:buClr>
                <a:schemeClr val="dk1"/>
              </a:buClr>
              <a:buSzPts val="1100"/>
              <a:buNone/>
            </a:pPr>
            <a:r>
              <a:t/>
            </a:r>
            <a:endParaRPr b="1" sz="1400"/>
          </a:p>
          <a:p>
            <a:pPr indent="0" lvl="0" marL="0" rtl="0" algn="l">
              <a:lnSpc>
                <a:spcPct val="115000"/>
              </a:lnSpc>
              <a:spcBef>
                <a:spcPts val="0"/>
              </a:spcBef>
              <a:spcAft>
                <a:spcPts val="0"/>
              </a:spcAft>
              <a:buClr>
                <a:schemeClr val="dk1"/>
              </a:buClr>
              <a:buSzPts val="1100"/>
              <a:buNone/>
            </a:pPr>
            <a:r>
              <a:rPr b="1" i="1" lang="lt-LT" sz="1400"/>
              <a:t>grid-template-areas</a:t>
            </a:r>
            <a:endParaRPr b="1" i="1" sz="1400"/>
          </a:p>
          <a:p>
            <a:pPr indent="0" lvl="0" marL="0" rtl="0" algn="l">
              <a:lnSpc>
                <a:spcPct val="115000"/>
              </a:lnSpc>
              <a:spcBef>
                <a:spcPts val="0"/>
              </a:spcBef>
              <a:spcAft>
                <a:spcPts val="0"/>
              </a:spcAft>
              <a:buClr>
                <a:schemeClr val="dk1"/>
              </a:buClr>
              <a:buSzPts val="1100"/>
              <a:buNone/>
            </a:pPr>
            <a:r>
              <a:rPr lang="lt-LT" sz="1400"/>
              <a:t>Apibrėžia tinklelio šabloną (grid template), nurodydamas tinklelio sričių pavadinimus,  nurodytus </a:t>
            </a:r>
            <a:r>
              <a:rPr i="1" lang="lt-LT" sz="1400"/>
              <a:t>grid-area</a:t>
            </a:r>
            <a:r>
              <a:rPr lang="lt-LT" sz="1400"/>
              <a:t> ypatybe.</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lt-LT" sz="1400"/>
              <a:t>Pvz.:</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i="1"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i="1"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b="1" sz="1400"/>
          </a:p>
        </p:txBody>
      </p:sp>
      <p:graphicFrame>
        <p:nvGraphicFramePr>
          <p:cNvPr id="173" name="Google Shape;173;gd120a73bc5_0_45"/>
          <p:cNvGraphicFramePr/>
          <p:nvPr/>
        </p:nvGraphicFramePr>
        <p:xfrm>
          <a:off x="737350" y="4328575"/>
          <a:ext cx="3000000" cy="3000000"/>
        </p:xfrm>
        <a:graphic>
          <a:graphicData uri="http://schemas.openxmlformats.org/drawingml/2006/table">
            <a:tbl>
              <a:tblPr>
                <a:noFill/>
                <a:tableStyleId>{05CEF519-EB46-436A-9388-12139DB5589D}</a:tableStyleId>
              </a:tblPr>
              <a:tblGrid>
                <a:gridCol w="1503050"/>
                <a:gridCol w="3715200"/>
              </a:tblGrid>
              <a:tr h="2225000">
                <a:tc>
                  <a:txBody>
                    <a:bodyPr/>
                    <a:lstStyle/>
                    <a:p>
                      <a:pPr indent="0" lvl="0" marL="0" rtl="0" algn="l">
                        <a:spcBef>
                          <a:spcPts val="0"/>
                        </a:spcBef>
                        <a:spcAft>
                          <a:spcPts val="0"/>
                        </a:spcAft>
                        <a:buClr>
                          <a:schemeClr val="dk1"/>
                        </a:buClr>
                        <a:buSzPts val="1100"/>
                        <a:buFont typeface="Arial"/>
                        <a:buNone/>
                      </a:pPr>
                      <a:r>
                        <a:rPr lang="lt-LT" sz="1000">
                          <a:solidFill>
                            <a:schemeClr val="dk1"/>
                          </a:solidFill>
                        </a:rPr>
                        <a:t>.item-a {</a:t>
                      </a:r>
                      <a:endParaRPr sz="1000">
                        <a:solidFill>
                          <a:schemeClr val="dk1"/>
                        </a:solidFill>
                      </a:endParaRPr>
                    </a:p>
                    <a:p>
                      <a:pPr indent="0" lvl="0" marL="0" rtl="0" algn="l">
                        <a:spcBef>
                          <a:spcPts val="0"/>
                        </a:spcBef>
                        <a:spcAft>
                          <a:spcPts val="0"/>
                        </a:spcAft>
                        <a:buClr>
                          <a:schemeClr val="dk1"/>
                        </a:buClr>
                        <a:buSzPts val="1100"/>
                        <a:buFont typeface="Arial"/>
                        <a:buNone/>
                      </a:pPr>
                      <a:r>
                        <a:rPr lang="lt-LT" sz="1000">
                          <a:solidFill>
                            <a:schemeClr val="dk1"/>
                          </a:solidFill>
                        </a:rPr>
                        <a:t>  grid-area: header;</a:t>
                      </a:r>
                      <a:endParaRPr sz="1000">
                        <a:solidFill>
                          <a:schemeClr val="dk1"/>
                        </a:solidFill>
                      </a:endParaRPr>
                    </a:p>
                    <a:p>
                      <a:pPr indent="0" lvl="0" marL="0" rtl="0" algn="l">
                        <a:spcBef>
                          <a:spcPts val="0"/>
                        </a:spcBef>
                        <a:spcAft>
                          <a:spcPts val="0"/>
                        </a:spcAft>
                        <a:buClr>
                          <a:schemeClr val="dk1"/>
                        </a:buClr>
                        <a:buSzPts val="1100"/>
                        <a:buFont typeface="Arial"/>
                        <a:buNone/>
                      </a:pPr>
                      <a:r>
                        <a:rPr lang="lt-LT" sz="1000">
                          <a:solidFill>
                            <a:schemeClr val="dk1"/>
                          </a:solidFill>
                        </a:rPr>
                        <a:t>}</a:t>
                      </a:r>
                      <a:endParaRPr sz="1000">
                        <a:solidFill>
                          <a:schemeClr val="dk1"/>
                        </a:solidFill>
                      </a:endParaRPr>
                    </a:p>
                    <a:p>
                      <a:pPr indent="0" lvl="0" marL="0" rtl="0" algn="l">
                        <a:spcBef>
                          <a:spcPts val="0"/>
                        </a:spcBef>
                        <a:spcAft>
                          <a:spcPts val="0"/>
                        </a:spcAft>
                        <a:buClr>
                          <a:schemeClr val="dk1"/>
                        </a:buClr>
                        <a:buSzPts val="1100"/>
                        <a:buFont typeface="Arial"/>
                        <a:buNone/>
                      </a:pPr>
                      <a:r>
                        <a:rPr lang="lt-LT" sz="1000">
                          <a:solidFill>
                            <a:schemeClr val="dk1"/>
                          </a:solidFill>
                        </a:rPr>
                        <a:t>.item-b {</a:t>
                      </a:r>
                      <a:endParaRPr sz="1000">
                        <a:solidFill>
                          <a:schemeClr val="dk1"/>
                        </a:solidFill>
                      </a:endParaRPr>
                    </a:p>
                    <a:p>
                      <a:pPr indent="0" lvl="0" marL="0" rtl="0" algn="l">
                        <a:spcBef>
                          <a:spcPts val="0"/>
                        </a:spcBef>
                        <a:spcAft>
                          <a:spcPts val="0"/>
                        </a:spcAft>
                        <a:buClr>
                          <a:schemeClr val="dk1"/>
                        </a:buClr>
                        <a:buSzPts val="1100"/>
                        <a:buFont typeface="Arial"/>
                        <a:buNone/>
                      </a:pPr>
                      <a:r>
                        <a:rPr lang="lt-LT" sz="1000">
                          <a:solidFill>
                            <a:schemeClr val="dk1"/>
                          </a:solidFill>
                        </a:rPr>
                        <a:t>  grid-area: main;</a:t>
                      </a:r>
                      <a:endParaRPr sz="1000">
                        <a:solidFill>
                          <a:schemeClr val="dk1"/>
                        </a:solidFill>
                      </a:endParaRPr>
                    </a:p>
                    <a:p>
                      <a:pPr indent="0" lvl="0" marL="0" rtl="0" algn="l">
                        <a:spcBef>
                          <a:spcPts val="0"/>
                        </a:spcBef>
                        <a:spcAft>
                          <a:spcPts val="0"/>
                        </a:spcAft>
                        <a:buClr>
                          <a:schemeClr val="dk1"/>
                        </a:buClr>
                        <a:buSzPts val="1100"/>
                        <a:buFont typeface="Arial"/>
                        <a:buNone/>
                      </a:pPr>
                      <a:r>
                        <a:rPr lang="lt-LT" sz="1000">
                          <a:solidFill>
                            <a:schemeClr val="dk1"/>
                          </a:solidFill>
                        </a:rPr>
                        <a:t>}</a:t>
                      </a:r>
                      <a:endParaRPr sz="1000">
                        <a:solidFill>
                          <a:schemeClr val="dk1"/>
                        </a:solidFill>
                      </a:endParaRPr>
                    </a:p>
                    <a:p>
                      <a:pPr indent="0" lvl="0" marL="0" rtl="0" algn="l">
                        <a:spcBef>
                          <a:spcPts val="0"/>
                        </a:spcBef>
                        <a:spcAft>
                          <a:spcPts val="0"/>
                        </a:spcAft>
                        <a:buClr>
                          <a:schemeClr val="dk1"/>
                        </a:buClr>
                        <a:buSzPts val="1100"/>
                        <a:buFont typeface="Arial"/>
                        <a:buNone/>
                      </a:pPr>
                      <a:r>
                        <a:rPr lang="lt-LT" sz="1000">
                          <a:solidFill>
                            <a:schemeClr val="dk1"/>
                          </a:solidFill>
                        </a:rPr>
                        <a:t>.item-c {</a:t>
                      </a:r>
                      <a:endParaRPr sz="1000">
                        <a:solidFill>
                          <a:schemeClr val="dk1"/>
                        </a:solidFill>
                      </a:endParaRPr>
                    </a:p>
                    <a:p>
                      <a:pPr indent="0" lvl="0" marL="0" rtl="0" algn="l">
                        <a:spcBef>
                          <a:spcPts val="0"/>
                        </a:spcBef>
                        <a:spcAft>
                          <a:spcPts val="0"/>
                        </a:spcAft>
                        <a:buClr>
                          <a:schemeClr val="dk1"/>
                        </a:buClr>
                        <a:buSzPts val="1100"/>
                        <a:buFont typeface="Arial"/>
                        <a:buNone/>
                      </a:pPr>
                      <a:r>
                        <a:rPr lang="lt-LT" sz="1000">
                          <a:solidFill>
                            <a:schemeClr val="dk1"/>
                          </a:solidFill>
                        </a:rPr>
                        <a:t>  grid-area: sidebar;</a:t>
                      </a:r>
                      <a:endParaRPr sz="1000">
                        <a:solidFill>
                          <a:schemeClr val="dk1"/>
                        </a:solidFill>
                      </a:endParaRPr>
                    </a:p>
                    <a:p>
                      <a:pPr indent="0" lvl="0" marL="0" rtl="0" algn="l">
                        <a:spcBef>
                          <a:spcPts val="0"/>
                        </a:spcBef>
                        <a:spcAft>
                          <a:spcPts val="0"/>
                        </a:spcAft>
                        <a:buClr>
                          <a:schemeClr val="dk1"/>
                        </a:buClr>
                        <a:buSzPts val="1100"/>
                        <a:buFont typeface="Arial"/>
                        <a:buNone/>
                      </a:pPr>
                      <a:r>
                        <a:rPr lang="lt-LT" sz="1000">
                          <a:solidFill>
                            <a:schemeClr val="dk1"/>
                          </a:solidFill>
                        </a:rPr>
                        <a:t>}</a:t>
                      </a:r>
                      <a:endParaRPr sz="1000">
                        <a:solidFill>
                          <a:schemeClr val="dk1"/>
                        </a:solidFill>
                      </a:endParaRPr>
                    </a:p>
                    <a:p>
                      <a:pPr indent="0" lvl="0" marL="0" rtl="0" algn="l">
                        <a:spcBef>
                          <a:spcPts val="0"/>
                        </a:spcBef>
                        <a:spcAft>
                          <a:spcPts val="0"/>
                        </a:spcAft>
                        <a:buClr>
                          <a:schemeClr val="dk1"/>
                        </a:buClr>
                        <a:buSzPts val="1100"/>
                        <a:buFont typeface="Arial"/>
                        <a:buNone/>
                      </a:pPr>
                      <a:r>
                        <a:rPr lang="lt-LT" sz="1000">
                          <a:solidFill>
                            <a:schemeClr val="dk1"/>
                          </a:solidFill>
                        </a:rPr>
                        <a:t>.item-d {</a:t>
                      </a:r>
                      <a:endParaRPr sz="1000">
                        <a:solidFill>
                          <a:schemeClr val="dk1"/>
                        </a:solidFill>
                      </a:endParaRPr>
                    </a:p>
                    <a:p>
                      <a:pPr indent="0" lvl="0" marL="0" rtl="0" algn="l">
                        <a:spcBef>
                          <a:spcPts val="0"/>
                        </a:spcBef>
                        <a:spcAft>
                          <a:spcPts val="0"/>
                        </a:spcAft>
                        <a:buClr>
                          <a:schemeClr val="dk1"/>
                        </a:buClr>
                        <a:buSzPts val="1100"/>
                        <a:buFont typeface="Arial"/>
                        <a:buNone/>
                      </a:pPr>
                      <a:r>
                        <a:rPr lang="lt-LT" sz="1000">
                          <a:solidFill>
                            <a:schemeClr val="dk1"/>
                          </a:solidFill>
                        </a:rPr>
                        <a:t>  grid-area: footer;</a:t>
                      </a:r>
                      <a:endParaRPr sz="1000">
                        <a:solidFill>
                          <a:schemeClr val="dk1"/>
                        </a:solidFill>
                      </a:endParaRPr>
                    </a:p>
                    <a:p>
                      <a:pPr indent="0" lvl="0" marL="0" rtl="0" algn="l">
                        <a:spcBef>
                          <a:spcPts val="0"/>
                        </a:spcBef>
                        <a:spcAft>
                          <a:spcPts val="0"/>
                        </a:spcAft>
                        <a:buClr>
                          <a:schemeClr val="dk1"/>
                        </a:buClr>
                        <a:buSzPts val="1100"/>
                        <a:buFont typeface="Arial"/>
                        <a:buNone/>
                      </a:pPr>
                      <a:r>
                        <a:rPr lang="lt-LT" sz="1000">
                          <a:solidFill>
                            <a:schemeClr val="dk1"/>
                          </a:solidFill>
                        </a:rPr>
                        <a:t>}</a:t>
                      </a:r>
                      <a:endParaRPr sz="1000">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lt-LT" sz="1000">
                          <a:solidFill>
                            <a:schemeClr val="dk1"/>
                          </a:solidFill>
                        </a:rPr>
                        <a:t>.container {</a:t>
                      </a:r>
                      <a:endParaRPr sz="1000">
                        <a:solidFill>
                          <a:schemeClr val="dk1"/>
                        </a:solidFill>
                      </a:endParaRPr>
                    </a:p>
                    <a:p>
                      <a:pPr indent="0" lvl="0" marL="0" rtl="0" algn="l">
                        <a:spcBef>
                          <a:spcPts val="0"/>
                        </a:spcBef>
                        <a:spcAft>
                          <a:spcPts val="0"/>
                        </a:spcAft>
                        <a:buClr>
                          <a:schemeClr val="dk1"/>
                        </a:buClr>
                        <a:buSzPts val="1100"/>
                        <a:buFont typeface="Arial"/>
                        <a:buNone/>
                      </a:pPr>
                      <a:r>
                        <a:rPr lang="lt-LT" sz="1000">
                          <a:solidFill>
                            <a:schemeClr val="dk1"/>
                          </a:solidFill>
                        </a:rPr>
                        <a:t>  display: grid;</a:t>
                      </a:r>
                      <a:endParaRPr sz="1000">
                        <a:solidFill>
                          <a:schemeClr val="dk1"/>
                        </a:solidFill>
                      </a:endParaRPr>
                    </a:p>
                    <a:p>
                      <a:pPr indent="0" lvl="0" marL="0" rtl="0" algn="l">
                        <a:spcBef>
                          <a:spcPts val="0"/>
                        </a:spcBef>
                        <a:spcAft>
                          <a:spcPts val="0"/>
                        </a:spcAft>
                        <a:buClr>
                          <a:schemeClr val="dk1"/>
                        </a:buClr>
                        <a:buSzPts val="1100"/>
                        <a:buFont typeface="Arial"/>
                        <a:buNone/>
                      </a:pPr>
                      <a:r>
                        <a:rPr lang="lt-LT" sz="1000">
                          <a:solidFill>
                            <a:schemeClr val="dk1"/>
                          </a:solidFill>
                        </a:rPr>
                        <a:t>  grid-template-columns: 50px 50px 50px 50px;</a:t>
                      </a:r>
                      <a:endParaRPr sz="1000">
                        <a:solidFill>
                          <a:schemeClr val="dk1"/>
                        </a:solidFill>
                      </a:endParaRPr>
                    </a:p>
                    <a:p>
                      <a:pPr indent="0" lvl="0" marL="0" rtl="0" algn="l">
                        <a:spcBef>
                          <a:spcPts val="0"/>
                        </a:spcBef>
                        <a:spcAft>
                          <a:spcPts val="0"/>
                        </a:spcAft>
                        <a:buClr>
                          <a:schemeClr val="dk1"/>
                        </a:buClr>
                        <a:buSzPts val="1100"/>
                        <a:buFont typeface="Arial"/>
                        <a:buNone/>
                      </a:pPr>
                      <a:r>
                        <a:rPr lang="lt-LT" sz="1000">
                          <a:solidFill>
                            <a:schemeClr val="dk1"/>
                          </a:solidFill>
                        </a:rPr>
                        <a:t>  grid-template-rows: auto;</a:t>
                      </a:r>
                      <a:endParaRPr sz="1000">
                        <a:solidFill>
                          <a:schemeClr val="dk1"/>
                        </a:solidFill>
                      </a:endParaRPr>
                    </a:p>
                    <a:p>
                      <a:pPr indent="0" lvl="0" marL="0" rtl="0" algn="l">
                        <a:spcBef>
                          <a:spcPts val="0"/>
                        </a:spcBef>
                        <a:spcAft>
                          <a:spcPts val="0"/>
                        </a:spcAft>
                        <a:buClr>
                          <a:schemeClr val="dk1"/>
                        </a:buClr>
                        <a:buSzPts val="1100"/>
                        <a:buFont typeface="Arial"/>
                        <a:buNone/>
                      </a:pPr>
                      <a:r>
                        <a:rPr lang="lt-LT" sz="1000">
                          <a:solidFill>
                            <a:schemeClr val="dk1"/>
                          </a:solidFill>
                        </a:rPr>
                        <a:t>  grid-template-areas: </a:t>
                      </a:r>
                      <a:endParaRPr sz="1000">
                        <a:solidFill>
                          <a:schemeClr val="dk1"/>
                        </a:solidFill>
                      </a:endParaRPr>
                    </a:p>
                    <a:p>
                      <a:pPr indent="0" lvl="0" marL="0" rtl="0" algn="l">
                        <a:spcBef>
                          <a:spcPts val="0"/>
                        </a:spcBef>
                        <a:spcAft>
                          <a:spcPts val="0"/>
                        </a:spcAft>
                        <a:buClr>
                          <a:schemeClr val="dk1"/>
                        </a:buClr>
                        <a:buSzPts val="1100"/>
                        <a:buFont typeface="Arial"/>
                        <a:buNone/>
                      </a:pPr>
                      <a:r>
                        <a:rPr lang="lt-LT" sz="1000">
                          <a:solidFill>
                            <a:schemeClr val="dk1"/>
                          </a:solidFill>
                        </a:rPr>
                        <a:t>    "header header header header"</a:t>
                      </a:r>
                      <a:endParaRPr sz="1000">
                        <a:solidFill>
                          <a:schemeClr val="dk1"/>
                        </a:solidFill>
                      </a:endParaRPr>
                    </a:p>
                    <a:p>
                      <a:pPr indent="0" lvl="0" marL="0" rtl="0" algn="l">
                        <a:spcBef>
                          <a:spcPts val="0"/>
                        </a:spcBef>
                        <a:spcAft>
                          <a:spcPts val="0"/>
                        </a:spcAft>
                        <a:buClr>
                          <a:schemeClr val="dk1"/>
                        </a:buClr>
                        <a:buSzPts val="1100"/>
                        <a:buFont typeface="Arial"/>
                        <a:buNone/>
                      </a:pPr>
                      <a:r>
                        <a:rPr lang="lt-LT" sz="1000">
                          <a:solidFill>
                            <a:schemeClr val="dk1"/>
                          </a:solidFill>
                        </a:rPr>
                        <a:t>    "main main . sidebar"</a:t>
                      </a:r>
                      <a:endParaRPr sz="1000">
                        <a:solidFill>
                          <a:schemeClr val="dk1"/>
                        </a:solidFill>
                      </a:endParaRPr>
                    </a:p>
                    <a:p>
                      <a:pPr indent="0" lvl="0" marL="0" rtl="0" algn="l">
                        <a:spcBef>
                          <a:spcPts val="0"/>
                        </a:spcBef>
                        <a:spcAft>
                          <a:spcPts val="0"/>
                        </a:spcAft>
                        <a:buClr>
                          <a:schemeClr val="dk1"/>
                        </a:buClr>
                        <a:buSzPts val="1100"/>
                        <a:buFont typeface="Arial"/>
                        <a:buNone/>
                      </a:pPr>
                      <a:r>
                        <a:rPr lang="lt-LT" sz="1000">
                          <a:solidFill>
                            <a:schemeClr val="dk1"/>
                          </a:solidFill>
                        </a:rPr>
                        <a:t>    "footer footer footer footer";</a:t>
                      </a:r>
                      <a:endParaRPr sz="1000">
                        <a:solidFill>
                          <a:schemeClr val="dk1"/>
                        </a:solidFill>
                      </a:endParaRPr>
                    </a:p>
                    <a:p>
                      <a:pPr indent="0" lvl="0" marL="0" rtl="0" algn="l">
                        <a:spcBef>
                          <a:spcPts val="0"/>
                        </a:spcBef>
                        <a:spcAft>
                          <a:spcPts val="0"/>
                        </a:spcAft>
                        <a:buClr>
                          <a:schemeClr val="dk1"/>
                        </a:buClr>
                        <a:buSzPts val="1100"/>
                        <a:buFont typeface="Arial"/>
                        <a:buNone/>
                      </a:pPr>
                      <a:r>
                        <a:rPr lang="lt-LT" sz="1000">
                          <a:solidFill>
                            <a:schemeClr val="dk1"/>
                          </a:solidFill>
                        </a:rPr>
                        <a:t>}</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t/>
                      </a:r>
                      <a:endParaRPr/>
                    </a:p>
                  </a:txBody>
                  <a:tcPr marT="91425" marB="91425" marR="91425" marL="91425"/>
                </a:tc>
              </a:tr>
            </a:tbl>
          </a:graphicData>
        </a:graphic>
      </p:graphicFrame>
      <p:pic>
        <p:nvPicPr>
          <p:cNvPr id="174" name="Google Shape;174;gd120a73bc5_0_45"/>
          <p:cNvPicPr preferRelativeResize="0"/>
          <p:nvPr/>
        </p:nvPicPr>
        <p:blipFill>
          <a:blip r:embed="rId3">
            <a:alphaModFix/>
          </a:blip>
          <a:stretch>
            <a:fillRect/>
          </a:stretch>
        </p:blipFill>
        <p:spPr>
          <a:xfrm>
            <a:off x="6525950" y="4377750"/>
            <a:ext cx="2780151" cy="1918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d120a73bc5_0_53"/>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Grid</a:t>
            </a:r>
            <a:endParaRPr sz="2850"/>
          </a:p>
        </p:txBody>
      </p:sp>
      <p:sp>
        <p:nvSpPr>
          <p:cNvPr id="180" name="Google Shape;180;gd120a73bc5_0_53"/>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81" name="Google Shape;181;gd120a73bc5_0_53"/>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Savybės tėviniam elementui (Properties for the Parent (grid container))</a:t>
            </a:r>
            <a:endParaRPr b="1" sz="1400"/>
          </a:p>
          <a:p>
            <a:pPr indent="0" lvl="0" marL="0" rtl="0" algn="l">
              <a:lnSpc>
                <a:spcPct val="115000"/>
              </a:lnSpc>
              <a:spcBef>
                <a:spcPts val="0"/>
              </a:spcBef>
              <a:spcAft>
                <a:spcPts val="0"/>
              </a:spcAft>
              <a:buClr>
                <a:schemeClr val="dk1"/>
              </a:buClr>
              <a:buSzPts val="1100"/>
              <a:buNone/>
            </a:pPr>
            <a:r>
              <a:t/>
            </a:r>
            <a:endParaRPr b="1" sz="1400"/>
          </a:p>
          <a:p>
            <a:pPr indent="0" lvl="0" marL="0" rtl="0" algn="l">
              <a:lnSpc>
                <a:spcPct val="115000"/>
              </a:lnSpc>
              <a:spcBef>
                <a:spcPts val="0"/>
              </a:spcBef>
              <a:spcAft>
                <a:spcPts val="0"/>
              </a:spcAft>
              <a:buClr>
                <a:schemeClr val="dk1"/>
              </a:buClr>
              <a:buSzPts val="1100"/>
              <a:buNone/>
            </a:pPr>
            <a:r>
              <a:rPr b="1" i="1" lang="lt-LT" sz="1400"/>
              <a:t>column-gap</a:t>
            </a:r>
            <a:endParaRPr b="1" i="1" sz="1400"/>
          </a:p>
          <a:p>
            <a:pPr indent="0" lvl="0" marL="0" rtl="0" algn="l">
              <a:lnSpc>
                <a:spcPct val="115000"/>
              </a:lnSpc>
              <a:spcBef>
                <a:spcPts val="0"/>
              </a:spcBef>
              <a:spcAft>
                <a:spcPts val="0"/>
              </a:spcAft>
              <a:buClr>
                <a:schemeClr val="dk1"/>
              </a:buClr>
              <a:buSzPts val="1100"/>
              <a:buNone/>
            </a:pPr>
            <a:r>
              <a:rPr b="1" i="1" lang="lt-LT" sz="1400"/>
              <a:t>row-gap</a:t>
            </a:r>
            <a:endParaRPr b="1" i="1" sz="1400"/>
          </a:p>
          <a:p>
            <a:pPr indent="0" lvl="0" marL="0" rtl="0" algn="l">
              <a:lnSpc>
                <a:spcPct val="115000"/>
              </a:lnSpc>
              <a:spcBef>
                <a:spcPts val="0"/>
              </a:spcBef>
              <a:spcAft>
                <a:spcPts val="0"/>
              </a:spcAft>
              <a:buClr>
                <a:schemeClr val="dk1"/>
              </a:buClr>
              <a:buSzPts val="1100"/>
              <a:buNone/>
            </a:pPr>
            <a:r>
              <a:rPr b="1" i="1" lang="lt-LT" sz="1400"/>
              <a:t>grid-column-gap</a:t>
            </a:r>
            <a:endParaRPr b="1" i="1" sz="1400"/>
          </a:p>
          <a:p>
            <a:pPr indent="0" lvl="0" marL="0" rtl="0" algn="l">
              <a:lnSpc>
                <a:spcPct val="115000"/>
              </a:lnSpc>
              <a:spcBef>
                <a:spcPts val="0"/>
              </a:spcBef>
              <a:spcAft>
                <a:spcPts val="0"/>
              </a:spcAft>
              <a:buClr>
                <a:schemeClr val="dk1"/>
              </a:buClr>
              <a:buSzPts val="1100"/>
              <a:buNone/>
            </a:pPr>
            <a:r>
              <a:rPr b="1" i="1" lang="lt-LT" sz="1400"/>
              <a:t>grid-row-gap</a:t>
            </a:r>
            <a:endParaRPr b="1" i="1" sz="1400"/>
          </a:p>
          <a:p>
            <a:pPr indent="0" lvl="0" marL="0" rtl="0" algn="l">
              <a:lnSpc>
                <a:spcPct val="115000"/>
              </a:lnSpc>
              <a:spcBef>
                <a:spcPts val="0"/>
              </a:spcBef>
              <a:spcAft>
                <a:spcPts val="0"/>
              </a:spcAft>
              <a:buClr>
                <a:schemeClr val="dk1"/>
              </a:buClr>
              <a:buSzPts val="1100"/>
              <a:buNone/>
            </a:pPr>
            <a:r>
              <a:rPr lang="lt-LT" sz="1400"/>
              <a:t>Nurodo tinklelio (grid) linijų dydį (plotį tarp stulpelių / eilučių).</a:t>
            </a:r>
            <a:endParaRPr sz="1400"/>
          </a:p>
          <a:p>
            <a:pPr indent="0" lvl="0" marL="0" rtl="0" algn="l">
              <a:lnSpc>
                <a:spcPct val="115000"/>
              </a:lnSpc>
              <a:spcBef>
                <a:spcPts val="0"/>
              </a:spcBef>
              <a:spcAft>
                <a:spcPts val="0"/>
              </a:spcAft>
              <a:buClr>
                <a:schemeClr val="dk1"/>
              </a:buClr>
              <a:buSzPts val="1100"/>
              <a:buNone/>
            </a:pPr>
            <a:r>
              <a:t/>
            </a:r>
            <a:endParaRPr sz="1200"/>
          </a:p>
          <a:p>
            <a:pPr indent="0" lvl="0" marL="0" rtl="0" algn="l">
              <a:lnSpc>
                <a:spcPct val="115000"/>
              </a:lnSpc>
              <a:spcBef>
                <a:spcPts val="0"/>
              </a:spcBef>
              <a:spcAft>
                <a:spcPts val="0"/>
              </a:spcAft>
              <a:buClr>
                <a:schemeClr val="dk1"/>
              </a:buClr>
              <a:buSzPts val="1100"/>
              <a:buNone/>
            </a:pPr>
            <a:r>
              <a:rPr lang="lt-LT" sz="1200"/>
              <a:t>.container {</a:t>
            </a:r>
            <a:endParaRPr sz="1200"/>
          </a:p>
          <a:p>
            <a:pPr indent="0" lvl="0" marL="0" rtl="0" algn="l">
              <a:lnSpc>
                <a:spcPct val="115000"/>
              </a:lnSpc>
              <a:spcBef>
                <a:spcPts val="0"/>
              </a:spcBef>
              <a:spcAft>
                <a:spcPts val="0"/>
              </a:spcAft>
              <a:buClr>
                <a:schemeClr val="dk1"/>
              </a:buClr>
              <a:buSzPts val="1100"/>
              <a:buNone/>
            </a:pPr>
            <a:r>
              <a:rPr lang="lt-LT" sz="1200"/>
              <a:t>  /* standard */</a:t>
            </a:r>
            <a:endParaRPr sz="1200"/>
          </a:p>
          <a:p>
            <a:pPr indent="0" lvl="0" marL="0" rtl="0" algn="l">
              <a:lnSpc>
                <a:spcPct val="115000"/>
              </a:lnSpc>
              <a:spcBef>
                <a:spcPts val="0"/>
              </a:spcBef>
              <a:spcAft>
                <a:spcPts val="0"/>
              </a:spcAft>
              <a:buClr>
                <a:schemeClr val="dk1"/>
              </a:buClr>
              <a:buSzPts val="1100"/>
              <a:buNone/>
            </a:pPr>
            <a:r>
              <a:rPr lang="lt-LT" sz="1200"/>
              <a:t>  column-gap: &lt;line-size&gt;;</a:t>
            </a:r>
            <a:endParaRPr sz="1200"/>
          </a:p>
          <a:p>
            <a:pPr indent="0" lvl="0" marL="0" rtl="0" algn="l">
              <a:lnSpc>
                <a:spcPct val="115000"/>
              </a:lnSpc>
              <a:spcBef>
                <a:spcPts val="0"/>
              </a:spcBef>
              <a:spcAft>
                <a:spcPts val="0"/>
              </a:spcAft>
              <a:buClr>
                <a:schemeClr val="dk1"/>
              </a:buClr>
              <a:buSzPts val="1100"/>
              <a:buNone/>
            </a:pPr>
            <a:r>
              <a:rPr lang="lt-LT" sz="1200"/>
              <a:t>  row-gap: &lt;line-size&gt;;</a:t>
            </a:r>
            <a:endParaRPr sz="1200"/>
          </a:p>
          <a:p>
            <a:pPr indent="0" lvl="0" marL="0" rtl="0" algn="l">
              <a:lnSpc>
                <a:spcPct val="115000"/>
              </a:lnSpc>
              <a:spcBef>
                <a:spcPts val="0"/>
              </a:spcBef>
              <a:spcAft>
                <a:spcPts val="0"/>
              </a:spcAft>
              <a:buClr>
                <a:schemeClr val="dk1"/>
              </a:buClr>
              <a:buSzPts val="1100"/>
              <a:buNone/>
            </a:pPr>
            <a:r>
              <a:t/>
            </a:r>
            <a:endParaRPr sz="1200"/>
          </a:p>
          <a:p>
            <a:pPr indent="0" lvl="0" marL="0" rtl="0" algn="l">
              <a:lnSpc>
                <a:spcPct val="115000"/>
              </a:lnSpc>
              <a:spcBef>
                <a:spcPts val="0"/>
              </a:spcBef>
              <a:spcAft>
                <a:spcPts val="0"/>
              </a:spcAft>
              <a:buClr>
                <a:schemeClr val="dk1"/>
              </a:buClr>
              <a:buSzPts val="1100"/>
              <a:buNone/>
            </a:pPr>
            <a:r>
              <a:rPr lang="lt-LT" sz="1200"/>
              <a:t>  /* old */</a:t>
            </a:r>
            <a:endParaRPr sz="1200"/>
          </a:p>
          <a:p>
            <a:pPr indent="0" lvl="0" marL="0" rtl="0" algn="l">
              <a:lnSpc>
                <a:spcPct val="115000"/>
              </a:lnSpc>
              <a:spcBef>
                <a:spcPts val="0"/>
              </a:spcBef>
              <a:spcAft>
                <a:spcPts val="0"/>
              </a:spcAft>
              <a:buClr>
                <a:schemeClr val="dk1"/>
              </a:buClr>
              <a:buSzPts val="1100"/>
              <a:buNone/>
            </a:pPr>
            <a:r>
              <a:rPr lang="lt-LT" sz="1200"/>
              <a:t>  grid-column-gap: &lt;line-size&gt;;</a:t>
            </a:r>
            <a:endParaRPr sz="1200"/>
          </a:p>
          <a:p>
            <a:pPr indent="0" lvl="0" marL="0" rtl="0" algn="l">
              <a:lnSpc>
                <a:spcPct val="115000"/>
              </a:lnSpc>
              <a:spcBef>
                <a:spcPts val="0"/>
              </a:spcBef>
              <a:spcAft>
                <a:spcPts val="0"/>
              </a:spcAft>
              <a:buClr>
                <a:schemeClr val="dk1"/>
              </a:buClr>
              <a:buSzPts val="1100"/>
              <a:buNone/>
            </a:pPr>
            <a:r>
              <a:rPr lang="lt-LT" sz="1200"/>
              <a:t>  grid-row-gap: &lt;line-size&gt;;</a:t>
            </a:r>
            <a:endParaRPr sz="1200"/>
          </a:p>
          <a:p>
            <a:pPr indent="0" lvl="0" marL="0" rtl="0" algn="l">
              <a:lnSpc>
                <a:spcPct val="115000"/>
              </a:lnSpc>
              <a:spcBef>
                <a:spcPts val="0"/>
              </a:spcBef>
              <a:spcAft>
                <a:spcPts val="0"/>
              </a:spcAft>
              <a:buClr>
                <a:schemeClr val="dk1"/>
              </a:buClr>
              <a:buSzPts val="1100"/>
              <a:buNone/>
            </a:pPr>
            <a:r>
              <a:rPr lang="lt-LT" sz="1200"/>
              <a:t>}</a:t>
            </a:r>
            <a:endParaRPr b="1"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d120a73bc5_0_61"/>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Grid</a:t>
            </a:r>
            <a:endParaRPr sz="2850"/>
          </a:p>
        </p:txBody>
      </p:sp>
      <p:sp>
        <p:nvSpPr>
          <p:cNvPr id="187" name="Google Shape;187;gd120a73bc5_0_61"/>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88" name="Google Shape;188;gd120a73bc5_0_61"/>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Savybės tėviniam elementui (Properties for the Parent (grid container))</a:t>
            </a:r>
            <a:endParaRPr b="1" sz="1400"/>
          </a:p>
          <a:p>
            <a:pPr indent="0" lvl="0" marL="0" rtl="0" algn="l">
              <a:lnSpc>
                <a:spcPct val="115000"/>
              </a:lnSpc>
              <a:spcBef>
                <a:spcPts val="0"/>
              </a:spcBef>
              <a:spcAft>
                <a:spcPts val="0"/>
              </a:spcAft>
              <a:buClr>
                <a:schemeClr val="dk1"/>
              </a:buClr>
              <a:buSzPts val="1100"/>
              <a:buNone/>
            </a:pPr>
            <a:r>
              <a:t/>
            </a:r>
            <a:endParaRPr b="1" sz="1400"/>
          </a:p>
          <a:p>
            <a:pPr indent="0" lvl="0" marL="0" rtl="0" algn="l">
              <a:lnSpc>
                <a:spcPct val="115000"/>
              </a:lnSpc>
              <a:spcBef>
                <a:spcPts val="0"/>
              </a:spcBef>
              <a:spcAft>
                <a:spcPts val="0"/>
              </a:spcAft>
              <a:buClr>
                <a:schemeClr val="dk1"/>
              </a:buClr>
              <a:buSzPts val="1100"/>
              <a:buNone/>
            </a:pPr>
            <a:r>
              <a:rPr b="1" i="1" lang="lt-LT" sz="1400"/>
              <a:t>column-gap</a:t>
            </a:r>
            <a:endParaRPr b="1" i="1" sz="1400"/>
          </a:p>
          <a:p>
            <a:pPr indent="0" lvl="0" marL="0" rtl="0" algn="l">
              <a:lnSpc>
                <a:spcPct val="115000"/>
              </a:lnSpc>
              <a:spcBef>
                <a:spcPts val="0"/>
              </a:spcBef>
              <a:spcAft>
                <a:spcPts val="0"/>
              </a:spcAft>
              <a:buClr>
                <a:schemeClr val="dk1"/>
              </a:buClr>
              <a:buSzPts val="1100"/>
              <a:buNone/>
            </a:pPr>
            <a:r>
              <a:rPr b="1" i="1" lang="lt-LT" sz="1400"/>
              <a:t>row-gap</a:t>
            </a:r>
            <a:endParaRPr b="1" i="1" sz="1400"/>
          </a:p>
          <a:p>
            <a:pPr indent="0" lvl="0" marL="0" rtl="0" algn="l">
              <a:lnSpc>
                <a:spcPct val="115000"/>
              </a:lnSpc>
              <a:spcBef>
                <a:spcPts val="0"/>
              </a:spcBef>
              <a:spcAft>
                <a:spcPts val="0"/>
              </a:spcAft>
              <a:buClr>
                <a:schemeClr val="dk1"/>
              </a:buClr>
              <a:buSzPts val="1100"/>
              <a:buNone/>
            </a:pPr>
            <a:r>
              <a:rPr b="1" i="1" lang="lt-LT" sz="1400"/>
              <a:t>grid-column-gap</a:t>
            </a:r>
            <a:endParaRPr b="1" i="1" sz="1400"/>
          </a:p>
          <a:p>
            <a:pPr indent="0" lvl="0" marL="0" rtl="0" algn="l">
              <a:lnSpc>
                <a:spcPct val="115000"/>
              </a:lnSpc>
              <a:spcBef>
                <a:spcPts val="0"/>
              </a:spcBef>
              <a:spcAft>
                <a:spcPts val="0"/>
              </a:spcAft>
              <a:buClr>
                <a:schemeClr val="dk1"/>
              </a:buClr>
              <a:buSzPts val="1100"/>
              <a:buNone/>
            </a:pPr>
            <a:r>
              <a:rPr b="1" i="1" lang="lt-LT" sz="1400"/>
              <a:t>grid-row-gap</a:t>
            </a:r>
            <a:endParaRPr b="1" i="1" sz="1400"/>
          </a:p>
          <a:p>
            <a:pPr indent="0" lvl="0" marL="0" rtl="0" algn="l">
              <a:lnSpc>
                <a:spcPct val="115000"/>
              </a:lnSpc>
              <a:spcBef>
                <a:spcPts val="0"/>
              </a:spcBef>
              <a:spcAft>
                <a:spcPts val="0"/>
              </a:spcAft>
              <a:buClr>
                <a:schemeClr val="dk1"/>
              </a:buClr>
              <a:buSzPts val="1100"/>
              <a:buNone/>
            </a:pPr>
            <a:r>
              <a:rPr lang="lt-LT" sz="1400"/>
              <a:t>Nurodo tinklelio (grid) linijų dydį (plotį tarp stulpelių / eilučių).</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i="1" lang="lt-LT" sz="1400"/>
              <a:t>.container {</a:t>
            </a:r>
            <a:endParaRPr i="1" sz="1400"/>
          </a:p>
          <a:p>
            <a:pPr indent="0" lvl="0" marL="0" rtl="0" algn="l">
              <a:lnSpc>
                <a:spcPct val="115000"/>
              </a:lnSpc>
              <a:spcBef>
                <a:spcPts val="0"/>
              </a:spcBef>
              <a:spcAft>
                <a:spcPts val="0"/>
              </a:spcAft>
              <a:buClr>
                <a:schemeClr val="dk1"/>
              </a:buClr>
              <a:buSzPts val="1100"/>
              <a:buNone/>
            </a:pPr>
            <a:r>
              <a:rPr i="1" lang="lt-LT" sz="1400"/>
              <a:t>  grid-template-columns: 100px 50px 100px;</a:t>
            </a:r>
            <a:endParaRPr i="1" sz="1400"/>
          </a:p>
          <a:p>
            <a:pPr indent="0" lvl="0" marL="0" rtl="0" algn="l">
              <a:lnSpc>
                <a:spcPct val="115000"/>
              </a:lnSpc>
              <a:spcBef>
                <a:spcPts val="0"/>
              </a:spcBef>
              <a:spcAft>
                <a:spcPts val="0"/>
              </a:spcAft>
              <a:buClr>
                <a:schemeClr val="dk1"/>
              </a:buClr>
              <a:buSzPts val="1100"/>
              <a:buNone/>
            </a:pPr>
            <a:r>
              <a:rPr i="1" lang="lt-LT" sz="1400"/>
              <a:t>  grid-template-rows: 80px auto 80px; </a:t>
            </a:r>
            <a:endParaRPr i="1" sz="1400"/>
          </a:p>
          <a:p>
            <a:pPr indent="0" lvl="0" marL="0" rtl="0" algn="l">
              <a:lnSpc>
                <a:spcPct val="115000"/>
              </a:lnSpc>
              <a:spcBef>
                <a:spcPts val="0"/>
              </a:spcBef>
              <a:spcAft>
                <a:spcPts val="0"/>
              </a:spcAft>
              <a:buClr>
                <a:schemeClr val="dk1"/>
              </a:buClr>
              <a:buSzPts val="1100"/>
              <a:buNone/>
            </a:pPr>
            <a:r>
              <a:rPr i="1" lang="lt-LT" sz="1400"/>
              <a:t>  column-gap: 10px;</a:t>
            </a:r>
            <a:endParaRPr i="1" sz="1400"/>
          </a:p>
          <a:p>
            <a:pPr indent="0" lvl="0" marL="0" rtl="0" algn="l">
              <a:lnSpc>
                <a:spcPct val="115000"/>
              </a:lnSpc>
              <a:spcBef>
                <a:spcPts val="0"/>
              </a:spcBef>
              <a:spcAft>
                <a:spcPts val="0"/>
              </a:spcAft>
              <a:buClr>
                <a:schemeClr val="dk1"/>
              </a:buClr>
              <a:buSzPts val="1100"/>
              <a:buNone/>
            </a:pPr>
            <a:r>
              <a:rPr i="1" lang="lt-LT" sz="1400"/>
              <a:t>  row-gap: 15px;</a:t>
            </a:r>
            <a:endParaRPr i="1" sz="1400"/>
          </a:p>
          <a:p>
            <a:pPr indent="0" lvl="0" marL="0" rtl="0" algn="l">
              <a:lnSpc>
                <a:spcPct val="115000"/>
              </a:lnSpc>
              <a:spcBef>
                <a:spcPts val="0"/>
              </a:spcBef>
              <a:spcAft>
                <a:spcPts val="0"/>
              </a:spcAft>
              <a:buClr>
                <a:schemeClr val="dk1"/>
              </a:buClr>
              <a:buSzPts val="1100"/>
              <a:buNone/>
            </a:pPr>
            <a:r>
              <a:rPr i="1" lang="lt-LT" sz="1400"/>
              <a:t>}</a:t>
            </a:r>
            <a:endParaRPr i="1"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b="1" sz="1400"/>
          </a:p>
        </p:txBody>
      </p:sp>
      <p:pic>
        <p:nvPicPr>
          <p:cNvPr id="189" name="Google Shape;189;gd120a73bc5_0_61"/>
          <p:cNvPicPr preferRelativeResize="0"/>
          <p:nvPr/>
        </p:nvPicPr>
        <p:blipFill>
          <a:blip r:embed="rId3">
            <a:alphaModFix/>
          </a:blip>
          <a:stretch>
            <a:fillRect/>
          </a:stretch>
        </p:blipFill>
        <p:spPr>
          <a:xfrm>
            <a:off x="6290675" y="4392038"/>
            <a:ext cx="2220425" cy="1626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d120a73bc5_0_68"/>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Grid</a:t>
            </a:r>
            <a:endParaRPr sz="2850"/>
          </a:p>
        </p:txBody>
      </p:sp>
      <p:sp>
        <p:nvSpPr>
          <p:cNvPr id="195" name="Google Shape;195;gd120a73bc5_0_68"/>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96" name="Google Shape;196;gd120a73bc5_0_68"/>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Savybės tėviniam elementui (Properties for the Parent (grid container))</a:t>
            </a:r>
            <a:endParaRPr b="1" sz="1400"/>
          </a:p>
          <a:p>
            <a:pPr indent="0" lvl="0" marL="0" rtl="0" algn="l">
              <a:lnSpc>
                <a:spcPct val="115000"/>
              </a:lnSpc>
              <a:spcBef>
                <a:spcPts val="0"/>
              </a:spcBef>
              <a:spcAft>
                <a:spcPts val="0"/>
              </a:spcAft>
              <a:buClr>
                <a:schemeClr val="dk1"/>
              </a:buClr>
              <a:buSzPts val="1100"/>
              <a:buNone/>
            </a:pPr>
            <a:r>
              <a:t/>
            </a:r>
            <a:endParaRPr b="1" sz="1400"/>
          </a:p>
          <a:p>
            <a:pPr indent="0" lvl="0" marL="0" rtl="0" algn="l">
              <a:lnSpc>
                <a:spcPct val="115000"/>
              </a:lnSpc>
              <a:spcBef>
                <a:spcPts val="0"/>
              </a:spcBef>
              <a:spcAft>
                <a:spcPts val="0"/>
              </a:spcAft>
              <a:buClr>
                <a:schemeClr val="dk1"/>
              </a:buClr>
              <a:buSzPts val="1100"/>
              <a:buNone/>
            </a:pPr>
            <a:r>
              <a:rPr b="1" i="1" lang="lt-LT" sz="1400"/>
              <a:t>justify-items</a:t>
            </a:r>
            <a:endParaRPr b="1" i="1" sz="1400"/>
          </a:p>
          <a:p>
            <a:pPr indent="0" lvl="0" marL="0" rtl="0" algn="l">
              <a:lnSpc>
                <a:spcPct val="115000"/>
              </a:lnSpc>
              <a:spcBef>
                <a:spcPts val="0"/>
              </a:spcBef>
              <a:spcAft>
                <a:spcPts val="0"/>
              </a:spcAft>
              <a:buClr>
                <a:schemeClr val="dk1"/>
              </a:buClr>
              <a:buSzPts val="1100"/>
              <a:buNone/>
            </a:pPr>
            <a:r>
              <a:rPr lang="lt-LT" sz="1400"/>
              <a:t>Tinklelio (grid) elementai sulygiuojami išilgine (row) ašimi.</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i="1" lang="lt-LT" sz="1400"/>
              <a:t>.container {</a:t>
            </a:r>
            <a:endParaRPr i="1" sz="1400"/>
          </a:p>
          <a:p>
            <a:pPr indent="0" lvl="0" marL="0" rtl="0" algn="l">
              <a:lnSpc>
                <a:spcPct val="115000"/>
              </a:lnSpc>
              <a:spcBef>
                <a:spcPts val="0"/>
              </a:spcBef>
              <a:spcAft>
                <a:spcPts val="0"/>
              </a:spcAft>
              <a:buClr>
                <a:schemeClr val="dk1"/>
              </a:buClr>
              <a:buSzPts val="1100"/>
              <a:buNone/>
            </a:pPr>
            <a:r>
              <a:rPr i="1" lang="lt-LT" sz="1400"/>
              <a:t>  justify-items: start | end | center | stretch;</a:t>
            </a:r>
            <a:endParaRPr i="1" sz="1400"/>
          </a:p>
          <a:p>
            <a:pPr indent="0" lvl="0" marL="0" rtl="0" algn="l">
              <a:lnSpc>
                <a:spcPct val="115000"/>
              </a:lnSpc>
              <a:spcBef>
                <a:spcPts val="0"/>
              </a:spcBef>
              <a:spcAft>
                <a:spcPts val="0"/>
              </a:spcAft>
              <a:buClr>
                <a:schemeClr val="dk1"/>
              </a:buClr>
              <a:buSzPts val="1100"/>
              <a:buNone/>
            </a:pPr>
            <a:r>
              <a:rPr i="1" lang="lt-LT" sz="1400"/>
              <a:t>}</a:t>
            </a:r>
            <a:endParaRPr i="1"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lt-LT" sz="1400"/>
              <a:t>pvz.:</a:t>
            </a:r>
            <a:endParaRPr sz="1400"/>
          </a:p>
          <a:p>
            <a:pPr indent="0" lvl="0" marL="0" rtl="0" algn="l">
              <a:lnSpc>
                <a:spcPct val="115000"/>
              </a:lnSpc>
              <a:spcBef>
                <a:spcPts val="0"/>
              </a:spcBef>
              <a:spcAft>
                <a:spcPts val="0"/>
              </a:spcAft>
              <a:buClr>
                <a:schemeClr val="dk1"/>
              </a:buClr>
              <a:buSzPts val="1100"/>
              <a:buNone/>
            </a:pPr>
            <a:r>
              <a:rPr i="1" lang="lt-LT" sz="1400"/>
              <a:t>.container {</a:t>
            </a:r>
            <a:endParaRPr i="1" sz="1400"/>
          </a:p>
          <a:p>
            <a:pPr indent="0" lvl="0" marL="0" rtl="0" algn="l">
              <a:lnSpc>
                <a:spcPct val="115000"/>
              </a:lnSpc>
              <a:spcBef>
                <a:spcPts val="0"/>
              </a:spcBef>
              <a:spcAft>
                <a:spcPts val="0"/>
              </a:spcAft>
              <a:buClr>
                <a:schemeClr val="dk1"/>
              </a:buClr>
              <a:buSzPts val="1100"/>
              <a:buNone/>
            </a:pPr>
            <a:r>
              <a:rPr i="1" lang="lt-LT" sz="1400"/>
              <a:t>  justify-items: start;</a:t>
            </a:r>
            <a:endParaRPr i="1" sz="1400"/>
          </a:p>
          <a:p>
            <a:pPr indent="0" lvl="0" marL="0" rtl="0" algn="l">
              <a:lnSpc>
                <a:spcPct val="115000"/>
              </a:lnSpc>
              <a:spcBef>
                <a:spcPts val="0"/>
              </a:spcBef>
              <a:spcAft>
                <a:spcPts val="0"/>
              </a:spcAft>
              <a:buClr>
                <a:schemeClr val="dk1"/>
              </a:buClr>
              <a:buSzPts val="1100"/>
              <a:buNone/>
            </a:pPr>
            <a:r>
              <a:rPr i="1" lang="lt-LT" sz="1400"/>
              <a:t>}</a:t>
            </a:r>
            <a:endParaRPr i="1"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b="1" sz="1400"/>
          </a:p>
        </p:txBody>
      </p:sp>
      <p:pic>
        <p:nvPicPr>
          <p:cNvPr id="197" name="Google Shape;197;gd120a73bc5_0_68"/>
          <p:cNvPicPr preferRelativeResize="0"/>
          <p:nvPr/>
        </p:nvPicPr>
        <p:blipFill>
          <a:blip r:embed="rId3">
            <a:alphaModFix/>
          </a:blip>
          <a:stretch>
            <a:fillRect/>
          </a:stretch>
        </p:blipFill>
        <p:spPr>
          <a:xfrm>
            <a:off x="4595375" y="4805318"/>
            <a:ext cx="3631425" cy="1419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d120a73bc5_0_76"/>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Grid</a:t>
            </a:r>
            <a:endParaRPr sz="2850"/>
          </a:p>
        </p:txBody>
      </p:sp>
      <p:sp>
        <p:nvSpPr>
          <p:cNvPr id="203" name="Google Shape;203;gd120a73bc5_0_76"/>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204" name="Google Shape;204;gd120a73bc5_0_76"/>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Savybės tėviniam elementui (Properties for the Parent (grid container))</a:t>
            </a:r>
            <a:endParaRPr b="1" sz="1400"/>
          </a:p>
          <a:p>
            <a:pPr indent="0" lvl="0" marL="0" rtl="0" algn="l">
              <a:lnSpc>
                <a:spcPct val="115000"/>
              </a:lnSpc>
              <a:spcBef>
                <a:spcPts val="0"/>
              </a:spcBef>
              <a:spcAft>
                <a:spcPts val="0"/>
              </a:spcAft>
              <a:buClr>
                <a:schemeClr val="dk1"/>
              </a:buClr>
              <a:buSzPts val="1100"/>
              <a:buNone/>
            </a:pPr>
            <a:r>
              <a:t/>
            </a:r>
            <a:endParaRPr b="1" sz="1400"/>
          </a:p>
          <a:p>
            <a:pPr indent="0" lvl="0" marL="0" rtl="0" algn="l">
              <a:lnSpc>
                <a:spcPct val="115000"/>
              </a:lnSpc>
              <a:spcBef>
                <a:spcPts val="0"/>
              </a:spcBef>
              <a:spcAft>
                <a:spcPts val="0"/>
              </a:spcAft>
              <a:buClr>
                <a:schemeClr val="dk1"/>
              </a:buClr>
              <a:buSzPts val="1100"/>
              <a:buNone/>
            </a:pPr>
            <a:r>
              <a:rPr b="1" i="1" lang="lt-LT" sz="1400"/>
              <a:t>align-items</a:t>
            </a:r>
            <a:endParaRPr b="1" i="1" sz="1400"/>
          </a:p>
          <a:p>
            <a:pPr indent="0" lvl="0" marL="0" rtl="0" algn="l">
              <a:lnSpc>
                <a:spcPct val="115000"/>
              </a:lnSpc>
              <a:spcBef>
                <a:spcPts val="0"/>
              </a:spcBef>
              <a:spcAft>
                <a:spcPts val="0"/>
              </a:spcAft>
              <a:buClr>
                <a:schemeClr val="dk1"/>
              </a:buClr>
              <a:buSzPts val="1100"/>
              <a:buNone/>
            </a:pPr>
            <a:r>
              <a:rPr lang="lt-LT" sz="1400"/>
              <a:t>Tinklelio (grid) elementus sulygiuoja išilgai bloko (column) ašies.</a:t>
            </a:r>
            <a:endParaRPr sz="1400"/>
          </a:p>
          <a:p>
            <a:pPr indent="0" lvl="0" marL="0" rtl="0" algn="l">
              <a:lnSpc>
                <a:spcPct val="115000"/>
              </a:lnSpc>
              <a:spcBef>
                <a:spcPts val="0"/>
              </a:spcBef>
              <a:spcAft>
                <a:spcPts val="0"/>
              </a:spcAft>
              <a:buClr>
                <a:schemeClr val="dk1"/>
              </a:buClr>
              <a:buSzPts val="1100"/>
              <a:buNone/>
            </a:pPr>
            <a:r>
              <a:t/>
            </a:r>
            <a:endParaRPr b="1" i="1" sz="1400"/>
          </a:p>
          <a:p>
            <a:pPr indent="0" lvl="0" marL="0" rtl="0" algn="l">
              <a:lnSpc>
                <a:spcPct val="115000"/>
              </a:lnSpc>
              <a:spcBef>
                <a:spcPts val="0"/>
              </a:spcBef>
              <a:spcAft>
                <a:spcPts val="0"/>
              </a:spcAft>
              <a:buClr>
                <a:schemeClr val="dk1"/>
              </a:buClr>
              <a:buSzPts val="1100"/>
              <a:buNone/>
            </a:pPr>
            <a:r>
              <a:rPr i="1" lang="lt-LT" sz="1400"/>
              <a:t>.container {</a:t>
            </a:r>
            <a:endParaRPr i="1" sz="1400"/>
          </a:p>
          <a:p>
            <a:pPr indent="0" lvl="0" marL="0" rtl="0" algn="l">
              <a:lnSpc>
                <a:spcPct val="115000"/>
              </a:lnSpc>
              <a:spcBef>
                <a:spcPts val="0"/>
              </a:spcBef>
              <a:spcAft>
                <a:spcPts val="0"/>
              </a:spcAft>
              <a:buClr>
                <a:schemeClr val="dk1"/>
              </a:buClr>
              <a:buSzPts val="1100"/>
              <a:buNone/>
            </a:pPr>
            <a:r>
              <a:rPr i="1" lang="lt-LT" sz="1400"/>
              <a:t>  align-items: start | end | center | stretch;</a:t>
            </a:r>
            <a:endParaRPr i="1" sz="1400"/>
          </a:p>
          <a:p>
            <a:pPr indent="0" lvl="0" marL="0" rtl="0" algn="l">
              <a:lnSpc>
                <a:spcPct val="115000"/>
              </a:lnSpc>
              <a:spcBef>
                <a:spcPts val="0"/>
              </a:spcBef>
              <a:spcAft>
                <a:spcPts val="0"/>
              </a:spcAft>
              <a:buClr>
                <a:schemeClr val="dk1"/>
              </a:buClr>
              <a:buSzPts val="1100"/>
              <a:buNone/>
            </a:pPr>
            <a:r>
              <a:rPr i="1" lang="lt-LT" sz="1400"/>
              <a:t>}</a:t>
            </a:r>
            <a:endParaRPr i="1" sz="1400"/>
          </a:p>
          <a:p>
            <a:pPr indent="0" lvl="0" marL="0" rtl="0" algn="l">
              <a:lnSpc>
                <a:spcPct val="115000"/>
              </a:lnSpc>
              <a:spcBef>
                <a:spcPts val="0"/>
              </a:spcBef>
              <a:spcAft>
                <a:spcPts val="0"/>
              </a:spcAft>
              <a:buClr>
                <a:schemeClr val="dk1"/>
              </a:buClr>
              <a:buSzPts val="1100"/>
              <a:buNone/>
            </a:pPr>
            <a:r>
              <a:t/>
            </a:r>
            <a:endParaRPr i="1" sz="1400"/>
          </a:p>
          <a:p>
            <a:pPr indent="0" lvl="0" marL="0" rtl="0" algn="l">
              <a:lnSpc>
                <a:spcPct val="115000"/>
              </a:lnSpc>
              <a:spcBef>
                <a:spcPts val="0"/>
              </a:spcBef>
              <a:spcAft>
                <a:spcPts val="0"/>
              </a:spcAft>
              <a:buClr>
                <a:schemeClr val="dk1"/>
              </a:buClr>
              <a:buSzPts val="1100"/>
              <a:buNone/>
            </a:pPr>
            <a:r>
              <a:rPr lang="lt-LT" sz="1400"/>
              <a:t>pvz.:</a:t>
            </a:r>
            <a:endParaRPr sz="1400"/>
          </a:p>
          <a:p>
            <a:pPr indent="0" lvl="0" marL="0" rtl="0" algn="l">
              <a:lnSpc>
                <a:spcPct val="115000"/>
              </a:lnSpc>
              <a:spcBef>
                <a:spcPts val="0"/>
              </a:spcBef>
              <a:spcAft>
                <a:spcPts val="0"/>
              </a:spcAft>
              <a:buClr>
                <a:schemeClr val="dk1"/>
              </a:buClr>
              <a:buSzPts val="1100"/>
              <a:buNone/>
            </a:pPr>
            <a:r>
              <a:rPr i="1" lang="lt-LT" sz="1400"/>
              <a:t>.container {</a:t>
            </a:r>
            <a:endParaRPr i="1" sz="1400"/>
          </a:p>
          <a:p>
            <a:pPr indent="0" lvl="0" marL="0" rtl="0" algn="l">
              <a:lnSpc>
                <a:spcPct val="115000"/>
              </a:lnSpc>
              <a:spcBef>
                <a:spcPts val="0"/>
              </a:spcBef>
              <a:spcAft>
                <a:spcPts val="0"/>
              </a:spcAft>
              <a:buClr>
                <a:schemeClr val="dk1"/>
              </a:buClr>
              <a:buSzPts val="1100"/>
              <a:buNone/>
            </a:pPr>
            <a:r>
              <a:rPr i="1" lang="lt-LT" sz="1400"/>
              <a:t>  align-items: start;</a:t>
            </a:r>
            <a:endParaRPr i="1" sz="1400"/>
          </a:p>
          <a:p>
            <a:pPr indent="0" lvl="0" marL="0" rtl="0" algn="l">
              <a:lnSpc>
                <a:spcPct val="115000"/>
              </a:lnSpc>
              <a:spcBef>
                <a:spcPts val="0"/>
              </a:spcBef>
              <a:spcAft>
                <a:spcPts val="0"/>
              </a:spcAft>
              <a:buClr>
                <a:schemeClr val="dk1"/>
              </a:buClr>
              <a:buSzPts val="1100"/>
              <a:buNone/>
            </a:pPr>
            <a:r>
              <a:rPr i="1" lang="lt-LT" sz="1400"/>
              <a:t>}</a:t>
            </a:r>
            <a:endParaRPr i="1" sz="1400"/>
          </a:p>
          <a:p>
            <a:pPr indent="0" lvl="0" marL="0" rtl="0" algn="l">
              <a:lnSpc>
                <a:spcPct val="115000"/>
              </a:lnSpc>
              <a:spcBef>
                <a:spcPts val="0"/>
              </a:spcBef>
              <a:spcAft>
                <a:spcPts val="0"/>
              </a:spcAft>
              <a:buClr>
                <a:schemeClr val="dk1"/>
              </a:buClr>
              <a:buSzPts val="1100"/>
              <a:buNone/>
            </a:pPr>
            <a:r>
              <a:t/>
            </a:r>
            <a:endParaRPr i="1"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b="1" sz="1400"/>
          </a:p>
        </p:txBody>
      </p:sp>
      <p:pic>
        <p:nvPicPr>
          <p:cNvPr id="205" name="Google Shape;205;gd120a73bc5_0_76"/>
          <p:cNvPicPr preferRelativeResize="0"/>
          <p:nvPr/>
        </p:nvPicPr>
        <p:blipFill>
          <a:blip r:embed="rId3">
            <a:alphaModFix/>
          </a:blip>
          <a:stretch>
            <a:fillRect/>
          </a:stretch>
        </p:blipFill>
        <p:spPr>
          <a:xfrm>
            <a:off x="4769650" y="5050649"/>
            <a:ext cx="3827700" cy="14233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d120a73bc5_0_84"/>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Grid</a:t>
            </a:r>
            <a:endParaRPr sz="2850"/>
          </a:p>
        </p:txBody>
      </p:sp>
      <p:sp>
        <p:nvSpPr>
          <p:cNvPr id="211" name="Google Shape;211;gd120a73bc5_0_84"/>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212" name="Google Shape;212;gd120a73bc5_0_84"/>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Savybės vaikinam elementui (Properties for the Children (grid items))</a:t>
            </a:r>
            <a:endParaRPr b="1" sz="1400"/>
          </a:p>
          <a:p>
            <a:pPr indent="0" lvl="0" marL="0" rtl="0" algn="l">
              <a:lnSpc>
                <a:spcPct val="115000"/>
              </a:lnSpc>
              <a:spcBef>
                <a:spcPts val="0"/>
              </a:spcBef>
              <a:spcAft>
                <a:spcPts val="0"/>
              </a:spcAft>
              <a:buClr>
                <a:schemeClr val="dk1"/>
              </a:buClr>
              <a:buSzPts val="1100"/>
              <a:buNone/>
            </a:pPr>
            <a:r>
              <a:t/>
            </a:r>
            <a:endParaRPr b="1" i="1" sz="1400"/>
          </a:p>
          <a:p>
            <a:pPr indent="0" lvl="0" marL="0" rtl="0" algn="l">
              <a:lnSpc>
                <a:spcPct val="115000"/>
              </a:lnSpc>
              <a:spcBef>
                <a:spcPts val="0"/>
              </a:spcBef>
              <a:spcAft>
                <a:spcPts val="0"/>
              </a:spcAft>
              <a:buClr>
                <a:schemeClr val="dk1"/>
              </a:buClr>
              <a:buSzPts val="1100"/>
              <a:buNone/>
            </a:pPr>
            <a:r>
              <a:rPr b="1" i="1" lang="lt-LT" sz="1400"/>
              <a:t>grid-column-start</a:t>
            </a:r>
            <a:endParaRPr b="1" i="1" sz="1400"/>
          </a:p>
          <a:p>
            <a:pPr indent="0" lvl="0" marL="0" rtl="0" algn="l">
              <a:lnSpc>
                <a:spcPct val="115000"/>
              </a:lnSpc>
              <a:spcBef>
                <a:spcPts val="0"/>
              </a:spcBef>
              <a:spcAft>
                <a:spcPts val="0"/>
              </a:spcAft>
              <a:buClr>
                <a:schemeClr val="dk1"/>
              </a:buClr>
              <a:buSzPts val="1100"/>
              <a:buNone/>
            </a:pPr>
            <a:r>
              <a:rPr b="1" i="1" lang="lt-LT" sz="1400"/>
              <a:t>grid-column-end</a:t>
            </a:r>
            <a:endParaRPr b="1" i="1" sz="1400"/>
          </a:p>
          <a:p>
            <a:pPr indent="0" lvl="0" marL="0" rtl="0" algn="l">
              <a:lnSpc>
                <a:spcPct val="115000"/>
              </a:lnSpc>
              <a:spcBef>
                <a:spcPts val="0"/>
              </a:spcBef>
              <a:spcAft>
                <a:spcPts val="0"/>
              </a:spcAft>
              <a:buClr>
                <a:schemeClr val="dk1"/>
              </a:buClr>
              <a:buSzPts val="1100"/>
              <a:buNone/>
            </a:pPr>
            <a:r>
              <a:rPr b="1" i="1" lang="lt-LT" sz="1400"/>
              <a:t>grid-row-start</a:t>
            </a:r>
            <a:endParaRPr b="1" i="1" sz="1400"/>
          </a:p>
          <a:p>
            <a:pPr indent="0" lvl="0" marL="0" rtl="0" algn="l">
              <a:lnSpc>
                <a:spcPct val="115000"/>
              </a:lnSpc>
              <a:spcBef>
                <a:spcPts val="0"/>
              </a:spcBef>
              <a:spcAft>
                <a:spcPts val="0"/>
              </a:spcAft>
              <a:buClr>
                <a:schemeClr val="dk1"/>
              </a:buClr>
              <a:buSzPts val="1100"/>
              <a:buNone/>
            </a:pPr>
            <a:r>
              <a:rPr b="1" i="1" lang="lt-LT" sz="1400"/>
              <a:t>grid-row-end</a:t>
            </a:r>
            <a:endParaRPr b="1" i="1" sz="1400"/>
          </a:p>
          <a:p>
            <a:pPr indent="0" lvl="0" marL="0" rtl="0" algn="l">
              <a:lnSpc>
                <a:spcPct val="115000"/>
              </a:lnSpc>
              <a:spcBef>
                <a:spcPts val="0"/>
              </a:spcBef>
              <a:spcAft>
                <a:spcPts val="0"/>
              </a:spcAft>
              <a:buClr>
                <a:schemeClr val="dk1"/>
              </a:buClr>
              <a:buSzPts val="1100"/>
              <a:buNone/>
            </a:pPr>
            <a:r>
              <a:rPr lang="lt-LT" sz="1400"/>
              <a:t>Nustato tinklelio (grid) elemento vietą tinklelyje, nurodydamas konkrečias tinklelio (grid) linijas.</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i="1" lang="lt-LT" sz="1400"/>
              <a:t>.item {</a:t>
            </a:r>
            <a:endParaRPr i="1" sz="1400"/>
          </a:p>
          <a:p>
            <a:pPr indent="0" lvl="0" marL="0" rtl="0" algn="l">
              <a:lnSpc>
                <a:spcPct val="115000"/>
              </a:lnSpc>
              <a:spcBef>
                <a:spcPts val="0"/>
              </a:spcBef>
              <a:spcAft>
                <a:spcPts val="0"/>
              </a:spcAft>
              <a:buClr>
                <a:schemeClr val="dk1"/>
              </a:buClr>
              <a:buSzPts val="1100"/>
              <a:buNone/>
            </a:pPr>
            <a:r>
              <a:rPr i="1" lang="lt-LT" sz="1400"/>
              <a:t>  grid-column-start: &lt;number&gt; | &lt;name&gt; | span &lt;number&gt; | span &lt;name&gt; | auto;</a:t>
            </a:r>
            <a:endParaRPr i="1" sz="1400"/>
          </a:p>
          <a:p>
            <a:pPr indent="0" lvl="0" marL="0" rtl="0" algn="l">
              <a:lnSpc>
                <a:spcPct val="115000"/>
              </a:lnSpc>
              <a:spcBef>
                <a:spcPts val="0"/>
              </a:spcBef>
              <a:spcAft>
                <a:spcPts val="0"/>
              </a:spcAft>
              <a:buClr>
                <a:schemeClr val="dk1"/>
              </a:buClr>
              <a:buSzPts val="1100"/>
              <a:buNone/>
            </a:pPr>
            <a:r>
              <a:rPr i="1" lang="lt-LT" sz="1400"/>
              <a:t>  grid-column-end: &lt;number&gt; | &lt;name&gt; | span &lt;number&gt; | span &lt;name&gt; | auto;</a:t>
            </a:r>
            <a:endParaRPr i="1" sz="1400"/>
          </a:p>
          <a:p>
            <a:pPr indent="0" lvl="0" marL="0" rtl="0" algn="l">
              <a:lnSpc>
                <a:spcPct val="115000"/>
              </a:lnSpc>
              <a:spcBef>
                <a:spcPts val="0"/>
              </a:spcBef>
              <a:spcAft>
                <a:spcPts val="0"/>
              </a:spcAft>
              <a:buClr>
                <a:schemeClr val="dk1"/>
              </a:buClr>
              <a:buSzPts val="1100"/>
              <a:buNone/>
            </a:pPr>
            <a:r>
              <a:rPr i="1" lang="lt-LT" sz="1400"/>
              <a:t>  grid-row-start: &lt;number&gt; | &lt;name&gt; | span &lt;number&gt; | span &lt;name&gt; | auto;</a:t>
            </a:r>
            <a:endParaRPr i="1" sz="1400"/>
          </a:p>
          <a:p>
            <a:pPr indent="0" lvl="0" marL="0" rtl="0" algn="l">
              <a:lnSpc>
                <a:spcPct val="115000"/>
              </a:lnSpc>
              <a:spcBef>
                <a:spcPts val="0"/>
              </a:spcBef>
              <a:spcAft>
                <a:spcPts val="0"/>
              </a:spcAft>
              <a:buClr>
                <a:schemeClr val="dk1"/>
              </a:buClr>
              <a:buSzPts val="1100"/>
              <a:buNone/>
            </a:pPr>
            <a:r>
              <a:rPr i="1" lang="lt-LT" sz="1400"/>
              <a:t>  grid-row-end: &lt;number&gt; | &lt;name&gt; | span &lt;number&gt; | span &lt;name&gt; | auto;</a:t>
            </a:r>
            <a:endParaRPr i="1" sz="1400"/>
          </a:p>
          <a:p>
            <a:pPr indent="0" lvl="0" marL="0" rtl="0" algn="l">
              <a:lnSpc>
                <a:spcPct val="115000"/>
              </a:lnSpc>
              <a:spcBef>
                <a:spcPts val="0"/>
              </a:spcBef>
              <a:spcAft>
                <a:spcPts val="0"/>
              </a:spcAft>
              <a:buClr>
                <a:schemeClr val="dk1"/>
              </a:buClr>
              <a:buSzPts val="1100"/>
              <a:buNone/>
            </a:pPr>
            <a:r>
              <a:rPr i="1" lang="lt-LT" sz="1400"/>
              <a:t>}</a:t>
            </a:r>
            <a:endParaRPr b="1"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d120a73bc5_0_91"/>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Grid</a:t>
            </a:r>
            <a:endParaRPr sz="2850"/>
          </a:p>
        </p:txBody>
      </p:sp>
      <p:sp>
        <p:nvSpPr>
          <p:cNvPr id="218" name="Google Shape;218;gd120a73bc5_0_91"/>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219" name="Google Shape;219;gd120a73bc5_0_91"/>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Savybės vaikinam elementui (Properties for the Children (grid items))</a:t>
            </a:r>
            <a:endParaRPr b="1" sz="1400"/>
          </a:p>
          <a:p>
            <a:pPr indent="0" lvl="0" marL="0" rtl="0" algn="l">
              <a:lnSpc>
                <a:spcPct val="115000"/>
              </a:lnSpc>
              <a:spcBef>
                <a:spcPts val="0"/>
              </a:spcBef>
              <a:spcAft>
                <a:spcPts val="0"/>
              </a:spcAft>
              <a:buClr>
                <a:schemeClr val="dk1"/>
              </a:buClr>
              <a:buSzPts val="1100"/>
              <a:buNone/>
            </a:pPr>
            <a:r>
              <a:t/>
            </a:r>
            <a:endParaRPr b="1" i="1" sz="1400"/>
          </a:p>
          <a:p>
            <a:pPr indent="0" lvl="0" marL="0" rtl="0" algn="l">
              <a:lnSpc>
                <a:spcPct val="115000"/>
              </a:lnSpc>
              <a:spcBef>
                <a:spcPts val="0"/>
              </a:spcBef>
              <a:spcAft>
                <a:spcPts val="0"/>
              </a:spcAft>
              <a:buClr>
                <a:schemeClr val="dk1"/>
              </a:buClr>
              <a:buSzPts val="1100"/>
              <a:buNone/>
            </a:pPr>
            <a:r>
              <a:rPr b="1" i="1" lang="lt-LT" sz="1400"/>
              <a:t>grid-column</a:t>
            </a:r>
            <a:endParaRPr b="1" i="1" sz="1400"/>
          </a:p>
          <a:p>
            <a:pPr indent="0" lvl="0" marL="0" rtl="0" algn="l">
              <a:lnSpc>
                <a:spcPct val="115000"/>
              </a:lnSpc>
              <a:spcBef>
                <a:spcPts val="0"/>
              </a:spcBef>
              <a:spcAft>
                <a:spcPts val="0"/>
              </a:spcAft>
              <a:buClr>
                <a:schemeClr val="dk1"/>
              </a:buClr>
              <a:buSzPts val="1100"/>
              <a:buNone/>
            </a:pPr>
            <a:r>
              <a:rPr b="1" i="1" lang="lt-LT" sz="1400"/>
              <a:t>grid-row</a:t>
            </a:r>
            <a:endParaRPr b="1" i="1" sz="1400"/>
          </a:p>
          <a:p>
            <a:pPr indent="0" lvl="0" marL="0" rtl="0" algn="l">
              <a:lnSpc>
                <a:spcPct val="115000"/>
              </a:lnSpc>
              <a:spcBef>
                <a:spcPts val="0"/>
              </a:spcBef>
              <a:spcAft>
                <a:spcPts val="0"/>
              </a:spcAft>
              <a:buClr>
                <a:schemeClr val="dk1"/>
              </a:buClr>
              <a:buSzPts val="1100"/>
              <a:buNone/>
            </a:pPr>
            <a:r>
              <a:rPr lang="lt-LT" sz="1400"/>
              <a:t>Trumpinys grid-column-start + grid-column-end, ir grid-row-start + grid-row-end.</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i="1" lang="lt-LT" sz="1400"/>
              <a:t>.item {</a:t>
            </a:r>
            <a:endParaRPr i="1" sz="1400"/>
          </a:p>
          <a:p>
            <a:pPr indent="0" lvl="0" marL="0" rtl="0" algn="l">
              <a:lnSpc>
                <a:spcPct val="115000"/>
              </a:lnSpc>
              <a:spcBef>
                <a:spcPts val="0"/>
              </a:spcBef>
              <a:spcAft>
                <a:spcPts val="0"/>
              </a:spcAft>
              <a:buClr>
                <a:schemeClr val="dk1"/>
              </a:buClr>
              <a:buSzPts val="1100"/>
              <a:buNone/>
            </a:pPr>
            <a:r>
              <a:rPr i="1" lang="lt-LT" sz="1400"/>
              <a:t>  grid-column: &lt;start-line&gt; / &lt;end-line&gt; | &lt;start-line&gt; / span &lt;value&gt;;</a:t>
            </a:r>
            <a:endParaRPr i="1" sz="1400"/>
          </a:p>
          <a:p>
            <a:pPr indent="0" lvl="0" marL="0" rtl="0" algn="l">
              <a:lnSpc>
                <a:spcPct val="115000"/>
              </a:lnSpc>
              <a:spcBef>
                <a:spcPts val="0"/>
              </a:spcBef>
              <a:spcAft>
                <a:spcPts val="0"/>
              </a:spcAft>
              <a:buClr>
                <a:schemeClr val="dk1"/>
              </a:buClr>
              <a:buSzPts val="1100"/>
              <a:buNone/>
            </a:pPr>
            <a:r>
              <a:rPr i="1" lang="lt-LT" sz="1400"/>
              <a:t>  grid-row: &lt;start-line&gt; / &lt;end-line&gt; | &lt;start-line&gt; / span &lt;value&gt;;</a:t>
            </a:r>
            <a:endParaRPr i="1" sz="1400"/>
          </a:p>
          <a:p>
            <a:pPr indent="0" lvl="0" marL="0" rtl="0" algn="l">
              <a:lnSpc>
                <a:spcPct val="115000"/>
              </a:lnSpc>
              <a:spcBef>
                <a:spcPts val="0"/>
              </a:spcBef>
              <a:spcAft>
                <a:spcPts val="0"/>
              </a:spcAft>
              <a:buClr>
                <a:schemeClr val="dk1"/>
              </a:buClr>
              <a:buSzPts val="1100"/>
              <a:buNone/>
            </a:pPr>
            <a:r>
              <a:rPr i="1" lang="lt-LT" sz="1400"/>
              <a:t>}</a:t>
            </a:r>
            <a:endParaRPr b="1"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d120a73bc5_0_97"/>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Grid</a:t>
            </a:r>
            <a:endParaRPr sz="2850"/>
          </a:p>
        </p:txBody>
      </p:sp>
      <p:sp>
        <p:nvSpPr>
          <p:cNvPr id="225" name="Google Shape;225;gd120a73bc5_0_97"/>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226" name="Google Shape;226;gd120a73bc5_0_97"/>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Savybės vaikinam elementui (Properties for the Children (grid items))</a:t>
            </a:r>
            <a:endParaRPr b="1" sz="1400"/>
          </a:p>
          <a:p>
            <a:pPr indent="0" lvl="0" marL="0" rtl="0" algn="l">
              <a:lnSpc>
                <a:spcPct val="115000"/>
              </a:lnSpc>
              <a:spcBef>
                <a:spcPts val="0"/>
              </a:spcBef>
              <a:spcAft>
                <a:spcPts val="0"/>
              </a:spcAft>
              <a:buClr>
                <a:schemeClr val="dk1"/>
              </a:buClr>
              <a:buSzPts val="1100"/>
              <a:buNone/>
            </a:pPr>
            <a:r>
              <a:t/>
            </a:r>
            <a:endParaRPr b="1" i="1" sz="1400"/>
          </a:p>
          <a:p>
            <a:pPr indent="0" lvl="0" marL="0" rtl="0" algn="l">
              <a:lnSpc>
                <a:spcPct val="115000"/>
              </a:lnSpc>
              <a:spcBef>
                <a:spcPts val="0"/>
              </a:spcBef>
              <a:spcAft>
                <a:spcPts val="0"/>
              </a:spcAft>
              <a:buClr>
                <a:schemeClr val="dk1"/>
              </a:buClr>
              <a:buSzPts val="1100"/>
              <a:buNone/>
            </a:pPr>
            <a:r>
              <a:rPr b="1" i="1" lang="lt-LT" sz="1400"/>
              <a:t>justify-self</a:t>
            </a:r>
            <a:endParaRPr b="1" i="1" sz="1400"/>
          </a:p>
          <a:p>
            <a:pPr indent="0" lvl="0" marL="0" rtl="0" algn="l">
              <a:lnSpc>
                <a:spcPct val="115000"/>
              </a:lnSpc>
              <a:spcBef>
                <a:spcPts val="0"/>
              </a:spcBef>
              <a:spcAft>
                <a:spcPts val="0"/>
              </a:spcAft>
              <a:buClr>
                <a:schemeClr val="dk1"/>
              </a:buClr>
              <a:buSzPts val="1100"/>
              <a:buNone/>
            </a:pPr>
            <a:r>
              <a:rPr lang="lt-LT" sz="1400"/>
              <a:t>Tinklelio elementą sulygiuoja langelio viduje išilgai eilutės (row) ašies</a:t>
            </a:r>
            <a:endParaRPr i="1" sz="1400"/>
          </a:p>
          <a:p>
            <a:pPr indent="0" lvl="0" marL="0" rtl="0" algn="l">
              <a:lnSpc>
                <a:spcPct val="115000"/>
              </a:lnSpc>
              <a:spcBef>
                <a:spcPts val="0"/>
              </a:spcBef>
              <a:spcAft>
                <a:spcPts val="0"/>
              </a:spcAft>
              <a:buClr>
                <a:schemeClr val="dk1"/>
              </a:buClr>
              <a:buSzPts val="1100"/>
              <a:buNone/>
            </a:pPr>
            <a:r>
              <a:t/>
            </a:r>
            <a:endParaRPr i="1" sz="1400"/>
          </a:p>
          <a:p>
            <a:pPr indent="0" lvl="0" marL="0" rtl="0" algn="l">
              <a:lnSpc>
                <a:spcPct val="115000"/>
              </a:lnSpc>
              <a:spcBef>
                <a:spcPts val="0"/>
              </a:spcBef>
              <a:spcAft>
                <a:spcPts val="0"/>
              </a:spcAft>
              <a:buClr>
                <a:schemeClr val="dk1"/>
              </a:buClr>
              <a:buSzPts val="1100"/>
              <a:buNone/>
            </a:pPr>
            <a:r>
              <a:rPr i="1" lang="lt-LT" sz="1400"/>
              <a:t>.item {</a:t>
            </a:r>
            <a:endParaRPr i="1" sz="1400"/>
          </a:p>
          <a:p>
            <a:pPr indent="0" lvl="0" marL="0" rtl="0" algn="l">
              <a:lnSpc>
                <a:spcPct val="115000"/>
              </a:lnSpc>
              <a:spcBef>
                <a:spcPts val="0"/>
              </a:spcBef>
              <a:spcAft>
                <a:spcPts val="0"/>
              </a:spcAft>
              <a:buClr>
                <a:schemeClr val="dk1"/>
              </a:buClr>
              <a:buSzPts val="1100"/>
              <a:buNone/>
            </a:pPr>
            <a:r>
              <a:rPr i="1" lang="lt-LT" sz="1400"/>
              <a:t>  justify-self: start | end | center | stretch;</a:t>
            </a:r>
            <a:endParaRPr i="1" sz="1400"/>
          </a:p>
          <a:p>
            <a:pPr indent="0" lvl="0" marL="0" rtl="0" algn="l">
              <a:lnSpc>
                <a:spcPct val="115000"/>
              </a:lnSpc>
              <a:spcBef>
                <a:spcPts val="0"/>
              </a:spcBef>
              <a:spcAft>
                <a:spcPts val="0"/>
              </a:spcAft>
              <a:buClr>
                <a:schemeClr val="dk1"/>
              </a:buClr>
              <a:buSzPts val="1100"/>
              <a:buNone/>
            </a:pPr>
            <a:r>
              <a:rPr i="1" lang="lt-LT" sz="1400"/>
              <a:t>}</a:t>
            </a:r>
            <a:endParaRPr i="1"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lt-LT" sz="1400"/>
              <a:t>pvz.:</a:t>
            </a:r>
            <a:endParaRPr sz="1400"/>
          </a:p>
          <a:p>
            <a:pPr indent="0" lvl="0" marL="0" rtl="0" algn="l">
              <a:lnSpc>
                <a:spcPct val="115000"/>
              </a:lnSpc>
              <a:spcBef>
                <a:spcPts val="0"/>
              </a:spcBef>
              <a:spcAft>
                <a:spcPts val="0"/>
              </a:spcAft>
              <a:buClr>
                <a:schemeClr val="dk1"/>
              </a:buClr>
              <a:buSzPts val="1100"/>
              <a:buNone/>
            </a:pPr>
            <a:r>
              <a:rPr i="1" lang="lt-LT" sz="1400"/>
              <a:t>.item-a {</a:t>
            </a:r>
            <a:endParaRPr i="1" sz="1400"/>
          </a:p>
          <a:p>
            <a:pPr indent="0" lvl="0" marL="0" rtl="0" algn="l">
              <a:lnSpc>
                <a:spcPct val="115000"/>
              </a:lnSpc>
              <a:spcBef>
                <a:spcPts val="0"/>
              </a:spcBef>
              <a:spcAft>
                <a:spcPts val="0"/>
              </a:spcAft>
              <a:buClr>
                <a:schemeClr val="dk1"/>
              </a:buClr>
              <a:buSzPts val="1100"/>
              <a:buNone/>
            </a:pPr>
            <a:r>
              <a:rPr i="1" lang="lt-LT" sz="1400"/>
              <a:t>  justify-self: start;</a:t>
            </a:r>
            <a:endParaRPr i="1" sz="1400"/>
          </a:p>
          <a:p>
            <a:pPr indent="0" lvl="0" marL="0" rtl="0" algn="l">
              <a:lnSpc>
                <a:spcPct val="115000"/>
              </a:lnSpc>
              <a:spcBef>
                <a:spcPts val="0"/>
              </a:spcBef>
              <a:spcAft>
                <a:spcPts val="0"/>
              </a:spcAft>
              <a:buClr>
                <a:schemeClr val="dk1"/>
              </a:buClr>
              <a:buSzPts val="1100"/>
              <a:buNone/>
            </a:pPr>
            <a:r>
              <a:rPr i="1" lang="lt-LT" sz="1400"/>
              <a:t>}</a:t>
            </a:r>
            <a:endParaRPr b="1" sz="1400"/>
          </a:p>
        </p:txBody>
      </p:sp>
      <p:pic>
        <p:nvPicPr>
          <p:cNvPr id="227" name="Google Shape;227;gd120a73bc5_0_97"/>
          <p:cNvPicPr preferRelativeResize="0"/>
          <p:nvPr/>
        </p:nvPicPr>
        <p:blipFill>
          <a:blip r:embed="rId3">
            <a:alphaModFix/>
          </a:blip>
          <a:stretch>
            <a:fillRect/>
          </a:stretch>
        </p:blipFill>
        <p:spPr>
          <a:xfrm>
            <a:off x="4306925" y="4668576"/>
            <a:ext cx="3459674" cy="1265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d120a73bc5_0_104"/>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Grid</a:t>
            </a:r>
            <a:endParaRPr sz="2850"/>
          </a:p>
        </p:txBody>
      </p:sp>
      <p:sp>
        <p:nvSpPr>
          <p:cNvPr id="233" name="Google Shape;233;gd120a73bc5_0_104"/>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234" name="Google Shape;234;gd120a73bc5_0_104"/>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Savybės vaikinam elementui (Properties for the Children (grid items))</a:t>
            </a:r>
            <a:endParaRPr b="1" sz="1400"/>
          </a:p>
          <a:p>
            <a:pPr indent="0" lvl="0" marL="0" rtl="0" algn="l">
              <a:lnSpc>
                <a:spcPct val="115000"/>
              </a:lnSpc>
              <a:spcBef>
                <a:spcPts val="0"/>
              </a:spcBef>
              <a:spcAft>
                <a:spcPts val="0"/>
              </a:spcAft>
              <a:buClr>
                <a:schemeClr val="dk1"/>
              </a:buClr>
              <a:buSzPts val="1100"/>
              <a:buNone/>
            </a:pPr>
            <a:r>
              <a:t/>
            </a:r>
            <a:endParaRPr b="1" i="1" sz="1400"/>
          </a:p>
          <a:p>
            <a:pPr indent="0" lvl="0" marL="0" rtl="0" algn="l">
              <a:lnSpc>
                <a:spcPct val="115000"/>
              </a:lnSpc>
              <a:spcBef>
                <a:spcPts val="0"/>
              </a:spcBef>
              <a:spcAft>
                <a:spcPts val="0"/>
              </a:spcAft>
              <a:buClr>
                <a:schemeClr val="dk1"/>
              </a:buClr>
              <a:buSzPts val="1100"/>
              <a:buNone/>
            </a:pPr>
            <a:r>
              <a:rPr b="1" i="1" lang="lt-LT" sz="1400"/>
              <a:t>align-self</a:t>
            </a:r>
            <a:endParaRPr b="1" i="1" sz="1400"/>
          </a:p>
          <a:p>
            <a:pPr indent="0" lvl="0" marL="0" rtl="0" algn="l">
              <a:lnSpc>
                <a:spcPct val="115000"/>
              </a:lnSpc>
              <a:spcBef>
                <a:spcPts val="0"/>
              </a:spcBef>
              <a:spcAft>
                <a:spcPts val="0"/>
              </a:spcAft>
              <a:buClr>
                <a:schemeClr val="dk1"/>
              </a:buClr>
              <a:buSzPts val="1100"/>
              <a:buNone/>
            </a:pPr>
            <a:r>
              <a:rPr lang="lt-LT" sz="1400"/>
              <a:t>Lygiuoja tinklelio (grid) elementą langelio viduje palei bloko (column) ašį.</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i="1" lang="lt-LT" sz="1400"/>
              <a:t>.item {</a:t>
            </a:r>
            <a:endParaRPr i="1" sz="1400"/>
          </a:p>
          <a:p>
            <a:pPr indent="0" lvl="0" marL="0" rtl="0" algn="l">
              <a:lnSpc>
                <a:spcPct val="115000"/>
              </a:lnSpc>
              <a:spcBef>
                <a:spcPts val="0"/>
              </a:spcBef>
              <a:spcAft>
                <a:spcPts val="0"/>
              </a:spcAft>
              <a:buClr>
                <a:schemeClr val="dk1"/>
              </a:buClr>
              <a:buSzPts val="1100"/>
              <a:buNone/>
            </a:pPr>
            <a:r>
              <a:rPr i="1" lang="lt-LT" sz="1400"/>
              <a:t>  align-self: start | end | center | stretch;</a:t>
            </a:r>
            <a:endParaRPr i="1" sz="1400"/>
          </a:p>
          <a:p>
            <a:pPr indent="0" lvl="0" marL="0" rtl="0" algn="l">
              <a:lnSpc>
                <a:spcPct val="115000"/>
              </a:lnSpc>
              <a:spcBef>
                <a:spcPts val="0"/>
              </a:spcBef>
              <a:spcAft>
                <a:spcPts val="0"/>
              </a:spcAft>
              <a:buClr>
                <a:schemeClr val="dk1"/>
              </a:buClr>
              <a:buSzPts val="1100"/>
              <a:buNone/>
            </a:pPr>
            <a:r>
              <a:rPr i="1" lang="lt-LT" sz="1400"/>
              <a:t>}</a:t>
            </a:r>
            <a:endParaRPr i="1" sz="1400"/>
          </a:p>
          <a:p>
            <a:pPr indent="0" lvl="0" marL="0" rtl="0" algn="l">
              <a:lnSpc>
                <a:spcPct val="115000"/>
              </a:lnSpc>
              <a:spcBef>
                <a:spcPts val="0"/>
              </a:spcBef>
              <a:spcAft>
                <a:spcPts val="0"/>
              </a:spcAft>
              <a:buClr>
                <a:schemeClr val="dk1"/>
              </a:buClr>
              <a:buSzPts val="1100"/>
              <a:buNone/>
            </a:pPr>
            <a:r>
              <a:t/>
            </a:r>
            <a:endParaRPr i="1" sz="1400"/>
          </a:p>
          <a:p>
            <a:pPr indent="0" lvl="0" marL="0" rtl="0" algn="l">
              <a:lnSpc>
                <a:spcPct val="115000"/>
              </a:lnSpc>
              <a:spcBef>
                <a:spcPts val="0"/>
              </a:spcBef>
              <a:spcAft>
                <a:spcPts val="0"/>
              </a:spcAft>
              <a:buClr>
                <a:schemeClr val="dk1"/>
              </a:buClr>
              <a:buSzPts val="1100"/>
              <a:buNone/>
            </a:pPr>
            <a:r>
              <a:rPr lang="lt-LT" sz="1400"/>
              <a:t>pvz.:</a:t>
            </a:r>
            <a:endParaRPr sz="1400"/>
          </a:p>
          <a:p>
            <a:pPr indent="0" lvl="0" marL="0" rtl="0" algn="l">
              <a:lnSpc>
                <a:spcPct val="115000"/>
              </a:lnSpc>
              <a:spcBef>
                <a:spcPts val="0"/>
              </a:spcBef>
              <a:spcAft>
                <a:spcPts val="0"/>
              </a:spcAft>
              <a:buClr>
                <a:schemeClr val="dk1"/>
              </a:buClr>
              <a:buSzPts val="1100"/>
              <a:buNone/>
            </a:pPr>
            <a:r>
              <a:rPr i="1" lang="lt-LT" sz="1400"/>
              <a:t>.item-a {</a:t>
            </a:r>
            <a:endParaRPr i="1" sz="1400"/>
          </a:p>
          <a:p>
            <a:pPr indent="0" lvl="0" marL="0" rtl="0" algn="l">
              <a:lnSpc>
                <a:spcPct val="115000"/>
              </a:lnSpc>
              <a:spcBef>
                <a:spcPts val="0"/>
              </a:spcBef>
              <a:spcAft>
                <a:spcPts val="0"/>
              </a:spcAft>
              <a:buClr>
                <a:schemeClr val="dk1"/>
              </a:buClr>
              <a:buSzPts val="1100"/>
              <a:buNone/>
            </a:pPr>
            <a:r>
              <a:rPr i="1" lang="lt-LT" sz="1400"/>
              <a:t>  align-self: start;</a:t>
            </a:r>
            <a:endParaRPr i="1" sz="1400"/>
          </a:p>
          <a:p>
            <a:pPr indent="0" lvl="0" marL="0" rtl="0" algn="l">
              <a:lnSpc>
                <a:spcPct val="115000"/>
              </a:lnSpc>
              <a:spcBef>
                <a:spcPts val="0"/>
              </a:spcBef>
              <a:spcAft>
                <a:spcPts val="0"/>
              </a:spcAft>
              <a:buClr>
                <a:schemeClr val="dk1"/>
              </a:buClr>
              <a:buSzPts val="1100"/>
              <a:buNone/>
            </a:pPr>
            <a:r>
              <a:rPr i="1" lang="lt-LT" sz="1400"/>
              <a:t>}</a:t>
            </a:r>
            <a:endParaRPr i="1" sz="1400"/>
          </a:p>
          <a:p>
            <a:pPr indent="0" lvl="0" marL="0" rtl="0" algn="l">
              <a:lnSpc>
                <a:spcPct val="115000"/>
              </a:lnSpc>
              <a:spcBef>
                <a:spcPts val="0"/>
              </a:spcBef>
              <a:spcAft>
                <a:spcPts val="0"/>
              </a:spcAft>
              <a:buClr>
                <a:schemeClr val="dk1"/>
              </a:buClr>
              <a:buSzPts val="1100"/>
              <a:buNone/>
            </a:pPr>
            <a:r>
              <a:t/>
            </a:r>
            <a:endParaRPr b="1" sz="1400"/>
          </a:p>
          <a:p>
            <a:pPr indent="0" lvl="0" marL="0" rtl="0" algn="l">
              <a:lnSpc>
                <a:spcPct val="115000"/>
              </a:lnSpc>
              <a:spcBef>
                <a:spcPts val="0"/>
              </a:spcBef>
              <a:spcAft>
                <a:spcPts val="0"/>
              </a:spcAft>
              <a:buClr>
                <a:schemeClr val="dk1"/>
              </a:buClr>
              <a:buSzPts val="1100"/>
              <a:buNone/>
            </a:pPr>
            <a:r>
              <a:t/>
            </a:r>
            <a:endParaRPr b="1" sz="1400"/>
          </a:p>
        </p:txBody>
      </p:sp>
      <p:pic>
        <p:nvPicPr>
          <p:cNvPr id="235" name="Google Shape;235;gd120a73bc5_0_104"/>
          <p:cNvPicPr preferRelativeResize="0"/>
          <p:nvPr/>
        </p:nvPicPr>
        <p:blipFill>
          <a:blip r:embed="rId3">
            <a:alphaModFix/>
          </a:blip>
          <a:stretch>
            <a:fillRect/>
          </a:stretch>
        </p:blipFill>
        <p:spPr>
          <a:xfrm>
            <a:off x="4353200" y="4877074"/>
            <a:ext cx="3385923" cy="1280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d120a73bc5_0_112"/>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Grid</a:t>
            </a:r>
            <a:endParaRPr sz="2850"/>
          </a:p>
        </p:txBody>
      </p:sp>
      <p:sp>
        <p:nvSpPr>
          <p:cNvPr id="241" name="Google Shape;241;gd120a73bc5_0_112"/>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242" name="Google Shape;242;gd120a73bc5_0_112"/>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Savybės vaikinam elementui (Properties for the Children (grid items))</a:t>
            </a:r>
            <a:endParaRPr b="1" sz="1400"/>
          </a:p>
          <a:p>
            <a:pPr indent="0" lvl="0" marL="0" rtl="0" algn="l">
              <a:lnSpc>
                <a:spcPct val="115000"/>
              </a:lnSpc>
              <a:spcBef>
                <a:spcPts val="0"/>
              </a:spcBef>
              <a:spcAft>
                <a:spcPts val="0"/>
              </a:spcAft>
              <a:buClr>
                <a:schemeClr val="dk1"/>
              </a:buClr>
              <a:buSzPts val="1100"/>
              <a:buNone/>
            </a:pPr>
            <a:r>
              <a:t/>
            </a:r>
            <a:endParaRPr b="1" i="1" sz="1400"/>
          </a:p>
          <a:p>
            <a:pPr indent="0" lvl="0" marL="0" rtl="0" algn="l">
              <a:lnSpc>
                <a:spcPct val="115000"/>
              </a:lnSpc>
              <a:spcBef>
                <a:spcPts val="0"/>
              </a:spcBef>
              <a:spcAft>
                <a:spcPts val="0"/>
              </a:spcAft>
              <a:buClr>
                <a:schemeClr val="dk1"/>
              </a:buClr>
              <a:buSzPts val="1100"/>
              <a:buNone/>
            </a:pPr>
            <a:r>
              <a:rPr b="1" i="1" lang="lt-LT" sz="1400"/>
              <a:t>place-self</a:t>
            </a:r>
            <a:endParaRPr b="1" i="1" sz="1400"/>
          </a:p>
          <a:p>
            <a:pPr indent="0" lvl="0" marL="0" rtl="0" algn="l">
              <a:lnSpc>
                <a:spcPct val="115000"/>
              </a:lnSpc>
              <a:spcBef>
                <a:spcPts val="0"/>
              </a:spcBef>
              <a:spcAft>
                <a:spcPts val="0"/>
              </a:spcAft>
              <a:buClr>
                <a:schemeClr val="dk1"/>
              </a:buClr>
              <a:buSzPts val="1100"/>
              <a:buNone/>
            </a:pPr>
            <a:r>
              <a:rPr i="1" lang="lt-LT" sz="1400"/>
              <a:t>place-self</a:t>
            </a:r>
            <a:r>
              <a:rPr lang="lt-LT" sz="1400"/>
              <a:t> nustato ir </a:t>
            </a:r>
            <a:r>
              <a:rPr i="1" lang="lt-LT" sz="1400"/>
              <a:t>align-self</a:t>
            </a:r>
            <a:r>
              <a:rPr lang="lt-LT" sz="1400"/>
              <a:t>, ir </a:t>
            </a:r>
            <a:r>
              <a:rPr i="1" lang="lt-LT" sz="1400"/>
              <a:t>justify-self</a:t>
            </a:r>
            <a:r>
              <a:rPr lang="lt-LT" sz="1400"/>
              <a:t> savybes vienoje deklaracijoje.</a:t>
            </a:r>
            <a:endParaRPr sz="1400"/>
          </a:p>
          <a:p>
            <a:pPr indent="0" lvl="0" marL="0" rtl="0" algn="l">
              <a:lnSpc>
                <a:spcPct val="115000"/>
              </a:lnSpc>
              <a:spcBef>
                <a:spcPts val="0"/>
              </a:spcBef>
              <a:spcAft>
                <a:spcPts val="0"/>
              </a:spcAft>
              <a:buClr>
                <a:schemeClr val="dk1"/>
              </a:buClr>
              <a:buSzPts val="1100"/>
              <a:buNone/>
            </a:pPr>
            <a:r>
              <a:t/>
            </a:r>
            <a:endParaRPr i="1" sz="1400"/>
          </a:p>
          <a:p>
            <a:pPr indent="0" lvl="0" marL="0" rtl="0" algn="l">
              <a:lnSpc>
                <a:spcPct val="115000"/>
              </a:lnSpc>
              <a:spcBef>
                <a:spcPts val="0"/>
              </a:spcBef>
              <a:spcAft>
                <a:spcPts val="0"/>
              </a:spcAft>
              <a:buClr>
                <a:schemeClr val="dk1"/>
              </a:buClr>
              <a:buSzPts val="1100"/>
              <a:buNone/>
            </a:pPr>
            <a:r>
              <a:t/>
            </a:r>
            <a:endParaRPr i="1" sz="1400"/>
          </a:p>
          <a:p>
            <a:pPr indent="0" lvl="0" marL="0" rtl="0" algn="l">
              <a:lnSpc>
                <a:spcPct val="115000"/>
              </a:lnSpc>
              <a:spcBef>
                <a:spcPts val="0"/>
              </a:spcBef>
              <a:spcAft>
                <a:spcPts val="0"/>
              </a:spcAft>
              <a:buClr>
                <a:schemeClr val="dk1"/>
              </a:buClr>
              <a:buSzPts val="1100"/>
              <a:buNone/>
            </a:pPr>
            <a:r>
              <a:rPr lang="lt-LT" sz="1400"/>
              <a:t>pvz.:</a:t>
            </a:r>
            <a:endParaRPr sz="1400"/>
          </a:p>
          <a:p>
            <a:pPr indent="0" lvl="0" marL="0" rtl="0" algn="l">
              <a:lnSpc>
                <a:spcPct val="115000"/>
              </a:lnSpc>
              <a:spcBef>
                <a:spcPts val="0"/>
              </a:spcBef>
              <a:spcAft>
                <a:spcPts val="0"/>
              </a:spcAft>
              <a:buClr>
                <a:schemeClr val="dk1"/>
              </a:buClr>
              <a:buSzPts val="1100"/>
              <a:buNone/>
            </a:pPr>
            <a:r>
              <a:rPr i="1" lang="lt-LT" sz="1400"/>
              <a:t>.item-a {</a:t>
            </a:r>
            <a:endParaRPr i="1" sz="1400"/>
          </a:p>
          <a:p>
            <a:pPr indent="0" lvl="0" marL="0" rtl="0" algn="l">
              <a:lnSpc>
                <a:spcPct val="115000"/>
              </a:lnSpc>
              <a:spcBef>
                <a:spcPts val="0"/>
              </a:spcBef>
              <a:spcAft>
                <a:spcPts val="0"/>
              </a:spcAft>
              <a:buClr>
                <a:schemeClr val="dk1"/>
              </a:buClr>
              <a:buSzPts val="1100"/>
              <a:buNone/>
            </a:pPr>
            <a:r>
              <a:rPr i="1" lang="lt-LT" sz="1400"/>
              <a:t>  place-self: center;</a:t>
            </a:r>
            <a:endParaRPr i="1" sz="1400"/>
          </a:p>
          <a:p>
            <a:pPr indent="0" lvl="0" marL="0" rtl="0" algn="l">
              <a:lnSpc>
                <a:spcPct val="115000"/>
              </a:lnSpc>
              <a:spcBef>
                <a:spcPts val="0"/>
              </a:spcBef>
              <a:spcAft>
                <a:spcPts val="0"/>
              </a:spcAft>
              <a:buClr>
                <a:schemeClr val="dk1"/>
              </a:buClr>
              <a:buSzPts val="1100"/>
              <a:buNone/>
            </a:pPr>
            <a:r>
              <a:rPr i="1" lang="lt-LT" sz="1400"/>
              <a:t>}</a:t>
            </a:r>
            <a:endParaRPr i="1" sz="1400"/>
          </a:p>
          <a:p>
            <a:pPr indent="0" lvl="0" marL="0" rtl="0" algn="l">
              <a:lnSpc>
                <a:spcPct val="115000"/>
              </a:lnSpc>
              <a:spcBef>
                <a:spcPts val="0"/>
              </a:spcBef>
              <a:spcAft>
                <a:spcPts val="0"/>
              </a:spcAft>
              <a:buClr>
                <a:schemeClr val="dk1"/>
              </a:buClr>
              <a:buSzPts val="1100"/>
              <a:buNone/>
            </a:pPr>
            <a:r>
              <a:t/>
            </a:r>
            <a:endParaRPr i="1" sz="1400"/>
          </a:p>
          <a:p>
            <a:pPr indent="0" lvl="0" marL="0" rtl="0" algn="l">
              <a:lnSpc>
                <a:spcPct val="115000"/>
              </a:lnSpc>
              <a:spcBef>
                <a:spcPts val="0"/>
              </a:spcBef>
              <a:spcAft>
                <a:spcPts val="0"/>
              </a:spcAft>
              <a:buClr>
                <a:schemeClr val="dk1"/>
              </a:buClr>
              <a:buSzPts val="1100"/>
              <a:buNone/>
            </a:pPr>
            <a:r>
              <a:t/>
            </a:r>
            <a:endParaRPr b="1" sz="1400"/>
          </a:p>
          <a:p>
            <a:pPr indent="0" lvl="0" marL="0" rtl="0" algn="l">
              <a:lnSpc>
                <a:spcPct val="115000"/>
              </a:lnSpc>
              <a:spcBef>
                <a:spcPts val="0"/>
              </a:spcBef>
              <a:spcAft>
                <a:spcPts val="0"/>
              </a:spcAft>
              <a:buClr>
                <a:schemeClr val="dk1"/>
              </a:buClr>
              <a:buSzPts val="1100"/>
              <a:buNone/>
            </a:pPr>
            <a:r>
              <a:t/>
            </a:r>
            <a:endParaRPr b="1" sz="1400"/>
          </a:p>
        </p:txBody>
      </p:sp>
      <p:pic>
        <p:nvPicPr>
          <p:cNvPr id="243" name="Google Shape;243;gd120a73bc5_0_112"/>
          <p:cNvPicPr preferRelativeResize="0"/>
          <p:nvPr/>
        </p:nvPicPr>
        <p:blipFill>
          <a:blip r:embed="rId3">
            <a:alphaModFix/>
          </a:blip>
          <a:stretch>
            <a:fillRect/>
          </a:stretch>
        </p:blipFill>
        <p:spPr>
          <a:xfrm>
            <a:off x="3461375" y="4391400"/>
            <a:ext cx="3797824" cy="1429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c8177118b2_0_0"/>
          <p:cNvSpPr txBox="1"/>
          <p:nvPr>
            <p:ph idx="1" type="body"/>
          </p:nvPr>
        </p:nvSpPr>
        <p:spPr>
          <a:xfrm>
            <a:off x="480402" y="460650"/>
            <a:ext cx="67830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a:p>
        </p:txBody>
      </p:sp>
      <p:sp>
        <p:nvSpPr>
          <p:cNvPr id="112" name="Google Shape;112;gc8177118b2_0_0"/>
          <p:cNvSpPr txBox="1"/>
          <p:nvPr>
            <p:ph type="title"/>
          </p:nvPr>
        </p:nvSpPr>
        <p:spPr>
          <a:xfrm>
            <a:off x="480391" y="1371706"/>
            <a:ext cx="5154000" cy="1365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Arial"/>
              <a:buNone/>
            </a:pPr>
            <a:r>
              <a:rPr lang="lt-LT"/>
              <a:t>Šiandien išmoksite</a:t>
            </a:r>
            <a:endParaRPr/>
          </a:p>
        </p:txBody>
      </p:sp>
      <p:sp>
        <p:nvSpPr>
          <p:cNvPr id="113" name="Google Shape;113;gc8177118b2_0_0"/>
          <p:cNvSpPr txBox="1"/>
          <p:nvPr>
            <p:ph idx="2" type="body"/>
          </p:nvPr>
        </p:nvSpPr>
        <p:spPr>
          <a:xfrm>
            <a:off x="1355075" y="3354200"/>
            <a:ext cx="4235700" cy="409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None/>
            </a:pPr>
            <a:r>
              <a:rPr lang="lt-LT" sz="1800"/>
              <a:t>CSS Grid</a:t>
            </a:r>
            <a:endParaRPr sz="1800"/>
          </a:p>
        </p:txBody>
      </p:sp>
      <p:sp>
        <p:nvSpPr>
          <p:cNvPr id="114" name="Google Shape;114;gc8177118b2_0_0"/>
          <p:cNvSpPr/>
          <p:nvPr/>
        </p:nvSpPr>
        <p:spPr>
          <a:xfrm>
            <a:off x="480391" y="3193410"/>
            <a:ext cx="731400" cy="731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lt-LT" sz="2000" u="none" cap="none" strike="noStrike">
                <a:solidFill>
                  <a:schemeClr val="lt1"/>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cd7fa5fea6_0_12"/>
          <p:cNvSpPr txBox="1"/>
          <p:nvPr>
            <p:ph idx="1" type="body"/>
          </p:nvPr>
        </p:nvSpPr>
        <p:spPr>
          <a:xfrm>
            <a:off x="480402" y="460650"/>
            <a:ext cx="6918900" cy="453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lt-LT" sz="1800"/>
              <a:t>Front-end programavimas panaudojant HTML / CSS / Bootstrap</a:t>
            </a:r>
            <a:endParaRPr sz="1800"/>
          </a:p>
          <a:p>
            <a:pPr indent="0" lvl="0" marL="0" rtl="0" algn="l">
              <a:lnSpc>
                <a:spcPct val="90000"/>
              </a:lnSpc>
              <a:spcBef>
                <a:spcPts val="1000"/>
              </a:spcBef>
              <a:spcAft>
                <a:spcPts val="0"/>
              </a:spcAft>
              <a:buClr>
                <a:schemeClr val="dk1"/>
              </a:buClr>
              <a:buSzPts val="1100"/>
              <a:buFont typeface="Arial"/>
              <a:buNone/>
            </a:pPr>
            <a:r>
              <a:t/>
            </a:r>
            <a:endParaRPr sz="1800"/>
          </a:p>
          <a:p>
            <a:pPr indent="0" lvl="0" marL="0" rtl="0" algn="l">
              <a:lnSpc>
                <a:spcPct val="90000"/>
              </a:lnSpc>
              <a:spcBef>
                <a:spcPts val="1000"/>
              </a:spcBef>
              <a:spcAft>
                <a:spcPts val="0"/>
              </a:spcAft>
              <a:buClr>
                <a:schemeClr val="lt1"/>
              </a:buClr>
              <a:buSzPts val="1300"/>
              <a:buNone/>
            </a:pPr>
            <a:r>
              <a:t/>
            </a:r>
            <a:endParaRPr sz="1800"/>
          </a:p>
        </p:txBody>
      </p:sp>
      <p:sp>
        <p:nvSpPr>
          <p:cNvPr id="249" name="Google Shape;249;gcd7fa5fea6_0_12"/>
          <p:cNvSpPr/>
          <p:nvPr/>
        </p:nvSpPr>
        <p:spPr>
          <a:xfrm>
            <a:off x="480402" y="2023467"/>
            <a:ext cx="10152600" cy="463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lt-LT">
                <a:solidFill>
                  <a:schemeClr val="lt1"/>
                </a:solidFill>
              </a:rPr>
              <a:t>CSS Grid praktika. </a:t>
            </a:r>
            <a:endParaRPr b="1">
              <a:solidFill>
                <a:schemeClr val="lt1"/>
              </a:solidFill>
            </a:endParaRPr>
          </a:p>
          <a:p>
            <a:pPr indent="0" lvl="0" marL="0" rtl="0" algn="l">
              <a:lnSpc>
                <a:spcPct val="115000"/>
              </a:lnSpc>
              <a:spcBef>
                <a:spcPts val="0"/>
              </a:spcBef>
              <a:spcAft>
                <a:spcPts val="0"/>
              </a:spcAft>
              <a:buClr>
                <a:schemeClr val="dk1"/>
              </a:buClr>
              <a:buSzPts val="1100"/>
              <a:buFont typeface="Arial"/>
              <a:buNone/>
            </a:pPr>
            <a:r>
              <a:rPr lang="lt-LT">
                <a:solidFill>
                  <a:schemeClr val="lt1"/>
                </a:solidFill>
              </a:rPr>
              <a:t>Naudodami Media queries ir CSS Grid, atkurkite žemiau pateiktą dizainą visiems trims įrenginių dydžiams. Pradėkite nuo mobilios versijos ir pasiekus tam tikrą dydį sukurkite lūžio tašką (breakpoint). Blokų plotis ir aukštis turi būti paremtas relative css units ir atitikti pateiktus žemiau. </a:t>
            </a:r>
            <a:endParaRPr b="1">
              <a:solidFill>
                <a:schemeClr val="lt1"/>
              </a:solidFill>
            </a:endParaRPr>
          </a:p>
          <a:p>
            <a:pPr indent="0" lvl="0" marL="0" marR="0" rtl="0" algn="l">
              <a:lnSpc>
                <a:spcPct val="115000"/>
              </a:lnSpc>
              <a:spcBef>
                <a:spcPts val="0"/>
              </a:spcBef>
              <a:spcAft>
                <a:spcPts val="0"/>
              </a:spcAft>
              <a:buClr>
                <a:srgbClr val="000000"/>
              </a:buClr>
              <a:buSzPts val="1400"/>
              <a:buFont typeface="Arial"/>
              <a:buNone/>
            </a:pPr>
            <a:r>
              <a:t/>
            </a:r>
            <a:endParaRPr i="0" sz="1400" u="none" cap="none" strike="noStrike">
              <a:solidFill>
                <a:schemeClr val="lt1"/>
              </a:solidFill>
            </a:endParaRPr>
          </a:p>
        </p:txBody>
      </p:sp>
      <p:sp>
        <p:nvSpPr>
          <p:cNvPr id="250" name="Google Shape;250;gcd7fa5fea6_0_12"/>
          <p:cNvSpPr/>
          <p:nvPr/>
        </p:nvSpPr>
        <p:spPr>
          <a:xfrm>
            <a:off x="480391" y="857248"/>
            <a:ext cx="1835100" cy="4641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Užduotis nr. 1</a:t>
            </a:r>
            <a:endParaRPr b="0" i="0" sz="1400" u="none" cap="none" strike="noStrike">
              <a:solidFill>
                <a:srgbClr val="000000"/>
              </a:solidFill>
              <a:latin typeface="Arial"/>
              <a:ea typeface="Arial"/>
              <a:cs typeface="Arial"/>
              <a:sym typeface="Arial"/>
            </a:endParaRPr>
          </a:p>
        </p:txBody>
      </p:sp>
      <p:pic>
        <p:nvPicPr>
          <p:cNvPr id="251" name="Google Shape;251;gcd7fa5fea6_0_12"/>
          <p:cNvPicPr preferRelativeResize="0"/>
          <p:nvPr/>
        </p:nvPicPr>
        <p:blipFill rotWithShape="1">
          <a:blip r:embed="rId3">
            <a:alphaModFix/>
          </a:blip>
          <a:srcRect b="0" l="0" r="0" t="0"/>
          <a:stretch/>
        </p:blipFill>
        <p:spPr>
          <a:xfrm>
            <a:off x="620975" y="3235325"/>
            <a:ext cx="3905250" cy="2209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7"/>
          <p:cNvSpPr txBox="1"/>
          <p:nvPr>
            <p:ph idx="1" type="body"/>
          </p:nvPr>
        </p:nvSpPr>
        <p:spPr>
          <a:xfrm>
            <a:off x="480391" y="460650"/>
            <a:ext cx="5615700" cy="453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lt-LT" sz="1400"/>
              <a:t>Front-end programavimas panaudojant HTML / CSS / Bootstrap</a:t>
            </a:r>
            <a:endParaRPr/>
          </a:p>
        </p:txBody>
      </p:sp>
      <p:sp>
        <p:nvSpPr>
          <p:cNvPr id="257" name="Google Shape;257;p7"/>
          <p:cNvSpPr txBox="1"/>
          <p:nvPr>
            <p:ph idx="2" type="body"/>
          </p:nvPr>
        </p:nvSpPr>
        <p:spPr>
          <a:xfrm>
            <a:off x="3281700" y="1821693"/>
            <a:ext cx="3750900" cy="3627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lang="lt-LT" sz="1400"/>
              <a:t>CSS Grid</a:t>
            </a:r>
            <a:endParaRPr sz="1400"/>
          </a:p>
        </p:txBody>
      </p:sp>
      <p:sp>
        <p:nvSpPr>
          <p:cNvPr id="258" name="Google Shape;258;p7"/>
          <p:cNvSpPr txBox="1"/>
          <p:nvPr>
            <p:ph type="title"/>
          </p:nvPr>
        </p:nvSpPr>
        <p:spPr>
          <a:xfrm>
            <a:off x="480391" y="5032099"/>
            <a:ext cx="2343600" cy="136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Arial"/>
              <a:buNone/>
            </a:pPr>
            <a:r>
              <a:rPr lang="lt-LT"/>
              <a:t>Naudinga informacija</a:t>
            </a:r>
            <a:endParaRPr/>
          </a:p>
        </p:txBody>
      </p:sp>
      <p:sp>
        <p:nvSpPr>
          <p:cNvPr id="259" name="Google Shape;259;p7"/>
          <p:cNvSpPr txBox="1"/>
          <p:nvPr>
            <p:ph idx="4" type="body"/>
          </p:nvPr>
        </p:nvSpPr>
        <p:spPr>
          <a:xfrm>
            <a:off x="7503550" y="1821732"/>
            <a:ext cx="4208100" cy="1682700"/>
          </a:xfrm>
          <a:prstGeom prst="rect">
            <a:avLst/>
          </a:prstGeom>
          <a:noFill/>
          <a:ln>
            <a:noFill/>
          </a:ln>
        </p:spPr>
        <p:txBody>
          <a:bodyPr anchorCtr="0" anchor="t" bIns="45700" lIns="91425" spcFirstLastPara="1" rIns="91425" wrap="square" tIns="45700">
            <a:normAutofit/>
          </a:bodyPr>
          <a:lstStyle/>
          <a:p>
            <a:pPr indent="-330200" lvl="0" marL="457200" rtl="0" algn="l">
              <a:lnSpc>
                <a:spcPct val="90000"/>
              </a:lnSpc>
              <a:spcBef>
                <a:spcPts val="0"/>
              </a:spcBef>
              <a:spcAft>
                <a:spcPts val="0"/>
              </a:spcAft>
              <a:buSzPts val="1600"/>
              <a:buChar char="-"/>
            </a:pPr>
            <a:r>
              <a:rPr lang="lt-LT" u="sng">
                <a:solidFill>
                  <a:schemeClr val="hlink"/>
                </a:solidFill>
                <a:hlinkClick r:id="rId3"/>
              </a:rPr>
              <a:t>https://developer.mozilla.org/en-US/docs/Web/CSS/CSS_Grid_Layout</a:t>
            </a:r>
            <a:endParaRPr/>
          </a:p>
          <a:p>
            <a:pPr indent="-330200" lvl="0" marL="457200" rtl="0" algn="l">
              <a:lnSpc>
                <a:spcPct val="90000"/>
              </a:lnSpc>
              <a:spcBef>
                <a:spcPts val="0"/>
              </a:spcBef>
              <a:spcAft>
                <a:spcPts val="0"/>
              </a:spcAft>
              <a:buSzPts val="1600"/>
              <a:buChar char="-"/>
            </a:pPr>
            <a:r>
              <a:rPr lang="lt-LT"/>
              <a:t>https://grid.malven.co/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d539487abc_0_0"/>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Grid</a:t>
            </a:r>
            <a:endParaRPr sz="2850"/>
          </a:p>
        </p:txBody>
      </p:sp>
      <p:sp>
        <p:nvSpPr>
          <p:cNvPr id="120" name="Google Shape;120;gd539487abc_0_0"/>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21" name="Google Shape;121;gd539487abc_0_0"/>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“CSS Grid” </a:t>
            </a:r>
            <a:r>
              <a:rPr lang="lt-LT" sz="1400"/>
              <a:t>išdėstymas naudojamas padalijant puslapį į pagrindinius blokus arba apibrėžiant santykį pagal dydį, padėtį ir sluoksnį tarp elementų.</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lt-LT" sz="1400"/>
              <a:t>Plačiau apie CSS Grid rasite </a:t>
            </a:r>
            <a:r>
              <a:rPr lang="lt-LT" sz="1400" u="sng">
                <a:solidFill>
                  <a:srgbClr val="0097A7"/>
                </a:solidFill>
                <a:hlinkClick r:id="rId3">
                  <a:extLst>
                    <a:ext uri="{A12FA001-AC4F-418D-AE19-62706E023703}">
                      <ahyp:hlinkClr val="tx"/>
                    </a:ext>
                  </a:extLst>
                </a:hlinkClick>
              </a:rPr>
              <a:t>čia</a:t>
            </a:r>
            <a:r>
              <a:rPr lang="lt-LT" sz="1400"/>
              <a:t> ir </a:t>
            </a:r>
            <a:r>
              <a:rPr lang="lt-LT" sz="1400" u="sng">
                <a:solidFill>
                  <a:srgbClr val="0097A7"/>
                </a:solidFill>
                <a:hlinkClick r:id="rId4">
                  <a:extLst>
                    <a:ext uri="{A12FA001-AC4F-418D-AE19-62706E023703}">
                      <ahyp:hlinkClr val="tx"/>
                    </a:ext>
                  </a:extLst>
                </a:hlinkClick>
              </a:rPr>
              <a:t>čia - rekomenduojama naudoti mokantis</a:t>
            </a:r>
            <a:r>
              <a:rPr lang="lt-LT" sz="1400"/>
              <a:t>.</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ctr">
              <a:lnSpc>
                <a:spcPct val="115000"/>
              </a:lnSpc>
              <a:spcBef>
                <a:spcPts val="0"/>
              </a:spcBef>
              <a:spcAft>
                <a:spcPts val="0"/>
              </a:spcAft>
              <a:buClr>
                <a:schemeClr val="dk1"/>
              </a:buClr>
              <a:buSzPts val="1100"/>
              <a:buNone/>
            </a:pPr>
            <a:r>
              <a:t/>
            </a:r>
            <a:endParaRPr b="1" sz="1400"/>
          </a:p>
        </p:txBody>
      </p:sp>
      <p:pic>
        <p:nvPicPr>
          <p:cNvPr id="122" name="Google Shape;122;gd539487abc_0_0"/>
          <p:cNvPicPr preferRelativeResize="0"/>
          <p:nvPr/>
        </p:nvPicPr>
        <p:blipFill>
          <a:blip r:embed="rId5">
            <a:alphaModFix/>
          </a:blip>
          <a:stretch>
            <a:fillRect/>
          </a:stretch>
        </p:blipFill>
        <p:spPr>
          <a:xfrm>
            <a:off x="2994325" y="4042875"/>
            <a:ext cx="4133850" cy="23252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d120a73bc5_0_6"/>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Grid</a:t>
            </a:r>
            <a:endParaRPr sz="2850"/>
          </a:p>
        </p:txBody>
      </p:sp>
      <p:sp>
        <p:nvSpPr>
          <p:cNvPr id="128" name="Google Shape;128;gd120a73bc5_0_6"/>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29" name="Google Shape;129;gd120a73bc5_0_6"/>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Savybės tėviniam elementui (Properties for the Parent (grid container))</a:t>
            </a:r>
            <a:endParaRPr b="1" sz="1400"/>
          </a:p>
          <a:p>
            <a:pPr indent="0" lvl="0" marL="0" rtl="0" algn="l">
              <a:lnSpc>
                <a:spcPct val="115000"/>
              </a:lnSpc>
              <a:spcBef>
                <a:spcPts val="0"/>
              </a:spcBef>
              <a:spcAft>
                <a:spcPts val="0"/>
              </a:spcAft>
              <a:buClr>
                <a:schemeClr val="dk1"/>
              </a:buClr>
              <a:buSzPts val="1100"/>
              <a:buNone/>
            </a:pPr>
            <a:r>
              <a:t/>
            </a:r>
            <a:endParaRPr b="1" sz="1400"/>
          </a:p>
          <a:p>
            <a:pPr indent="0" lvl="0" marL="0" rtl="0" algn="l">
              <a:lnSpc>
                <a:spcPct val="115000"/>
              </a:lnSpc>
              <a:spcBef>
                <a:spcPts val="0"/>
              </a:spcBef>
              <a:spcAft>
                <a:spcPts val="0"/>
              </a:spcAft>
              <a:buClr>
                <a:schemeClr val="dk1"/>
              </a:buClr>
              <a:buSzPts val="1100"/>
              <a:buNone/>
            </a:pPr>
            <a:r>
              <a:rPr b="1" i="1" lang="lt-LT" sz="1400"/>
              <a:t>display</a:t>
            </a:r>
            <a:endParaRPr b="1" i="1" sz="1400"/>
          </a:p>
          <a:p>
            <a:pPr indent="0" lvl="0" marL="0" rtl="0" algn="l">
              <a:lnSpc>
                <a:spcPct val="115000"/>
              </a:lnSpc>
              <a:spcBef>
                <a:spcPts val="0"/>
              </a:spcBef>
              <a:spcAft>
                <a:spcPts val="0"/>
              </a:spcAft>
              <a:buClr>
                <a:schemeClr val="dk1"/>
              </a:buClr>
              <a:buSzPts val="1100"/>
              <a:buNone/>
            </a:pPr>
            <a:r>
              <a:rPr lang="lt-LT" sz="1400"/>
              <a:t>Elementą apibrėžia kaip tinklelio (grid) konteinerį ir sukuria naują jo turinio tinklelio formatavimo kontekstą.</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i="1" lang="lt-LT" sz="1400"/>
              <a:t>.container {</a:t>
            </a:r>
            <a:endParaRPr i="1" sz="1400"/>
          </a:p>
          <a:p>
            <a:pPr indent="0" lvl="0" marL="0" rtl="0" algn="l">
              <a:lnSpc>
                <a:spcPct val="115000"/>
              </a:lnSpc>
              <a:spcBef>
                <a:spcPts val="0"/>
              </a:spcBef>
              <a:spcAft>
                <a:spcPts val="0"/>
              </a:spcAft>
              <a:buClr>
                <a:schemeClr val="dk1"/>
              </a:buClr>
              <a:buSzPts val="1100"/>
              <a:buNone/>
            </a:pPr>
            <a:r>
              <a:rPr i="1" lang="lt-LT" sz="1400"/>
              <a:t>  display: grid | inline-grid;</a:t>
            </a:r>
            <a:endParaRPr i="1" sz="1400"/>
          </a:p>
          <a:p>
            <a:pPr indent="0" lvl="0" marL="0" rtl="0" algn="l">
              <a:lnSpc>
                <a:spcPct val="115000"/>
              </a:lnSpc>
              <a:spcBef>
                <a:spcPts val="0"/>
              </a:spcBef>
              <a:spcAft>
                <a:spcPts val="0"/>
              </a:spcAft>
              <a:buClr>
                <a:schemeClr val="dk1"/>
              </a:buClr>
              <a:buSzPts val="1100"/>
              <a:buNone/>
            </a:pPr>
            <a:r>
              <a:rPr i="1" lang="lt-LT" sz="1400"/>
              <a:t>}</a:t>
            </a:r>
            <a:endParaRPr i="1" sz="1400"/>
          </a:p>
          <a:p>
            <a:pPr indent="0" lvl="0" marL="0" rtl="0" algn="l">
              <a:lnSpc>
                <a:spcPct val="115000"/>
              </a:lnSpc>
              <a:spcBef>
                <a:spcPts val="0"/>
              </a:spcBef>
              <a:spcAft>
                <a:spcPts val="0"/>
              </a:spcAft>
              <a:buClr>
                <a:schemeClr val="dk1"/>
              </a:buClr>
              <a:buSzPts val="1100"/>
              <a:buNone/>
            </a:pPr>
            <a:r>
              <a:t/>
            </a:r>
            <a:endParaRPr sz="1400"/>
          </a:p>
          <a:p>
            <a:pPr indent="0" lvl="0" marL="0" rtl="0" algn="ctr">
              <a:lnSpc>
                <a:spcPct val="115000"/>
              </a:lnSpc>
              <a:spcBef>
                <a:spcPts val="0"/>
              </a:spcBef>
              <a:spcAft>
                <a:spcPts val="0"/>
              </a:spcAft>
              <a:buClr>
                <a:schemeClr val="dk1"/>
              </a:buClr>
              <a:buSzPts val="1100"/>
              <a:buNone/>
            </a:pPr>
            <a:r>
              <a:t/>
            </a:r>
            <a:endParaRPr b="1"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d120a73bc5_0_13"/>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Grid</a:t>
            </a:r>
            <a:endParaRPr sz="2850"/>
          </a:p>
        </p:txBody>
      </p:sp>
      <p:sp>
        <p:nvSpPr>
          <p:cNvPr id="135" name="Google Shape;135;gd120a73bc5_0_13"/>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36" name="Google Shape;136;gd120a73bc5_0_13"/>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Savybės tėviniam elementui (Properties for the Parent (grid container))</a:t>
            </a:r>
            <a:endParaRPr b="1" sz="1400"/>
          </a:p>
          <a:p>
            <a:pPr indent="0" lvl="0" marL="0" rtl="0" algn="l">
              <a:lnSpc>
                <a:spcPct val="115000"/>
              </a:lnSpc>
              <a:spcBef>
                <a:spcPts val="0"/>
              </a:spcBef>
              <a:spcAft>
                <a:spcPts val="0"/>
              </a:spcAft>
              <a:buClr>
                <a:schemeClr val="dk1"/>
              </a:buClr>
              <a:buSzPts val="1100"/>
              <a:buNone/>
            </a:pPr>
            <a:r>
              <a:t/>
            </a:r>
            <a:endParaRPr b="1" sz="1400"/>
          </a:p>
          <a:p>
            <a:pPr indent="0" lvl="0" marL="0" rtl="0" algn="l">
              <a:lnSpc>
                <a:spcPct val="115000"/>
              </a:lnSpc>
              <a:spcBef>
                <a:spcPts val="0"/>
              </a:spcBef>
              <a:spcAft>
                <a:spcPts val="0"/>
              </a:spcAft>
              <a:buClr>
                <a:schemeClr val="dk1"/>
              </a:buClr>
              <a:buSzPts val="1100"/>
              <a:buNone/>
            </a:pPr>
            <a:r>
              <a:rPr b="1" i="1" lang="lt-LT" sz="1400"/>
              <a:t>grid-template-columns</a:t>
            </a:r>
            <a:endParaRPr b="1" i="1" sz="1400"/>
          </a:p>
          <a:p>
            <a:pPr indent="0" lvl="0" marL="0" rtl="0" algn="l">
              <a:lnSpc>
                <a:spcPct val="115000"/>
              </a:lnSpc>
              <a:spcBef>
                <a:spcPts val="0"/>
              </a:spcBef>
              <a:spcAft>
                <a:spcPts val="0"/>
              </a:spcAft>
              <a:buClr>
                <a:schemeClr val="dk1"/>
              </a:buClr>
              <a:buSzPts val="1100"/>
              <a:buNone/>
            </a:pPr>
            <a:r>
              <a:rPr b="1" i="1" lang="lt-LT" sz="1400"/>
              <a:t>grid-template-rows</a:t>
            </a:r>
            <a:endParaRPr b="1" i="1" sz="1400"/>
          </a:p>
          <a:p>
            <a:pPr indent="0" lvl="0" marL="0" rtl="0" algn="l">
              <a:lnSpc>
                <a:spcPct val="115000"/>
              </a:lnSpc>
              <a:spcBef>
                <a:spcPts val="0"/>
              </a:spcBef>
              <a:spcAft>
                <a:spcPts val="0"/>
              </a:spcAft>
              <a:buClr>
                <a:schemeClr val="dk1"/>
              </a:buClr>
              <a:buSzPts val="1100"/>
              <a:buNone/>
            </a:pPr>
            <a:r>
              <a:rPr lang="lt-LT" sz="1400"/>
              <a:t>Nurodo tinklelio (grid) stulpelius (columns) ir eilutes (rows).</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i="1" lang="lt-LT" sz="1400"/>
              <a:t>.container {</a:t>
            </a:r>
            <a:endParaRPr i="1" sz="1400"/>
          </a:p>
          <a:p>
            <a:pPr indent="0" lvl="0" marL="0" rtl="0" algn="l">
              <a:lnSpc>
                <a:spcPct val="115000"/>
              </a:lnSpc>
              <a:spcBef>
                <a:spcPts val="0"/>
              </a:spcBef>
              <a:spcAft>
                <a:spcPts val="0"/>
              </a:spcAft>
              <a:buClr>
                <a:schemeClr val="dk1"/>
              </a:buClr>
              <a:buSzPts val="1100"/>
              <a:buNone/>
            </a:pPr>
            <a:r>
              <a:rPr i="1" lang="lt-LT" sz="1400"/>
              <a:t>  grid-template-columns:  ... |   ...;</a:t>
            </a:r>
            <a:endParaRPr i="1" sz="1400"/>
          </a:p>
          <a:p>
            <a:pPr indent="0" lvl="0" marL="0" rtl="0" algn="l">
              <a:lnSpc>
                <a:spcPct val="115000"/>
              </a:lnSpc>
              <a:spcBef>
                <a:spcPts val="0"/>
              </a:spcBef>
              <a:spcAft>
                <a:spcPts val="0"/>
              </a:spcAft>
              <a:buClr>
                <a:schemeClr val="dk1"/>
              </a:buClr>
              <a:buSzPts val="1100"/>
              <a:buNone/>
            </a:pPr>
            <a:r>
              <a:rPr i="1" lang="lt-LT" sz="1400"/>
              <a:t>  grid-template-rows:  ... |   ...;</a:t>
            </a:r>
            <a:endParaRPr i="1" sz="1400"/>
          </a:p>
          <a:p>
            <a:pPr indent="0" lvl="0" marL="0" rtl="0" algn="l">
              <a:lnSpc>
                <a:spcPct val="115000"/>
              </a:lnSpc>
              <a:spcBef>
                <a:spcPts val="0"/>
              </a:spcBef>
              <a:spcAft>
                <a:spcPts val="0"/>
              </a:spcAft>
              <a:buClr>
                <a:schemeClr val="dk1"/>
              </a:buClr>
              <a:buSzPts val="1100"/>
              <a:buNone/>
            </a:pPr>
            <a:r>
              <a:rPr i="1" lang="lt-LT" sz="1400"/>
              <a:t>}</a:t>
            </a:r>
            <a:endParaRPr i="1" sz="1400"/>
          </a:p>
          <a:p>
            <a:pPr indent="0" lvl="0" marL="0" rtl="0" algn="l">
              <a:lnSpc>
                <a:spcPct val="115000"/>
              </a:lnSpc>
              <a:spcBef>
                <a:spcPts val="0"/>
              </a:spcBef>
              <a:spcAft>
                <a:spcPts val="0"/>
              </a:spcAft>
              <a:buClr>
                <a:schemeClr val="dk1"/>
              </a:buClr>
              <a:buSzPts val="1100"/>
              <a:buNone/>
            </a:pPr>
            <a:r>
              <a:t/>
            </a:r>
            <a:endParaRPr sz="1400"/>
          </a:p>
          <a:p>
            <a:pPr indent="0" lvl="0" marL="0" rtl="0" algn="ctr">
              <a:lnSpc>
                <a:spcPct val="115000"/>
              </a:lnSpc>
              <a:spcBef>
                <a:spcPts val="0"/>
              </a:spcBef>
              <a:spcAft>
                <a:spcPts val="0"/>
              </a:spcAft>
              <a:buClr>
                <a:schemeClr val="dk1"/>
              </a:buClr>
              <a:buSzPts val="1100"/>
              <a:buNone/>
            </a:pPr>
            <a:r>
              <a:t/>
            </a:r>
            <a:endParaRPr b="1"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d120a73bc5_0_19"/>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Grid</a:t>
            </a:r>
            <a:endParaRPr sz="2850"/>
          </a:p>
        </p:txBody>
      </p:sp>
      <p:sp>
        <p:nvSpPr>
          <p:cNvPr id="142" name="Google Shape;142;gd120a73bc5_0_19"/>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43" name="Google Shape;143;gd120a73bc5_0_19"/>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Savybės tėviniam elementui (Properties for the Parent (grid container))</a:t>
            </a:r>
            <a:endParaRPr b="1" sz="1400"/>
          </a:p>
          <a:p>
            <a:pPr indent="0" lvl="0" marL="0" rtl="0" algn="l">
              <a:lnSpc>
                <a:spcPct val="115000"/>
              </a:lnSpc>
              <a:spcBef>
                <a:spcPts val="0"/>
              </a:spcBef>
              <a:spcAft>
                <a:spcPts val="0"/>
              </a:spcAft>
              <a:buClr>
                <a:schemeClr val="dk1"/>
              </a:buClr>
              <a:buSzPts val="1100"/>
              <a:buNone/>
            </a:pPr>
            <a:r>
              <a:t/>
            </a:r>
            <a:endParaRPr b="1" sz="1400"/>
          </a:p>
          <a:p>
            <a:pPr indent="0" lvl="0" marL="0" rtl="0" algn="l">
              <a:lnSpc>
                <a:spcPct val="115000"/>
              </a:lnSpc>
              <a:spcBef>
                <a:spcPts val="0"/>
              </a:spcBef>
              <a:spcAft>
                <a:spcPts val="0"/>
              </a:spcAft>
              <a:buClr>
                <a:schemeClr val="dk1"/>
              </a:buClr>
              <a:buSzPts val="1100"/>
              <a:buNone/>
            </a:pPr>
            <a:r>
              <a:rPr b="1" i="1" lang="lt-LT" sz="1400"/>
              <a:t>grid-template-columns</a:t>
            </a:r>
            <a:endParaRPr b="1" i="1" sz="1400"/>
          </a:p>
          <a:p>
            <a:pPr indent="0" lvl="0" marL="0" rtl="0" algn="l">
              <a:lnSpc>
                <a:spcPct val="115000"/>
              </a:lnSpc>
              <a:spcBef>
                <a:spcPts val="0"/>
              </a:spcBef>
              <a:spcAft>
                <a:spcPts val="0"/>
              </a:spcAft>
              <a:buClr>
                <a:schemeClr val="dk1"/>
              </a:buClr>
              <a:buSzPts val="1100"/>
              <a:buNone/>
            </a:pPr>
            <a:r>
              <a:rPr b="1" i="1" lang="lt-LT" sz="1400"/>
              <a:t>grid-template-rows</a:t>
            </a:r>
            <a:endParaRPr b="1" i="1" sz="1400"/>
          </a:p>
          <a:p>
            <a:pPr indent="0" lvl="0" marL="0" rtl="0" algn="l">
              <a:lnSpc>
                <a:spcPct val="115000"/>
              </a:lnSpc>
              <a:spcBef>
                <a:spcPts val="0"/>
              </a:spcBef>
              <a:spcAft>
                <a:spcPts val="0"/>
              </a:spcAft>
              <a:buClr>
                <a:schemeClr val="dk1"/>
              </a:buClr>
              <a:buSzPts val="1100"/>
              <a:buNone/>
            </a:pPr>
            <a:r>
              <a:rPr lang="lt-LT" sz="1400"/>
              <a:t>Nurodo tinklelio (grid) stulpelius (columns) ir eilutes (rows).</a:t>
            </a:r>
            <a:endParaRPr sz="1400"/>
          </a:p>
          <a:p>
            <a:pPr indent="0" lvl="0" marL="0" rtl="0" algn="l">
              <a:lnSpc>
                <a:spcPct val="115000"/>
              </a:lnSpc>
              <a:spcBef>
                <a:spcPts val="0"/>
              </a:spcBef>
              <a:spcAft>
                <a:spcPts val="0"/>
              </a:spcAft>
              <a:buClr>
                <a:schemeClr val="dk1"/>
              </a:buClr>
              <a:buSzPts val="1100"/>
              <a:buNone/>
            </a:pPr>
            <a:r>
              <a:t/>
            </a:r>
            <a:endParaRPr i="1" sz="1400"/>
          </a:p>
          <a:p>
            <a:pPr indent="0" lvl="0" marL="0" rtl="0" algn="l">
              <a:lnSpc>
                <a:spcPct val="115000"/>
              </a:lnSpc>
              <a:spcBef>
                <a:spcPts val="0"/>
              </a:spcBef>
              <a:spcAft>
                <a:spcPts val="0"/>
              </a:spcAft>
              <a:buClr>
                <a:schemeClr val="dk1"/>
              </a:buClr>
              <a:buSzPts val="1100"/>
              <a:buNone/>
            </a:pPr>
            <a:r>
              <a:t/>
            </a:r>
            <a:endParaRPr i="1" sz="1400"/>
          </a:p>
          <a:p>
            <a:pPr indent="0" lvl="0" marL="0" rtl="0" algn="l">
              <a:lnSpc>
                <a:spcPct val="115000"/>
              </a:lnSpc>
              <a:spcBef>
                <a:spcPts val="0"/>
              </a:spcBef>
              <a:spcAft>
                <a:spcPts val="0"/>
              </a:spcAft>
              <a:buClr>
                <a:schemeClr val="dk1"/>
              </a:buClr>
              <a:buSzPts val="1100"/>
              <a:buNone/>
            </a:pPr>
            <a:r>
              <a:rPr i="1" lang="lt-LT" sz="1400"/>
              <a:t>pvz.:</a:t>
            </a:r>
            <a:endParaRPr i="1" sz="1400"/>
          </a:p>
          <a:p>
            <a:pPr indent="0" lvl="0" marL="0" rtl="0" algn="l">
              <a:lnSpc>
                <a:spcPct val="115000"/>
              </a:lnSpc>
              <a:spcBef>
                <a:spcPts val="0"/>
              </a:spcBef>
              <a:spcAft>
                <a:spcPts val="0"/>
              </a:spcAft>
              <a:buClr>
                <a:schemeClr val="dk1"/>
              </a:buClr>
              <a:buSzPts val="1100"/>
              <a:buNone/>
            </a:pPr>
            <a:r>
              <a:rPr i="1" lang="lt-LT" sz="1400"/>
              <a:t>.container {</a:t>
            </a:r>
            <a:endParaRPr i="1" sz="1400"/>
          </a:p>
          <a:p>
            <a:pPr indent="0" lvl="0" marL="0" rtl="0" algn="l">
              <a:lnSpc>
                <a:spcPct val="115000"/>
              </a:lnSpc>
              <a:spcBef>
                <a:spcPts val="0"/>
              </a:spcBef>
              <a:spcAft>
                <a:spcPts val="0"/>
              </a:spcAft>
              <a:buClr>
                <a:schemeClr val="dk1"/>
              </a:buClr>
              <a:buSzPts val="1100"/>
              <a:buNone/>
            </a:pPr>
            <a:r>
              <a:rPr i="1" lang="lt-LT" sz="1400"/>
              <a:t>  grid-template-columns: 40px 50px auto 50px 40px; </a:t>
            </a:r>
            <a:endParaRPr sz="1400"/>
          </a:p>
          <a:p>
            <a:pPr indent="0" lvl="0" marL="0" rtl="0" algn="l">
              <a:lnSpc>
                <a:spcPct val="115000"/>
              </a:lnSpc>
              <a:spcBef>
                <a:spcPts val="0"/>
              </a:spcBef>
              <a:spcAft>
                <a:spcPts val="0"/>
              </a:spcAft>
              <a:buClr>
                <a:schemeClr val="dk1"/>
              </a:buClr>
              <a:buSzPts val="1100"/>
              <a:buNone/>
            </a:pPr>
            <a:r>
              <a:rPr i="1" lang="lt-LT" sz="1400"/>
              <a:t>  grid-template-rows: 25% 100px auto;</a:t>
            </a:r>
            <a:endParaRPr i="1" sz="1400"/>
          </a:p>
          <a:p>
            <a:pPr indent="0" lvl="0" marL="0" rtl="0" algn="l">
              <a:lnSpc>
                <a:spcPct val="115000"/>
              </a:lnSpc>
              <a:spcBef>
                <a:spcPts val="0"/>
              </a:spcBef>
              <a:spcAft>
                <a:spcPts val="0"/>
              </a:spcAft>
              <a:buClr>
                <a:schemeClr val="dk1"/>
              </a:buClr>
              <a:buSzPts val="1100"/>
              <a:buNone/>
            </a:pPr>
            <a:r>
              <a:rPr i="1" lang="lt-LT" sz="1400"/>
              <a:t>}</a:t>
            </a:r>
            <a:endParaRPr i="1" sz="1400"/>
          </a:p>
          <a:p>
            <a:pPr indent="0" lvl="0" marL="0" rtl="0" algn="l">
              <a:lnSpc>
                <a:spcPct val="115000"/>
              </a:lnSpc>
              <a:spcBef>
                <a:spcPts val="0"/>
              </a:spcBef>
              <a:spcAft>
                <a:spcPts val="0"/>
              </a:spcAft>
              <a:buClr>
                <a:schemeClr val="dk1"/>
              </a:buClr>
              <a:buSzPts val="1100"/>
              <a:buNone/>
            </a:pPr>
            <a:r>
              <a:t/>
            </a:r>
            <a:endParaRPr i="1" sz="1400"/>
          </a:p>
          <a:p>
            <a:pPr indent="0" lvl="0" marL="0" rtl="0" algn="l">
              <a:lnSpc>
                <a:spcPct val="115000"/>
              </a:lnSpc>
              <a:spcBef>
                <a:spcPts val="0"/>
              </a:spcBef>
              <a:spcAft>
                <a:spcPts val="0"/>
              </a:spcAft>
              <a:buClr>
                <a:schemeClr val="dk1"/>
              </a:buClr>
              <a:buSzPts val="1100"/>
              <a:buNone/>
            </a:pPr>
            <a:r>
              <a:t/>
            </a:r>
            <a:endParaRPr sz="1400"/>
          </a:p>
          <a:p>
            <a:pPr indent="0" lvl="0" marL="0" rtl="0" algn="ctr">
              <a:lnSpc>
                <a:spcPct val="115000"/>
              </a:lnSpc>
              <a:spcBef>
                <a:spcPts val="0"/>
              </a:spcBef>
              <a:spcAft>
                <a:spcPts val="0"/>
              </a:spcAft>
              <a:buClr>
                <a:schemeClr val="dk1"/>
              </a:buClr>
              <a:buSzPts val="1100"/>
              <a:buNone/>
            </a:pPr>
            <a:r>
              <a:t/>
            </a:r>
            <a:endParaRPr b="1" sz="1400"/>
          </a:p>
        </p:txBody>
      </p:sp>
      <p:pic>
        <p:nvPicPr>
          <p:cNvPr id="144" name="Google Shape;144;gd120a73bc5_0_19"/>
          <p:cNvPicPr preferRelativeResize="0"/>
          <p:nvPr/>
        </p:nvPicPr>
        <p:blipFill>
          <a:blip r:embed="rId3">
            <a:alphaModFix/>
          </a:blip>
          <a:stretch>
            <a:fillRect/>
          </a:stretch>
        </p:blipFill>
        <p:spPr>
          <a:xfrm>
            <a:off x="6494948" y="3492615"/>
            <a:ext cx="3123551" cy="245211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d120a73bc5_0_26"/>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Grid</a:t>
            </a:r>
            <a:endParaRPr sz="2850"/>
          </a:p>
        </p:txBody>
      </p:sp>
      <p:sp>
        <p:nvSpPr>
          <p:cNvPr id="150" name="Google Shape;150;gd120a73bc5_0_26"/>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51" name="Google Shape;151;gd120a73bc5_0_26"/>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Savybės tėviniam elementui (Properties for the Parent (grid container))</a:t>
            </a:r>
            <a:endParaRPr b="1" sz="1400"/>
          </a:p>
          <a:p>
            <a:pPr indent="0" lvl="0" marL="0" rtl="0" algn="l">
              <a:lnSpc>
                <a:spcPct val="115000"/>
              </a:lnSpc>
              <a:spcBef>
                <a:spcPts val="0"/>
              </a:spcBef>
              <a:spcAft>
                <a:spcPts val="0"/>
              </a:spcAft>
              <a:buClr>
                <a:schemeClr val="dk1"/>
              </a:buClr>
              <a:buSzPts val="1100"/>
              <a:buNone/>
            </a:pPr>
            <a:r>
              <a:t/>
            </a:r>
            <a:endParaRPr b="1" sz="1400"/>
          </a:p>
          <a:p>
            <a:pPr indent="0" lvl="0" marL="0" rtl="0" algn="l">
              <a:lnSpc>
                <a:spcPct val="115000"/>
              </a:lnSpc>
              <a:spcBef>
                <a:spcPts val="0"/>
              </a:spcBef>
              <a:spcAft>
                <a:spcPts val="0"/>
              </a:spcAft>
              <a:buClr>
                <a:schemeClr val="dk1"/>
              </a:buClr>
              <a:buSzPts val="1100"/>
              <a:buNone/>
            </a:pPr>
            <a:r>
              <a:rPr b="1" i="1" lang="lt-LT" sz="1400"/>
              <a:t>grid-template-columns</a:t>
            </a:r>
            <a:endParaRPr b="1" i="1" sz="1400"/>
          </a:p>
          <a:p>
            <a:pPr indent="0" lvl="0" marL="0" rtl="0" algn="l">
              <a:lnSpc>
                <a:spcPct val="115000"/>
              </a:lnSpc>
              <a:spcBef>
                <a:spcPts val="0"/>
              </a:spcBef>
              <a:spcAft>
                <a:spcPts val="0"/>
              </a:spcAft>
              <a:buClr>
                <a:schemeClr val="dk1"/>
              </a:buClr>
              <a:buSzPts val="1100"/>
              <a:buNone/>
            </a:pPr>
            <a:r>
              <a:rPr b="1" i="1" lang="lt-LT" sz="1400"/>
              <a:t>grid-template-rows</a:t>
            </a:r>
            <a:endParaRPr b="1" i="1" sz="1400"/>
          </a:p>
          <a:p>
            <a:pPr indent="0" lvl="0" marL="0" rtl="0" algn="l">
              <a:lnSpc>
                <a:spcPct val="115000"/>
              </a:lnSpc>
              <a:spcBef>
                <a:spcPts val="0"/>
              </a:spcBef>
              <a:spcAft>
                <a:spcPts val="0"/>
              </a:spcAft>
              <a:buClr>
                <a:schemeClr val="dk1"/>
              </a:buClr>
              <a:buSzPts val="1100"/>
              <a:buNone/>
            </a:pPr>
            <a:r>
              <a:rPr lang="lt-LT" sz="1400"/>
              <a:t>Nurodo tinklelio (grid) stulpelius (columns) ir eilutes (rows).</a:t>
            </a:r>
            <a:endParaRPr sz="1400"/>
          </a:p>
          <a:p>
            <a:pPr indent="0" lvl="0" marL="0" rtl="0" algn="l">
              <a:lnSpc>
                <a:spcPct val="115000"/>
              </a:lnSpc>
              <a:spcBef>
                <a:spcPts val="0"/>
              </a:spcBef>
              <a:spcAft>
                <a:spcPts val="0"/>
              </a:spcAft>
              <a:buClr>
                <a:schemeClr val="dk1"/>
              </a:buClr>
              <a:buSzPts val="1100"/>
              <a:buNone/>
            </a:pPr>
            <a:r>
              <a:rPr lang="lt-LT" sz="1400"/>
              <a:t>Jei jūsų apibrėžime yra pasikartojančių dalių, galite naudoti </a:t>
            </a:r>
            <a:r>
              <a:rPr i="1" lang="lt-LT" sz="1400"/>
              <a:t>repeat()</a:t>
            </a:r>
            <a:r>
              <a:rPr lang="lt-LT" sz="1400"/>
              <a:t>:</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i="1" lang="lt-LT" sz="1400"/>
              <a:t>.container {</a:t>
            </a:r>
            <a:endParaRPr i="1" sz="1400"/>
          </a:p>
          <a:p>
            <a:pPr indent="0" lvl="0" marL="0" rtl="0" algn="l">
              <a:lnSpc>
                <a:spcPct val="115000"/>
              </a:lnSpc>
              <a:spcBef>
                <a:spcPts val="0"/>
              </a:spcBef>
              <a:spcAft>
                <a:spcPts val="0"/>
              </a:spcAft>
              <a:buClr>
                <a:schemeClr val="dk1"/>
              </a:buClr>
              <a:buSzPts val="1100"/>
              <a:buNone/>
            </a:pPr>
            <a:r>
              <a:rPr i="1" lang="lt-LT" sz="1400"/>
              <a:t>  grid-template-columns: repeat(3, 200px);</a:t>
            </a:r>
            <a:endParaRPr i="1" sz="1400"/>
          </a:p>
          <a:p>
            <a:pPr indent="0" lvl="0" marL="0" rtl="0" algn="l">
              <a:lnSpc>
                <a:spcPct val="115000"/>
              </a:lnSpc>
              <a:spcBef>
                <a:spcPts val="0"/>
              </a:spcBef>
              <a:spcAft>
                <a:spcPts val="0"/>
              </a:spcAft>
              <a:buClr>
                <a:schemeClr val="dk1"/>
              </a:buClr>
              <a:buSzPts val="1100"/>
              <a:buNone/>
            </a:pPr>
            <a:r>
              <a:rPr i="1" lang="lt-LT" sz="1400"/>
              <a:t>}</a:t>
            </a:r>
            <a:endParaRPr i="1" sz="1400"/>
          </a:p>
          <a:p>
            <a:pPr indent="0" lvl="0" marL="0" rtl="0" algn="l">
              <a:lnSpc>
                <a:spcPct val="115000"/>
              </a:lnSpc>
              <a:spcBef>
                <a:spcPts val="0"/>
              </a:spcBef>
              <a:spcAft>
                <a:spcPts val="0"/>
              </a:spcAft>
              <a:buClr>
                <a:schemeClr val="dk1"/>
              </a:buClr>
              <a:buSzPts val="1100"/>
              <a:buNone/>
            </a:pPr>
            <a:r>
              <a:t/>
            </a:r>
            <a:endParaRPr i="1" sz="1400"/>
          </a:p>
          <a:p>
            <a:pPr indent="0" lvl="0" marL="0" rtl="0" algn="l">
              <a:lnSpc>
                <a:spcPct val="115000"/>
              </a:lnSpc>
              <a:spcBef>
                <a:spcPts val="0"/>
              </a:spcBef>
              <a:spcAft>
                <a:spcPts val="0"/>
              </a:spcAft>
              <a:buClr>
                <a:schemeClr val="dk1"/>
              </a:buClr>
              <a:buSzPts val="1100"/>
              <a:buNone/>
            </a:pPr>
            <a:r>
              <a:rPr lang="lt-LT" sz="1400"/>
              <a:t>Kuris lygus šiam:</a:t>
            </a:r>
            <a:endParaRPr sz="1400"/>
          </a:p>
          <a:p>
            <a:pPr indent="0" lvl="0" marL="0" rtl="0" algn="l">
              <a:lnSpc>
                <a:spcPct val="115000"/>
              </a:lnSpc>
              <a:spcBef>
                <a:spcPts val="0"/>
              </a:spcBef>
              <a:spcAft>
                <a:spcPts val="0"/>
              </a:spcAft>
              <a:buClr>
                <a:schemeClr val="dk1"/>
              </a:buClr>
              <a:buSzPts val="1100"/>
              <a:buNone/>
            </a:pPr>
            <a:r>
              <a:rPr i="1" lang="lt-LT" sz="1400"/>
              <a:t>.container {</a:t>
            </a:r>
            <a:endParaRPr i="1" sz="1400"/>
          </a:p>
          <a:p>
            <a:pPr indent="0" lvl="0" marL="0" rtl="0" algn="l">
              <a:lnSpc>
                <a:spcPct val="115000"/>
              </a:lnSpc>
              <a:spcBef>
                <a:spcPts val="0"/>
              </a:spcBef>
              <a:spcAft>
                <a:spcPts val="0"/>
              </a:spcAft>
              <a:buClr>
                <a:schemeClr val="dk1"/>
              </a:buClr>
              <a:buSzPts val="1100"/>
              <a:buNone/>
            </a:pPr>
            <a:r>
              <a:rPr i="1" lang="lt-LT" sz="1400"/>
              <a:t>  grid-template-columns: 200px 200px  200px;</a:t>
            </a:r>
            <a:endParaRPr i="1" sz="1400"/>
          </a:p>
          <a:p>
            <a:pPr indent="0" lvl="0" marL="0" rtl="0" algn="l">
              <a:lnSpc>
                <a:spcPct val="115000"/>
              </a:lnSpc>
              <a:spcBef>
                <a:spcPts val="0"/>
              </a:spcBef>
              <a:spcAft>
                <a:spcPts val="0"/>
              </a:spcAft>
              <a:buClr>
                <a:schemeClr val="dk1"/>
              </a:buClr>
              <a:buSzPts val="1100"/>
              <a:buNone/>
            </a:pPr>
            <a:r>
              <a:rPr i="1" lang="lt-LT" sz="1400"/>
              <a:t>}</a:t>
            </a:r>
            <a:endParaRPr b="1"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d120a73bc5_0_33"/>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Grid</a:t>
            </a:r>
            <a:endParaRPr sz="2850"/>
          </a:p>
        </p:txBody>
      </p:sp>
      <p:sp>
        <p:nvSpPr>
          <p:cNvPr id="157" name="Google Shape;157;gd120a73bc5_0_33"/>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58" name="Google Shape;158;gd120a73bc5_0_33"/>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Savybės tėviniam elementui (Properties for the Parent (grid container))</a:t>
            </a:r>
            <a:endParaRPr b="1" sz="1400"/>
          </a:p>
          <a:p>
            <a:pPr indent="0" lvl="0" marL="0" rtl="0" algn="l">
              <a:lnSpc>
                <a:spcPct val="115000"/>
              </a:lnSpc>
              <a:spcBef>
                <a:spcPts val="0"/>
              </a:spcBef>
              <a:spcAft>
                <a:spcPts val="0"/>
              </a:spcAft>
              <a:buClr>
                <a:schemeClr val="dk1"/>
              </a:buClr>
              <a:buSzPts val="1100"/>
              <a:buNone/>
            </a:pPr>
            <a:r>
              <a:t/>
            </a:r>
            <a:endParaRPr b="1" sz="1400"/>
          </a:p>
          <a:p>
            <a:pPr indent="0" lvl="0" marL="0" rtl="0" algn="l">
              <a:lnSpc>
                <a:spcPct val="115000"/>
              </a:lnSpc>
              <a:spcBef>
                <a:spcPts val="0"/>
              </a:spcBef>
              <a:spcAft>
                <a:spcPts val="0"/>
              </a:spcAft>
              <a:buClr>
                <a:schemeClr val="dk1"/>
              </a:buClr>
              <a:buSzPts val="1100"/>
              <a:buNone/>
            </a:pPr>
            <a:r>
              <a:rPr b="1" i="1" lang="lt-LT" sz="1400"/>
              <a:t>grid-template-columns</a:t>
            </a:r>
            <a:endParaRPr b="1" i="1" sz="1400"/>
          </a:p>
          <a:p>
            <a:pPr indent="0" lvl="0" marL="0" rtl="0" algn="l">
              <a:lnSpc>
                <a:spcPct val="115000"/>
              </a:lnSpc>
              <a:spcBef>
                <a:spcPts val="0"/>
              </a:spcBef>
              <a:spcAft>
                <a:spcPts val="0"/>
              </a:spcAft>
              <a:buClr>
                <a:schemeClr val="dk1"/>
              </a:buClr>
              <a:buSzPts val="1100"/>
              <a:buNone/>
            </a:pPr>
            <a:r>
              <a:rPr b="1" i="1" lang="lt-LT" sz="1400"/>
              <a:t>grid-template-rows</a:t>
            </a:r>
            <a:endParaRPr b="1" i="1" sz="1400"/>
          </a:p>
          <a:p>
            <a:pPr indent="0" lvl="0" marL="0" rtl="0" algn="l">
              <a:lnSpc>
                <a:spcPct val="115000"/>
              </a:lnSpc>
              <a:spcBef>
                <a:spcPts val="0"/>
              </a:spcBef>
              <a:spcAft>
                <a:spcPts val="0"/>
              </a:spcAft>
              <a:buClr>
                <a:schemeClr val="dk1"/>
              </a:buClr>
              <a:buSzPts val="1100"/>
              <a:buNone/>
            </a:pPr>
            <a:r>
              <a:rPr lang="lt-LT" sz="1400"/>
              <a:t>Nurodo tinklelio (grid) stulpelius (columns) ir eilutes (rows).</a:t>
            </a:r>
            <a:endParaRPr sz="1400"/>
          </a:p>
          <a:p>
            <a:pPr indent="0" lvl="0" marL="0" rtl="0" algn="l">
              <a:lnSpc>
                <a:spcPct val="115000"/>
              </a:lnSpc>
              <a:spcBef>
                <a:spcPts val="0"/>
              </a:spcBef>
              <a:spcAft>
                <a:spcPts val="0"/>
              </a:spcAft>
              <a:buClr>
                <a:schemeClr val="dk1"/>
              </a:buClr>
              <a:buSzPts val="1100"/>
              <a:buNone/>
            </a:pPr>
            <a:r>
              <a:rPr i="1" lang="lt-LT" sz="1400"/>
              <a:t>fr</a:t>
            </a:r>
            <a:r>
              <a:rPr lang="lt-LT" sz="1400"/>
              <a:t> vienetas leidžia nustatyti takelio dydį kaip dalį tinklelio (grid) konteinerio laisvos vietos.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lt-LT" sz="1400"/>
              <a:t>Pvz., Tai nustatys kiekvieną elementą trečdaliu tinklelio konteinerio pločio:</a:t>
            </a:r>
            <a:endParaRPr sz="1400"/>
          </a:p>
          <a:p>
            <a:pPr indent="0" lvl="0" marL="0" rtl="0" algn="l">
              <a:lnSpc>
                <a:spcPct val="115000"/>
              </a:lnSpc>
              <a:spcBef>
                <a:spcPts val="0"/>
              </a:spcBef>
              <a:spcAft>
                <a:spcPts val="0"/>
              </a:spcAft>
              <a:buClr>
                <a:schemeClr val="dk1"/>
              </a:buClr>
              <a:buSzPts val="1100"/>
              <a:buNone/>
            </a:pPr>
            <a:r>
              <a:rPr i="1" lang="lt-LT" sz="1400"/>
              <a:t>.container {</a:t>
            </a:r>
            <a:endParaRPr i="1" sz="1400"/>
          </a:p>
          <a:p>
            <a:pPr indent="0" lvl="0" marL="0" rtl="0" algn="l">
              <a:lnSpc>
                <a:spcPct val="115000"/>
              </a:lnSpc>
              <a:spcBef>
                <a:spcPts val="0"/>
              </a:spcBef>
              <a:spcAft>
                <a:spcPts val="0"/>
              </a:spcAft>
              <a:buClr>
                <a:schemeClr val="dk1"/>
              </a:buClr>
              <a:buSzPts val="1100"/>
              <a:buNone/>
            </a:pPr>
            <a:r>
              <a:rPr i="1" lang="lt-LT" sz="1400"/>
              <a:t>  grid-template-columns: 1fr 1fr 1fr;</a:t>
            </a:r>
            <a:endParaRPr i="1" sz="1400"/>
          </a:p>
          <a:p>
            <a:pPr indent="0" lvl="0" marL="0" rtl="0" algn="l">
              <a:lnSpc>
                <a:spcPct val="115000"/>
              </a:lnSpc>
              <a:spcBef>
                <a:spcPts val="0"/>
              </a:spcBef>
              <a:spcAft>
                <a:spcPts val="0"/>
              </a:spcAft>
              <a:buClr>
                <a:schemeClr val="dk1"/>
              </a:buClr>
              <a:buSzPts val="1100"/>
              <a:buNone/>
            </a:pPr>
            <a:r>
              <a:rPr i="1" lang="lt-LT" sz="1400"/>
              <a:t>}</a:t>
            </a:r>
            <a:endParaRPr b="1"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d120a73bc5_0_39"/>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Grid</a:t>
            </a:r>
            <a:endParaRPr sz="2850"/>
          </a:p>
        </p:txBody>
      </p:sp>
      <p:sp>
        <p:nvSpPr>
          <p:cNvPr id="164" name="Google Shape;164;gd120a73bc5_0_39"/>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65" name="Google Shape;165;gd120a73bc5_0_39"/>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Savybės tėviniam elementui (Properties for the Parent (grid container))</a:t>
            </a:r>
            <a:endParaRPr b="1" sz="1400"/>
          </a:p>
          <a:p>
            <a:pPr indent="0" lvl="0" marL="0" rtl="0" algn="l">
              <a:lnSpc>
                <a:spcPct val="115000"/>
              </a:lnSpc>
              <a:spcBef>
                <a:spcPts val="0"/>
              </a:spcBef>
              <a:spcAft>
                <a:spcPts val="0"/>
              </a:spcAft>
              <a:buClr>
                <a:schemeClr val="dk1"/>
              </a:buClr>
              <a:buSzPts val="1100"/>
              <a:buNone/>
            </a:pPr>
            <a:r>
              <a:t/>
            </a:r>
            <a:endParaRPr b="1" sz="1400"/>
          </a:p>
          <a:p>
            <a:pPr indent="0" lvl="0" marL="0" rtl="0" algn="l">
              <a:lnSpc>
                <a:spcPct val="115000"/>
              </a:lnSpc>
              <a:spcBef>
                <a:spcPts val="0"/>
              </a:spcBef>
              <a:spcAft>
                <a:spcPts val="0"/>
              </a:spcAft>
              <a:buClr>
                <a:schemeClr val="dk1"/>
              </a:buClr>
              <a:buSzPts val="1100"/>
              <a:buNone/>
            </a:pPr>
            <a:r>
              <a:rPr b="1" i="1" lang="lt-LT" sz="1400"/>
              <a:t>grid-template-areas</a:t>
            </a:r>
            <a:endParaRPr b="1" i="1" sz="1400"/>
          </a:p>
          <a:p>
            <a:pPr indent="0" lvl="0" marL="0" rtl="0" algn="l">
              <a:lnSpc>
                <a:spcPct val="115000"/>
              </a:lnSpc>
              <a:spcBef>
                <a:spcPts val="0"/>
              </a:spcBef>
              <a:spcAft>
                <a:spcPts val="0"/>
              </a:spcAft>
              <a:buClr>
                <a:schemeClr val="dk1"/>
              </a:buClr>
              <a:buSzPts val="1100"/>
              <a:buNone/>
            </a:pPr>
            <a:r>
              <a:rPr lang="lt-LT" sz="1400"/>
              <a:t>Apibrėžia tinklelio šabloną (grid template), nurodydamas tinklelio sričių pavadinimus, nurodytus </a:t>
            </a:r>
            <a:r>
              <a:rPr i="1" lang="lt-LT" sz="1400"/>
              <a:t>grid-area</a:t>
            </a:r>
            <a:r>
              <a:rPr lang="lt-LT" sz="1400"/>
              <a:t> ypatybe.</a:t>
            </a:r>
            <a:endParaRPr sz="1400"/>
          </a:p>
          <a:p>
            <a:pPr indent="0" lvl="0" marL="0" rtl="0" algn="l">
              <a:lnSpc>
                <a:spcPct val="115000"/>
              </a:lnSpc>
              <a:spcBef>
                <a:spcPts val="0"/>
              </a:spcBef>
              <a:spcAft>
                <a:spcPts val="0"/>
              </a:spcAft>
              <a:buClr>
                <a:schemeClr val="dk1"/>
              </a:buClr>
              <a:buSzPts val="1100"/>
              <a:buNone/>
            </a:pPr>
            <a:r>
              <a:rPr lang="lt-LT" sz="1400"/>
              <a:t>Vertės:</a:t>
            </a:r>
            <a:endParaRPr sz="1400"/>
          </a:p>
          <a:p>
            <a:pPr indent="-317500" lvl="0" marL="457200" rtl="0" algn="l">
              <a:lnSpc>
                <a:spcPct val="115000"/>
              </a:lnSpc>
              <a:spcBef>
                <a:spcPts val="0"/>
              </a:spcBef>
              <a:spcAft>
                <a:spcPts val="0"/>
              </a:spcAft>
              <a:buClr>
                <a:schemeClr val="dk1"/>
              </a:buClr>
              <a:buSzPts val="1400"/>
              <a:buChar char="-"/>
            </a:pPr>
            <a:r>
              <a:rPr lang="lt-LT" sz="1400"/>
              <a:t>&lt;grid-area-name&gt; - tinklelio srities, nurodytos </a:t>
            </a:r>
            <a:r>
              <a:rPr i="1" lang="lt-LT" sz="1400"/>
              <a:t>grid-area,</a:t>
            </a:r>
            <a:r>
              <a:rPr lang="lt-LT" sz="1400"/>
              <a:t> pavadinimas</a:t>
            </a:r>
            <a:endParaRPr sz="1400"/>
          </a:p>
          <a:p>
            <a:pPr indent="-317500" lvl="0" marL="457200" rtl="0" algn="l">
              <a:lnSpc>
                <a:spcPct val="115000"/>
              </a:lnSpc>
              <a:spcBef>
                <a:spcPts val="0"/>
              </a:spcBef>
              <a:spcAft>
                <a:spcPts val="0"/>
              </a:spcAft>
              <a:buClr>
                <a:schemeClr val="dk1"/>
              </a:buClr>
              <a:buSzPts val="1400"/>
              <a:buChar char="-"/>
            </a:pPr>
            <a:r>
              <a:rPr lang="lt-LT" sz="1400"/>
              <a:t>. - taškas reiškia tuščią tinklelio langelį</a:t>
            </a:r>
            <a:endParaRPr sz="1400"/>
          </a:p>
          <a:p>
            <a:pPr indent="-317500" lvl="0" marL="457200" rtl="0" algn="l">
              <a:lnSpc>
                <a:spcPct val="115000"/>
              </a:lnSpc>
              <a:spcBef>
                <a:spcPts val="0"/>
              </a:spcBef>
              <a:spcAft>
                <a:spcPts val="0"/>
              </a:spcAft>
              <a:buClr>
                <a:schemeClr val="dk1"/>
              </a:buClr>
              <a:buSzPts val="1400"/>
              <a:buChar char="-"/>
            </a:pPr>
            <a:r>
              <a:rPr lang="lt-LT" sz="1400"/>
              <a:t>none - nėra apibrėžtos tinklelio sritys</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i="1" lang="lt-LT" sz="1400"/>
              <a:t>.container {</a:t>
            </a:r>
            <a:endParaRPr i="1" sz="1400"/>
          </a:p>
          <a:p>
            <a:pPr indent="0" lvl="0" marL="0" rtl="0" algn="l">
              <a:lnSpc>
                <a:spcPct val="115000"/>
              </a:lnSpc>
              <a:spcBef>
                <a:spcPts val="0"/>
              </a:spcBef>
              <a:spcAft>
                <a:spcPts val="0"/>
              </a:spcAft>
              <a:buClr>
                <a:schemeClr val="dk1"/>
              </a:buClr>
              <a:buSzPts val="1100"/>
              <a:buNone/>
            </a:pPr>
            <a:r>
              <a:rPr i="1" lang="lt-LT" sz="1400"/>
              <a:t>  grid-template-areas: </a:t>
            </a:r>
            <a:endParaRPr i="1" sz="1400"/>
          </a:p>
          <a:p>
            <a:pPr indent="0" lvl="0" marL="0" rtl="0" algn="l">
              <a:lnSpc>
                <a:spcPct val="115000"/>
              </a:lnSpc>
              <a:spcBef>
                <a:spcPts val="0"/>
              </a:spcBef>
              <a:spcAft>
                <a:spcPts val="0"/>
              </a:spcAft>
              <a:buClr>
                <a:schemeClr val="dk1"/>
              </a:buClr>
              <a:buSzPts val="1100"/>
              <a:buNone/>
            </a:pPr>
            <a:r>
              <a:rPr i="1" lang="lt-LT" sz="1400"/>
              <a:t>    " | . | none | ..."</a:t>
            </a:r>
            <a:endParaRPr i="1" sz="1400"/>
          </a:p>
          <a:p>
            <a:pPr indent="0" lvl="0" marL="0" rtl="0" algn="l">
              <a:lnSpc>
                <a:spcPct val="115000"/>
              </a:lnSpc>
              <a:spcBef>
                <a:spcPts val="0"/>
              </a:spcBef>
              <a:spcAft>
                <a:spcPts val="0"/>
              </a:spcAft>
              <a:buClr>
                <a:schemeClr val="dk1"/>
              </a:buClr>
              <a:buSzPts val="1100"/>
              <a:buNone/>
            </a:pPr>
            <a:r>
              <a:rPr i="1" lang="lt-LT" sz="1400"/>
              <a:t>    "...";</a:t>
            </a:r>
            <a:endParaRPr i="1" sz="1400"/>
          </a:p>
          <a:p>
            <a:pPr indent="0" lvl="0" marL="0" rtl="0" algn="l">
              <a:lnSpc>
                <a:spcPct val="115000"/>
              </a:lnSpc>
              <a:spcBef>
                <a:spcPts val="0"/>
              </a:spcBef>
              <a:spcAft>
                <a:spcPts val="0"/>
              </a:spcAft>
              <a:buClr>
                <a:schemeClr val="dk1"/>
              </a:buClr>
              <a:buSzPts val="1100"/>
              <a:buNone/>
            </a:pPr>
            <a:r>
              <a:rPr i="1" lang="lt-LT" sz="1400"/>
              <a:t>}</a:t>
            </a:r>
            <a:endParaRPr b="1" sz="1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odeAcademy">
      <a:dk1>
        <a:srgbClr val="000000"/>
      </a:dk1>
      <a:lt1>
        <a:srgbClr val="FEFFFF"/>
      </a:lt1>
      <a:dk2>
        <a:srgbClr val="FEFFFF"/>
      </a:dk2>
      <a:lt2>
        <a:srgbClr val="000000"/>
      </a:lt2>
      <a:accent1>
        <a:srgbClr val="0B00B8"/>
      </a:accent1>
      <a:accent2>
        <a:srgbClr val="FF00EB"/>
      </a:accent2>
      <a:accent3>
        <a:srgbClr val="7400FF"/>
      </a:accent3>
      <a:accent4>
        <a:srgbClr val="00FFFF"/>
      </a:accent4>
      <a:accent5>
        <a:srgbClr val="919397"/>
      </a:accent5>
      <a:accent6>
        <a:srgbClr val="0A00FF"/>
      </a:accent6>
      <a:hlink>
        <a:srgbClr val="7400FF"/>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2020-08-12T19:08:34Z</dcterms:created>
  <dc:creator>Microsoft Office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0x010100514DDF2142599D4E996021EA48B76AE5</vt:lpwstr>
  </property>
</Properties>
</file>