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JEYeLIaMFtdEyuB2XCJpC5sTk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a6c6c9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d3a6c6c9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7fa5fea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cd7fa5fea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7" name="Google Shape;4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71" name="Google Shape;71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file/oBVsHbYT5ToWvLGAu06XCm/Felix---Netflix-clon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Learn/CSS/CSS_layout/Flexbox" TargetMode="External"/><Relationship Id="rId4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developer.mozilla.org/en-US/docs/Web/CSS/CSS_Grid_Lay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CSS Grid ir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CSS Flexbox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praktika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CSS Grid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76888" y="44765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CSS Flexbox</a:t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502204" y="43157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a6c6c9c4_0_1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22" name="Google Shape;122;gd3a6c6c9c4_0_1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lt-LT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b="1" lang="lt-LT">
                <a:solidFill>
                  <a:schemeClr val="dk2"/>
                </a:solidFill>
              </a:rPr>
              <a:t>Grid</a:t>
            </a:r>
            <a:r>
              <a:rPr b="1" i="0" lang="lt-LT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praktika. 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Naudodamiesi Media queries ir CSS </a:t>
            </a:r>
            <a:r>
              <a:rPr lang="lt-LT">
                <a:solidFill>
                  <a:schemeClr val="dk2"/>
                </a:solidFill>
              </a:rPr>
              <a:t>Grid</a:t>
            </a:r>
            <a:r>
              <a:rPr b="0" i="0" lang="lt-LT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atkurkite žemiau pateiktą dizainą visiems trims įrenginių dydžiams. Pradėkite nuo mobilios versijos ir pasiekus tam tikrą dydį sukurkite lūžio tašką (breakpoint). Svetainės vaizdinę medžiagą rasite atsiųstame dokumente.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lt-LT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 Desktop (nuo 1200px)				           		   Tablet (nuo 768px)		           Mobile (iki 767px)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d3a6c6c9c4_0_1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d3a6c6c9c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25" y="3711975"/>
            <a:ext cx="4199900" cy="19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d3a6c6c9c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1575" y="3711975"/>
            <a:ext cx="2259430" cy="20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d3a6c6c9c4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5826" y="3665350"/>
            <a:ext cx="1398774" cy="210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d7fa5fea6_0_12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132" name="Google Shape;132;gcd7fa5fea6_0_12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>
                <a:solidFill>
                  <a:schemeClr val="dk2"/>
                </a:solidFill>
              </a:rPr>
              <a:t>CSS Flexbox  ir CSS Grid praktika.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Naudodamiesi Media queries ir CSS Flexbox arba CSS Grid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(arba CSS Flexbox + CSS Grid), atkurkite (kiek įmanoma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tiksliau) </a:t>
            </a:r>
            <a:r>
              <a:rPr lang="lt-LT" u="sng">
                <a:solidFill>
                  <a:schemeClr val="hlink"/>
                </a:solidFill>
                <a:hlinkClick r:id="rId3"/>
              </a:rPr>
              <a:t>šį dizainą</a:t>
            </a:r>
            <a:r>
              <a:rPr lang="lt-LT">
                <a:solidFill>
                  <a:schemeClr val="dk2"/>
                </a:solidFill>
              </a:rPr>
              <a:t> visiems trims įrenginių dydžiams.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Pradėkite nuo mobilios versijos ir pasiekus tam tikrą dydį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sukurkite lūžio tašką (breakpoint).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Svetainės vaizdinę medžiagą, rasite dizaino faile (paspaudus ant paveikslėlio, žiūrėti dešinėje pusėje nuorodos).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3" name="Google Shape;133;gcd7fa5fea6_0_12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Front-end programavimas panaudojant HTML / CSS / Bootstrap</a:t>
            </a:r>
            <a:endParaRPr/>
          </a:p>
        </p:txBody>
      </p:sp>
      <p:sp>
        <p:nvSpPr>
          <p:cNvPr id="139" name="Google Shape;139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CSS </a:t>
            </a:r>
            <a:r>
              <a:rPr lang="lt-LT" sz="1400"/>
              <a:t>Flexbox</a:t>
            </a:r>
            <a:endParaRPr sz="1400"/>
          </a:p>
        </p:txBody>
      </p:sp>
      <p:sp>
        <p:nvSpPr>
          <p:cNvPr id="140" name="Google Shape;140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1" name="Google Shape;141;p7"/>
          <p:cNvSpPr txBox="1"/>
          <p:nvPr>
            <p:ph idx="4" type="body"/>
          </p:nvPr>
        </p:nvSpPr>
        <p:spPr>
          <a:xfrm>
            <a:off x="7503550" y="1821732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https://developer.mozilla.org/en-US/docs/Learn/CSS/CSS_layout/Flexbox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https://developer.mozilla.org/en-US/docs/Web/CSS/CSS_Flexible_Box_Layout/Basic_Concepts_of_Flexbox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https://yoksel.github.io/flex-cheatsheet/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3281700" y="3761518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>
                <a:solidFill>
                  <a:srgbClr val="000000"/>
                </a:solidFill>
              </a:rPr>
              <a:t>CSS Grid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7503550" y="3761557"/>
            <a:ext cx="4208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00FF"/>
              </a:buClr>
              <a:buSzPts val="1600"/>
              <a:buChar char="-"/>
            </a:pPr>
            <a:r>
              <a:rPr b="1" lang="lt-LT" sz="1600" u="sng">
                <a:solidFill>
                  <a:srgbClr val="74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https://developer.mozilla.org/en-US/docs/Web/CSS/CSS_Grid_Layout</a:t>
            </a:r>
            <a:endParaRPr b="1" sz="1600">
              <a:solidFill>
                <a:srgbClr val="7400FF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00FF"/>
              </a:buClr>
              <a:buSzPts val="1600"/>
              <a:buChar char="-"/>
            </a:pPr>
            <a:r>
              <a:rPr b="1" lang="lt-LT" sz="1600">
                <a:solidFill>
                  <a:srgbClr val="7400FF"/>
                </a:solidFill>
              </a:rPr>
              <a:t>https://grid.malven.co/</a:t>
            </a:r>
            <a:endParaRPr b="1" sz="1600">
              <a:solidFill>
                <a:srgbClr val="74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