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s8+ywSjSyiwKZbz+HFwsmmKRx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539487ab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d539487ab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cf7f906b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7acf7f906b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d7fa5fea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cd7fa5fea6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etbootstrap.com" TargetMode="External"/><Relationship Id="rId4" Type="http://schemas.openxmlformats.org/officeDocument/2006/relationships/hyperlink" Target="https://getbootstrap.com/docs/versions/" TargetMode="External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etbootstrap.com/docs/5.0/getting-started/introduction/" TargetMode="External"/><Relationship Id="rId4" Type="http://schemas.openxmlformats.org/officeDocument/2006/relationships/hyperlink" Target="https://getbootstrap.com/docs/versions/" TargetMode="External"/><Relationship Id="rId5" Type="http://schemas.openxmlformats.org/officeDocument/2006/relationships/hyperlink" Target="https://themes.getbootstrap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Twitter Bootstrap karkasas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Front-end programavimas panaudojant HTML / CSS / Bootstrap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550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Twitter Bootstrap karkasas</a:t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539487abc_0_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Kas yra “Twitter Bootstrap”</a:t>
            </a:r>
            <a:endParaRPr sz="2850"/>
          </a:p>
        </p:txBody>
      </p:sp>
      <p:sp>
        <p:nvSpPr>
          <p:cNvPr id="120" name="Google Shape;120;gd539487abc_0_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121" name="Google Shape;121;gd539487abc_0_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“Twitter Bootstrap”</a:t>
            </a:r>
            <a:r>
              <a:rPr lang="lt-LT" sz="1400"/>
              <a:t> arba tiesiog </a:t>
            </a:r>
            <a:r>
              <a:rPr b="1" lang="lt-LT" sz="1400"/>
              <a:t>“Bootstrap”</a:t>
            </a:r>
            <a:r>
              <a:rPr lang="lt-LT" sz="1400"/>
              <a:t> yra atviro kodo HTML, CSS ir „JavaScript“ sistema (karkasas), naudojama kuriant vartotojo sąsają (“Front-end”).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lt-LT" sz="1400"/>
              <a:t>Oficiali interneto svetainė: </a:t>
            </a:r>
            <a:r>
              <a:rPr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https://getbootstrap.com</a:t>
            </a:r>
            <a:r>
              <a:rPr lang="lt-LT" sz="1400"/>
              <a:t>	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lt-LT" sz="1400"/>
              <a:t>Versijos: </a:t>
            </a:r>
            <a:r>
              <a:rPr lang="lt-LT" sz="14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https://getbootstrap.com/docs/versions/</a:t>
            </a:r>
            <a:r>
              <a:rPr lang="lt-LT" sz="1400"/>
              <a:t> (dokumentacija matoma paspaudus ant versijos).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122" name="Google Shape;122;gd539487ab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9375" y="4368125"/>
            <a:ext cx="2521150" cy="20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cf7f906b_0_1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Kas yra “Twitter Bootstrap”</a:t>
            </a:r>
            <a:endParaRPr sz="2850"/>
          </a:p>
        </p:txBody>
      </p:sp>
      <p:sp>
        <p:nvSpPr>
          <p:cNvPr id="128" name="Google Shape;128;g7acf7f906b_0_1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129" name="Google Shape;129;g7acf7f906b_0_1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Dabartinė versija yra v5.1 (Bootstrap 5),  jos </a:t>
            </a:r>
            <a:r>
              <a:rPr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dokumentacija</a:t>
            </a:r>
            <a:r>
              <a:rPr lang="lt-LT" sz="1400"/>
              <a:t>.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Dokumentacijoje pagal </a:t>
            </a:r>
            <a:r>
              <a:rPr lang="lt-LT" sz="14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versijas</a:t>
            </a:r>
            <a:r>
              <a:rPr lang="lt-LT" sz="1400"/>
              <a:t> galima rasti visą informaciją apie “Bootstrap” klasės ir elementus, jo pagrindu sukurtų šablonų </a:t>
            </a:r>
            <a:r>
              <a:rPr lang="lt-LT" sz="1400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pavyzdžius</a:t>
            </a:r>
            <a:r>
              <a:rPr lang="lt-LT" sz="1400"/>
              <a:t> (galima rasti ir kituose šaltiniuose pavyzdžių).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Apžvelkime: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Bootstrap 5 (naujausia).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d7fa5fea6_0_12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Front-end programavimas panaudojant HTML / CSS / Bootstrap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135" name="Google Shape;135;gcd7fa5fea6_0_12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lt-LT">
                <a:solidFill>
                  <a:schemeClr val="dk2"/>
                </a:solidFill>
              </a:rPr>
              <a:t>Twitter Bootstrap praktika.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Naudodami Twitter Bootstrap 5, atkurkite šį dizainą.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6" name="Google Shape;136;gcd7fa5fea6_0_12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cd7fa5fea6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000" y="2697625"/>
            <a:ext cx="6779401" cy="360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/>
          </a:p>
        </p:txBody>
      </p:sp>
      <p:sp>
        <p:nvSpPr>
          <p:cNvPr id="143" name="Google Shape;143;p7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Bootstrap 5</a:t>
            </a:r>
            <a:endParaRPr sz="1400"/>
          </a:p>
        </p:txBody>
      </p:sp>
      <p:sp>
        <p:nvSpPr>
          <p:cNvPr id="144" name="Google Shape;144;p7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45" name="Google Shape;145;p7"/>
          <p:cNvSpPr txBox="1"/>
          <p:nvPr>
            <p:ph idx="4" type="body"/>
          </p:nvPr>
        </p:nvSpPr>
        <p:spPr>
          <a:xfrm>
            <a:off x="7503550" y="1821732"/>
            <a:ext cx="42081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https://getbootstrap.com/docs/5.0/getting-started/introduction/</a:t>
            </a:r>
            <a:endParaRPr/>
          </a:p>
        </p:txBody>
      </p:sp>
      <p:sp>
        <p:nvSpPr>
          <p:cNvPr id="146" name="Google Shape;146;p7"/>
          <p:cNvSpPr txBox="1"/>
          <p:nvPr>
            <p:ph idx="2" type="body"/>
          </p:nvPr>
        </p:nvSpPr>
        <p:spPr>
          <a:xfrm>
            <a:off x="3281700" y="277234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Bootstrap 4</a:t>
            </a:r>
            <a:endParaRPr sz="1400"/>
          </a:p>
        </p:txBody>
      </p:sp>
      <p:sp>
        <p:nvSpPr>
          <p:cNvPr id="147" name="Google Shape;147;p7"/>
          <p:cNvSpPr txBox="1"/>
          <p:nvPr>
            <p:ph idx="4" type="body"/>
          </p:nvPr>
        </p:nvSpPr>
        <p:spPr>
          <a:xfrm>
            <a:off x="7503550" y="2772382"/>
            <a:ext cx="42081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https://getbootstrap.com/docs/4.5/getting-started/introduction/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