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hcui9GQvolK9W4S+ypdvu5M8E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7fa5fea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cd7fa5fea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andkit.goodthemes.co/assets/img/brand.svg" TargetMode="External"/><Relationship Id="rId4" Type="http://schemas.openxmlformats.org/officeDocument/2006/relationships/hyperlink" Target="https://landkit.goodthemes.co/assets/img/illustrations/illustration-2.png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Twitter Bootstrap karkasas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Twitter Bootstrap karkasas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d7fa5fea6_0_12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20" name="Google Shape;120;gcd7fa5fea6_0_12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>
                <a:solidFill>
                  <a:schemeClr val="dk2"/>
                </a:solidFill>
              </a:rPr>
              <a:t>Twitter Bootstrap praktika.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Naudodami Twitter Bootstrap 5, atkurkite šį dizainą.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Papildomai:</a:t>
            </a:r>
            <a:endParaRPr i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i="1" lang="lt-LT">
                <a:solidFill>
                  <a:schemeClr val="dk2"/>
                </a:solidFill>
              </a:rPr>
              <a:t>Failai: </a:t>
            </a:r>
            <a:r>
              <a:rPr i="1" lang="lt-LT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logotipas</a:t>
            </a:r>
            <a:r>
              <a:rPr i="1" lang="lt-LT">
                <a:solidFill>
                  <a:schemeClr val="dk2"/>
                </a:solidFill>
              </a:rPr>
              <a:t>, </a:t>
            </a:r>
            <a:r>
              <a:rPr i="1" lang="lt-LT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pagr. Paveikslėlis</a:t>
            </a:r>
            <a:r>
              <a:rPr i="1" lang="lt-LT">
                <a:solidFill>
                  <a:schemeClr val="dk2"/>
                </a:solidFill>
              </a:rPr>
              <a:t>;</a:t>
            </a:r>
            <a:endParaRPr i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i="1" lang="lt-LT">
                <a:solidFill>
                  <a:schemeClr val="dk2"/>
                </a:solidFill>
              </a:rPr>
              <a:t>Icon’as naudokite Bootstrap 5 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dk2"/>
                </a:solidFill>
              </a:rPr>
              <a:t>(labiausiai atitinkančias).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1" name="Google Shape;121;gcd7fa5fea6_0_12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cd7fa5fea6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2925" y="1743750"/>
            <a:ext cx="6135680" cy="4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28" name="Google Shape;128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Bootstrap 5</a:t>
            </a:r>
            <a:endParaRPr sz="1400"/>
          </a:p>
        </p:txBody>
      </p:sp>
      <p:sp>
        <p:nvSpPr>
          <p:cNvPr id="129" name="Google Shape;129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0" name="Google Shape;130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https://getbootstrap.com/docs/5.0/getting-started/introduction/</a:t>
            </a:r>
            <a:endParaRPr/>
          </a:p>
        </p:txBody>
      </p:sp>
      <p:sp>
        <p:nvSpPr>
          <p:cNvPr id="131" name="Google Shape;131;p7"/>
          <p:cNvSpPr txBox="1"/>
          <p:nvPr>
            <p:ph idx="2" type="body"/>
          </p:nvPr>
        </p:nvSpPr>
        <p:spPr>
          <a:xfrm>
            <a:off x="3281700" y="277234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Bootstrap 4</a:t>
            </a:r>
            <a:endParaRPr sz="1400"/>
          </a:p>
        </p:txBody>
      </p:sp>
      <p:sp>
        <p:nvSpPr>
          <p:cNvPr id="132" name="Google Shape;132;p7"/>
          <p:cNvSpPr txBox="1"/>
          <p:nvPr>
            <p:ph idx="4" type="body"/>
          </p:nvPr>
        </p:nvSpPr>
        <p:spPr>
          <a:xfrm>
            <a:off x="7503550" y="277238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https://getbootstrap.com/docs/4.5/getting-started/introduction/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