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U6vwQ3brAAikcqcnt0GN9ZvE3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d0fffb7c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7ad0fffb7c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d7fa5fea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cd7fa5fea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39" name="Google Shape;3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" name="Google Shape;4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7" name="Google Shape;4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71" name="Google Shape;71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ass-lang.com/" TargetMode="External"/><Relationship Id="rId4" Type="http://schemas.openxmlformats.org/officeDocument/2006/relationships/hyperlink" Target="https://sass-lang.com/documentation" TargetMode="External"/><Relationship Id="rId5" Type="http://schemas.openxmlformats.org/officeDocument/2006/relationships/hyperlink" Target="https://sass-guidelin.es/#the-7-1-pattern" TargetMode="External"/><Relationship Id="rId6" Type="http://schemas.openxmlformats.org/officeDocument/2006/relationships/hyperlink" Target="https://gist.github.com/rveitch/84cea9650092119527bc" TargetMode="External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nts.google.com/specimen/Nunito+Sans?query=Nunito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ass-lang.com/" TargetMode="External"/><Relationship Id="rId4" Type="http://schemas.openxmlformats.org/officeDocument/2006/relationships/hyperlink" Target="https://sass-lang.com/docum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Sass: Syntactically Awesome Style Sheets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Front-end programavimas panaudojant HTML / CSS / Bootstrap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Sass: Syntactically Awesome Style Sheets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Kas yra “Sass: Syntactically Awesome Style Sheets”</a:t>
            </a:r>
            <a:endParaRPr sz="2850"/>
          </a:p>
        </p:txBody>
      </p:sp>
      <p:sp>
        <p:nvSpPr>
          <p:cNvPr id="120" name="Google Shape;120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21" name="Google Shape;121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“Sass” (arba “Syntactically Awesome Style Sheets” yra CSS plėtinys, leidžiantis naudoti tokius dalykus kaip kintamieji, įdėtos taisyklės, tiesioginis importas ir dar daugiau.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Informacija: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Oficiali interneto svetainė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Dokumentacija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Sass 7-1 Pattern</a:t>
            </a:r>
            <a:r>
              <a:rPr lang="lt-LT" sz="1400"/>
              <a:t> (</a:t>
            </a:r>
            <a:r>
              <a:rPr lang="lt-LT" sz="1400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 pavyzdžiais</a:t>
            </a:r>
            <a:r>
              <a:rPr lang="lt-LT" sz="1400"/>
              <a:t>) - Sass architektūra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  <p:pic>
        <p:nvPicPr>
          <p:cNvPr id="122" name="Google Shape;122;g7ad0fffb7c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6500" y="3514425"/>
            <a:ext cx="3651300" cy="27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d0fffb7c_0_9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Kas yra “Sass: Syntactically Awesome Style Sheets”</a:t>
            </a:r>
            <a:endParaRPr sz="2850"/>
          </a:p>
        </p:txBody>
      </p:sp>
      <p:sp>
        <p:nvSpPr>
          <p:cNvPr id="128" name="Google Shape;128;g7ad0fffb7c_0_9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29" name="Google Shape;129;g7ad0fffb7c_0_9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Reikalingi įrankiai norint dirbti su “Sass”: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Teksto redaktorius (“Code editor”, pvz. VS Code, Sublime, Atom ir pan.);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VS Code pėtinys “Live Sass Compiler” (taip pat, galima naudoti Gulp, Node.js);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VS Code pėtinys  “Live Server”.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Yra du būdai rašyti “Sass” kodą: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				.scss										.sass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  <p:pic>
        <p:nvPicPr>
          <p:cNvPr id="130" name="Google Shape;130;g7ad0fffb7c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75" y="4606655"/>
            <a:ext cx="3645025" cy="18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7ad0fffb7c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925" y="4606650"/>
            <a:ext cx="3919634" cy="18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d7fa5fea6_0_12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37" name="Google Shape;137;gcd7fa5fea6_0_12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>
                <a:solidFill>
                  <a:schemeClr val="dk2"/>
                </a:solidFill>
              </a:rPr>
              <a:t>“Sass” praktika.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Naudodami “Sass”, atkurkite šį dizainą.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2"/>
                </a:solidFill>
              </a:rPr>
              <a:t>Spalvų kodai: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lt-LT" sz="1200">
                <a:solidFill>
                  <a:schemeClr val="dk2"/>
                </a:solidFill>
              </a:rPr>
              <a:t>Tekstas: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lt-LT" sz="1200">
                <a:solidFill>
                  <a:schemeClr val="dk2"/>
                </a:solidFill>
              </a:rPr>
              <a:t>#080f1a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lt-LT" sz="1200">
                <a:solidFill>
                  <a:schemeClr val="dk2"/>
                </a:solidFill>
              </a:rPr>
              <a:t>#73829e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lt-LT" sz="1200">
                <a:solidFill>
                  <a:schemeClr val="dk2"/>
                </a:solidFill>
              </a:rPr>
              <a:t>Mygtukas: #303ca5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lt-LT" sz="1200">
                <a:solidFill>
                  <a:schemeClr val="dk2"/>
                </a:solidFill>
              </a:rPr>
              <a:t>Kainos fonas: #f4f6fc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2"/>
                </a:solidFill>
              </a:rPr>
              <a:t>Šriftas: Naudoti “</a:t>
            </a:r>
            <a:r>
              <a:rPr lang="lt-LT" sz="12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Nunito Sans</a:t>
            </a:r>
            <a:r>
              <a:rPr lang="lt-LT" sz="1200">
                <a:solidFill>
                  <a:schemeClr val="dk2"/>
                </a:solidFill>
              </a:rPr>
              <a:t>”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8" name="Google Shape;138;gcd7fa5fea6_0_12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cd7fa5fea6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525" y="2516136"/>
            <a:ext cx="6844524" cy="397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45" name="Google Shape;145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None/>
            </a:pPr>
            <a:r>
              <a:rPr lang="lt-LT" sz="1400"/>
              <a:t>Sass: Syntactically Awesome Style Sheets</a:t>
            </a:r>
            <a:endParaRPr sz="1400"/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7" name="Google Shape;147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https://sass-lang.com/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https://sass-lang.com/documentation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https://sass-guidelin.es/#the-7-1-pattern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