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qkWHnXxCXIAORPxMqAxwpk+Y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FBB4BF-CA10-4AF2-8E03-0CA9D9EF83EB}">
  <a:tblStyle styleId="{62FBB4BF-CA10-4AF2-8E03-0CA9D9EF8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39487ab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d539487ab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39487ab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539487ab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39487abc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d539487abc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39487abc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d539487abc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39487abc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d539487abc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39487abc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d539487abc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539487abc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d539487abc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39487ab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d539487ab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39487abc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d539487abc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39487ab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d539487abc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39487ab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d539487ab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539487abc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d539487abc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539487abc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d539487abc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539487abc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d539487abc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39487abc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d539487abc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39487abc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d539487abc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539487abc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d539487abc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539487abc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d539487abc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39487abc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d539487abc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539487abc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d539487abc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39487a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539487a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39487abc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d539487abc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d669c41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0d669c418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c04d145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c6c04d145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39487ab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d539487abc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39487ab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d539487ab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39487ab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d539487ab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39487ab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d539487ab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nt.sc/vlifjj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nt.sc/vlio4j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HTML/Element/form" TargetMode="External"/><Relationship Id="rId4" Type="http://schemas.openxmlformats.org/officeDocument/2006/relationships/hyperlink" Target="https://www.freecodecamp.org/news/a-step-by-step-guide-to-getting-started-with-html-forms-7f77ae4522b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581289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HTML puslapio struktūra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HTML formos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2 LYGIS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1 DALIS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539487abc_0_4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81" name="Google Shape;181;gd539487abc_0_4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82" name="Google Shape;182;gd539487abc_0_4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target</a:t>
            </a:r>
            <a:r>
              <a:rPr b="1" lang="lt-LT" sz="1400"/>
              <a:t> atributas.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target</a:t>
            </a:r>
            <a:r>
              <a:rPr lang="lt-LT" sz="1400"/>
              <a:t> atributas nurodo, kur rodyti atsakymą, gautą pateikus formą.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target</a:t>
            </a:r>
            <a:r>
              <a:rPr lang="lt-LT" sz="1400"/>
              <a:t> atributas gali turėti vieną iš šių verčių: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_blank - atsakymas rodomas naujame lange arba skirtuke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_self - atsakymas rodomas dabartiniame lange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_parent - atsakymas rodomas pagrindiniame rėmelyje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_top - atsakymas rodomas visame lango tekste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Framename - atsakymas rodomas pavadintu „iframe“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83" name="Google Shape;183;gd539487ab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00" y="5332725"/>
            <a:ext cx="5164125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39487abc_0_5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89" name="Google Shape;189;gd539487abc_0_5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90" name="Google Shape;190;gd539487abc_0_5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method</a:t>
            </a:r>
            <a:r>
              <a:rPr b="1" lang="lt-LT" sz="1400"/>
              <a:t> atributas.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method</a:t>
            </a:r>
            <a:r>
              <a:rPr lang="lt-LT" sz="1400"/>
              <a:t> atributas nurodo HTTP metodą, kuris bus naudojamas pateikiant formos duomenis.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Formos duomenys gali būti siunčiami kaip URL kintamieji (su method = "get") arba kaip HTTP post operacija (with method = "post").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Numatytasis HTTP metodas pateikiant formos duomenis yra GET.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 apie abu metodus: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lang="lt-LT" sz="1400"/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91" name="Google Shape;191;gd539487abc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650" y="4346225"/>
            <a:ext cx="8386325" cy="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39487abc_0_6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97" name="Google Shape;197;gd539487abc_0_6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98" name="Google Shape;198;gd539487abc_0_6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autocomplete</a:t>
            </a:r>
            <a:r>
              <a:rPr b="1" lang="lt-LT" sz="1400"/>
              <a:t> atributas.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autocomplete</a:t>
            </a:r>
            <a:r>
              <a:rPr lang="lt-LT" sz="1400"/>
              <a:t> atributas nurodo, ar formoje turėtų būti įjungtas ar išjungtas automatinis pildymas.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 įjungtas automatinis užbaigimas, naršyklė automatiškai užbaigia vertes pagal vertes, kurias vartotojas įvedė anksčiau.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99" name="Google Shape;199;gd539487ab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50" y="4107050"/>
            <a:ext cx="5220050" cy="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39487abc_0_7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05" name="Google Shape;205;gd539487abc_0_7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06" name="Google Shape;206;gd539487abc_0_7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novalidate</a:t>
            </a:r>
            <a:r>
              <a:rPr b="1" lang="lt-LT" sz="1400"/>
              <a:t> atributas.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novalidate</a:t>
            </a:r>
            <a:r>
              <a:rPr lang="lt-LT" sz="1400"/>
              <a:t> atributas yra loginis (boolean) atributas.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 yra, nurodoma, kad formos duomenys (įvestis) neturėtų būti patvirtinti, kai jie pateikiami.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Visi HTML formų atributai: </a:t>
            </a:r>
            <a:r>
              <a:rPr i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07" name="Google Shape;207;gd539487abc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325" y="4123250"/>
            <a:ext cx="6203575" cy="1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39487abc_0_8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13" name="Google Shape;213;gd539487abc_0_8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14" name="Google Shape;214;gd539487abc_0_8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elemente gali būti vienas ar daugiau iš šių formos elementų: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&lt;label&gt;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&lt;select&gt;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&lt;textarea&gt;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&lt;button&gt;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&lt;fieldset&gt;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&lt;legend&gt;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&lt;datalist&gt;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&lt;output&gt;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&lt;option&gt;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&lt;optgroup&gt;</a:t>
            </a:r>
            <a:endParaRPr i="1"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539487abc_0_8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20" name="Google Shape;220;gd539487abc_0_8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21" name="Google Shape;221;gd539487abc_0_8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 yra vienas iš dažniausiai naudojamų formos elementų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Elementą &lt;input&gt; galima rodyti keliais būdais, priklausomai nuo </a:t>
            </a:r>
            <a:r>
              <a:rPr lang="lt-LT" sz="1400">
                <a:highlight>
                  <a:srgbClr val="EFEFEF"/>
                </a:highlight>
              </a:rPr>
              <a:t>type</a:t>
            </a:r>
            <a:r>
              <a:rPr lang="lt-LT" sz="1400"/>
              <a:t> atributo: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graphicFrame>
        <p:nvGraphicFramePr>
          <p:cNvPr id="222" name="Google Shape;222;gd539487abc_0_87"/>
          <p:cNvGraphicFramePr/>
          <p:nvPr/>
        </p:nvGraphicFramePr>
        <p:xfrm>
          <a:off x="623500" y="375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{62FBB4BF-CA10-4AF2-8E03-0CA9D9EF83EB}</a:tableStyleId>
              </a:tblPr>
              <a:tblGrid>
                <a:gridCol w="3619500"/>
                <a:gridCol w="3619500"/>
              </a:tblGrid>
              <a:tr h="284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type="button"&gt;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type="checkbox"&gt;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type="color"&gt;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type="date"&gt;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type="datetime-local"&gt;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type="email"&gt;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type="file"&gt;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type="hidden"&gt;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type="image"&gt;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type="month"&gt;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type="number"&gt;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type="password"&gt;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type="radio"&gt;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type="range"&gt;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type="reset"&gt;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type="search"&gt;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type="submit"&gt;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type="tel"&gt;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type="text"&gt;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type="time"&gt;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type="url"&gt;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type="week"&gt;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39487abc_0_9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28" name="Google Shape;228;gd539487abc_0_9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29" name="Google Shape;229;gd539487abc_0_9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"text"&gt;</a:t>
            </a:r>
            <a:r>
              <a:rPr lang="lt-LT" sz="1400"/>
              <a:t> apibrėžia vienos eilutės teksto įvesties lauką: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"password"&gt;</a:t>
            </a:r>
            <a:r>
              <a:rPr lang="lt-LT" sz="1400"/>
              <a:t> apibrėžia slaptažodžio lauką: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30" name="Google Shape;230;gd539487abc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67675"/>
            <a:ext cx="429728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d539487abc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5006450"/>
            <a:ext cx="4848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39487abc_0_10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37" name="Google Shape;237;gd539487abc_0_10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38" name="Google Shape;238;gd539487abc_0_10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"submit"&gt;</a:t>
            </a:r>
            <a:r>
              <a:rPr lang="lt-LT" sz="1400"/>
              <a:t> apibrėžia mygtuką, kaip pateikti formos duomenis tvarkytojui.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"reset"&gt; apibrėžia atstatymo mygtuką, kuris grąžins visas formos vertes į numatytąsias: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39" name="Google Shape;239;gd539487abc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60188"/>
            <a:ext cx="49530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d539487abc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75" y="5077225"/>
            <a:ext cx="49244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539487abc_0_11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46" name="Google Shape;246;gd539487abc_0_11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47" name="Google Shape;247;gd539487abc_0_11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"radio"&gt;</a:t>
            </a:r>
            <a:r>
              <a:rPr lang="lt-LT" sz="1400"/>
              <a:t> apibrėžia vienetinių pasirinkimų mygtuką.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radio</a:t>
            </a:r>
            <a:r>
              <a:rPr lang="lt-LT" sz="1400"/>
              <a:t> mygtukai leidžia vartotojui pasirinkti TIK VIENĄ iš riboto pasirinkimų skaičiaus: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"checkbox"&gt;</a:t>
            </a:r>
            <a:r>
              <a:rPr lang="lt-LT" sz="1400"/>
              <a:t> apibrėžia žymimąjį laukelį.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Pažymėdami langelius, vartotojas gali pasirinkti NULĮ arba DAUGIAU pasirinkčių iš riboto pasirinkimo variantų.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48" name="Google Shape;248;gd539487abc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3" y="3485425"/>
            <a:ext cx="4125675" cy="1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d539487abc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5" y="5463450"/>
            <a:ext cx="4171099" cy="107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39487abc_0_1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55" name="Google Shape;255;gd539487abc_0_1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56" name="Google Shape;256;gd539487abc_0_1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"button"&gt;</a:t>
            </a:r>
            <a:r>
              <a:rPr lang="lt-LT" sz="1400"/>
              <a:t> apibrėžia mygtuką: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"color"&gt;</a:t>
            </a:r>
            <a:r>
              <a:rPr lang="lt-LT" sz="1400"/>
              <a:t> naudojama įvesties laukams, kuriuose turėtų būti spalva.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57" name="Google Shape;257;gd539487abc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5875"/>
            <a:ext cx="4405825" cy="4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d539487abc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806000"/>
            <a:ext cx="5312987" cy="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puslapio struktūra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01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55075" y="44118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510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02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355088" y="54694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atributai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480404" y="53086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03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9" name="Google Shape;119;gc8177118b2_0_0"/>
          <p:cNvSpPr txBox="1"/>
          <p:nvPr>
            <p:ph idx="2" type="body"/>
          </p:nvPr>
        </p:nvSpPr>
        <p:spPr>
          <a:xfrm>
            <a:off x="72634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elementai</a:t>
            </a:r>
            <a:endParaRPr sz="1800"/>
          </a:p>
        </p:txBody>
      </p:sp>
      <p:sp>
        <p:nvSpPr>
          <p:cNvPr id="120" name="Google Shape;120;gc8177118b2_0_0"/>
          <p:cNvSpPr/>
          <p:nvPr/>
        </p:nvSpPr>
        <p:spPr>
          <a:xfrm>
            <a:off x="63887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04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539487abc_0_13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64" name="Google Shape;264;gd539487abc_0_13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65" name="Google Shape;265;gd539487abc_0_13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"datetime-local"&gt;</a:t>
            </a:r>
            <a:r>
              <a:rPr lang="lt-LT" sz="1400"/>
              <a:t> nurodo datos ir laiko įvesties lauką be laiko juostos.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"date"&gt;</a:t>
            </a:r>
            <a:r>
              <a:rPr lang="lt-LT" sz="1400"/>
              <a:t> naudojama įvesties laukams, kuriuose turėtų būti data.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"month"&gt;</a:t>
            </a:r>
            <a:r>
              <a:rPr lang="lt-LT" sz="1400"/>
              <a:t> leidžia vartotojui pasirinkti mėnesį ir metus.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66" name="Google Shape;266;gd539487abc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39125"/>
            <a:ext cx="5395515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d539487abc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461925"/>
            <a:ext cx="4422726" cy="7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d539487abc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08" y="5771800"/>
            <a:ext cx="4457399" cy="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539487abc_0_14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74" name="Google Shape;274;gd539487abc_0_14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75" name="Google Shape;275;gd539487abc_0_14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"email"&gt;</a:t>
            </a:r>
            <a:r>
              <a:rPr lang="lt-LT" sz="1400"/>
              <a:t> naudojamas įvesties laukams, kuriuose turėtų būti el. pašto adresas.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Priklausomai nuo naršyklės palaikymo, el. pašto adresą galima patvirtinti automatiškai, kai jis pateikiamas.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Kai kurie išmanieji telefonai atpažįsta el. pašto tipą ir prie klaviatūros prideda „.com“, kad atitiktų el. Pašto įvestį.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76" name="Google Shape;276;gd539487abc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849963"/>
            <a:ext cx="46482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39487abc_0_15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82" name="Google Shape;282;gd539487abc_0_15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83" name="Google Shape;283;gd539487abc_0_15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"file"&gt;</a:t>
            </a:r>
            <a:r>
              <a:rPr lang="lt-LT" sz="1400"/>
              <a:t> apibrėžia failo pasirinkimo lauką ir mygtuką "Naršyti" failams įkelti.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"number"&gt;</a:t>
            </a:r>
            <a:r>
              <a:rPr lang="lt-LT" sz="1400"/>
              <a:t> apibrėžia skaitinį įvesties lauką.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Taip pat, galite nustatyti apribojimus, kokie numeriai yra priimami.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Šiame pavyzdyje rodomas skaitinis įvesties laukas, kuriame galite įvesti vertę nuo 1 iki 5: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84" name="Google Shape;284;gd539487abc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8" y="3300000"/>
            <a:ext cx="4834700" cy="9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d539487abc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1" y="5247801"/>
            <a:ext cx="6688244" cy="9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539487abc_0_16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91" name="Google Shape;291;gd539487abc_0_16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92" name="Google Shape;292;gd539487abc_0_16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"range"&gt;</a:t>
            </a:r>
            <a:r>
              <a:rPr lang="lt-LT" sz="1400"/>
              <a:t> apibrėžia valdiklį, įvedantį skaičių, kurio tiksli reikšmė nėra svarbi (pvz., Slankiklio valdiklis). Numatytasis diapazonas yra nuo 0 iki 100. Tačiau galite nustatyti apribojimus, kokie skaičiai yra priimtini, naudojant atributus min, max ir step: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"search"&gt;</a:t>
            </a:r>
            <a:r>
              <a:rPr lang="lt-LT" sz="1400"/>
              <a:t> naudojamas paieškos laukams (paieškos laukas veikia kaip įprastas teksto laukas).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93" name="Google Shape;293;gd539487abc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8" y="3518775"/>
            <a:ext cx="47720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d539487abc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4978788"/>
            <a:ext cx="42005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539487abc_0_17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00" name="Google Shape;300;gd539487abc_0_17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01" name="Google Shape;301;gd539487abc_0_17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"tel"&gt;</a:t>
            </a:r>
            <a:r>
              <a:rPr lang="lt-LT" sz="1400"/>
              <a:t> naudojamas įvesties laukams, kuriuose turėtų būti telefono numeris.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"url"&gt;</a:t>
            </a:r>
            <a:r>
              <a:rPr lang="lt-LT" sz="1400"/>
              <a:t> naudojamas įvesties laukams, kuriuose turėtų būti URL adresas.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Priklausomai nuo naršyklės palaikymo, URL lauką galima patvirtinti automatiškai, kai jis pateikiamas.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02" name="Google Shape;302;gd539487abc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8638"/>
            <a:ext cx="79438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d539487abc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5007950"/>
            <a:ext cx="5133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539487abc_0_18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09" name="Google Shape;309;gd539487abc_0_18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10" name="Google Shape;310;gd539487abc_0_18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&lt;input&gt;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apribojimų sąrašas: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11" name="Google Shape;311;gd539487ab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312974"/>
            <a:ext cx="7602175" cy="305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539487abc_0_19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17" name="Google Shape;317;gd539487abc_0_19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18" name="Google Shape;318;gd539487abc_0_19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&lt;label&gt;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apibrėžia kelių formos elementų etiketes.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yra naudingas ekrano skaitytojo (angl. Screen reader) vartotojams, nes ekrano skaitytuvas garsiai skaitys etiketę, kai vartotojas sutelks dėmesį į įvesties elementą.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taip pat padeda vartotojams, kuriems sunku spustelėti labai mažus regionus (pvz., </a:t>
            </a:r>
            <a:r>
              <a:rPr lang="lt-LT" sz="1400">
                <a:highlight>
                  <a:srgbClr val="EFEFEF"/>
                </a:highlight>
              </a:rPr>
              <a:t>&lt;radio&gt;</a:t>
            </a:r>
            <a:r>
              <a:rPr lang="lt-LT" sz="1400"/>
              <a:t> mygtukus ar žymimuosius langelius), nes vartotojui spustelėjus tekstą elemente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, jis perjungia radijo mygtuką / žymimąjį laukelį.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Žymos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atributas „for“ turėtų būti lygus 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ID atributui, kad jie būtų susieti.</a:t>
            </a:r>
            <a:endParaRPr b="1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539487abc_0_19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24" name="Google Shape;324;gd539487abc_0_19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25" name="Google Shape;325;gd539487abc_0_19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&lt;select&gt;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&lt;select&gt; apibrėžia išskleidžiamąjį sąrašą: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Elementai &lt;option&gt; apibrėžia parinktį, kurią galima pasirinkti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Atributai: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size - rodomų pasirinkimų skaičius;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multiple - galime pasirinkti ne vieną.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26" name="Google Shape;326;gd539487abc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8" y="3230388"/>
            <a:ext cx="4048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539487abc_0_20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32" name="Google Shape;332;gd539487abc_0_20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33" name="Google Shape;333;gd539487abc_0_20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&lt;textarea&gt;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&lt;textarea&gt;</a:t>
            </a:r>
            <a:r>
              <a:rPr lang="lt-LT" sz="1400"/>
              <a:t> apibrėžia kelių eilučių įvesties lauką (teksto sritį):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rows</a:t>
            </a:r>
            <a:r>
              <a:rPr lang="lt-LT" sz="1400"/>
              <a:t> atributas nurodo matomą eilučių skaičių teksto srityje.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cols</a:t>
            </a:r>
            <a:r>
              <a:rPr lang="lt-LT" sz="1400"/>
              <a:t> atributas nurodo matomą teksto srities plotį.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34" name="Google Shape;334;gd539487abc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7600"/>
            <a:ext cx="51244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539487abc_0_21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40" name="Google Shape;340;gd539487abc_0_21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41" name="Google Shape;341;gd539487abc_0_21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&lt;button&gt;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&lt;button&gt;</a:t>
            </a:r>
            <a:r>
              <a:rPr lang="lt-LT" sz="1400"/>
              <a:t> apibrėžia paspaudžiamą mygtuką: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&lt;fieldset&gt;</a:t>
            </a:r>
            <a:r>
              <a:rPr lang="lt-LT" sz="1400"/>
              <a:t> naudojamas grupuoti susijusius duomenis formoje.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&lt;legend&gt;</a:t>
            </a:r>
            <a:r>
              <a:rPr lang="lt-LT" sz="1400"/>
              <a:t> apibrėžia elemento </a:t>
            </a:r>
            <a:r>
              <a:rPr lang="lt-LT" sz="1400">
                <a:highlight>
                  <a:srgbClr val="EFEFEF"/>
                </a:highlight>
              </a:rPr>
              <a:t>&lt;fieldset&gt;</a:t>
            </a:r>
            <a:r>
              <a:rPr lang="lt-LT" sz="1400"/>
              <a:t> antraštę.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42" name="Google Shape;342;gd539487abc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48900"/>
            <a:ext cx="36347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d539487abc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483963"/>
            <a:ext cx="5924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39487ab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puslapio struktūra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26" name="Google Shape;126;gd539487ab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7" name="Google Shape;127;gd539487ab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HTML (HyperText Markup Language)</a:t>
            </a:r>
            <a:r>
              <a:rPr lang="lt-LT" sz="1400"/>
              <a:t> 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yra pats pagrindinis žiniatinklio kūrimo elementas. Jis apibrėžia interneto turinio prasmę ir struktūrą. Kitos technologijos, išskyrus HTML, paprastai naudojamos aprašyti tinklalapio išvaizdą / pristatymą (</a:t>
            </a:r>
            <a:r>
              <a:rPr b="1" lang="lt-LT" sz="1400"/>
              <a:t>CSS</a:t>
            </a:r>
            <a:r>
              <a:rPr lang="lt-LT" sz="1400"/>
              <a:t>) arba funkcionalumą / elgesį (</a:t>
            </a:r>
            <a:r>
              <a:rPr b="1" lang="lt-LT" sz="1400"/>
              <a:t>JavaScript</a:t>
            </a:r>
            <a:r>
              <a:rPr lang="lt-LT" sz="1400"/>
              <a:t>).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HTML nėra programavimo kalba, tai </a:t>
            </a:r>
            <a:r>
              <a:rPr i="1" lang="lt-LT" sz="1400" u="sng"/>
              <a:t>žymėjimo kalba (angl. markup language), apibrėžianti jūsų turinio struktūrą</a:t>
            </a:r>
            <a:r>
              <a:rPr i="1" lang="lt-LT" sz="1400"/>
              <a:t>.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400"/>
          </a:p>
        </p:txBody>
      </p:sp>
      <p:pic>
        <p:nvPicPr>
          <p:cNvPr id="128" name="Google Shape;128;gd539487a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613" y="2166250"/>
            <a:ext cx="1992775" cy="19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539487abc_0_2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349" name="Google Shape;349;gd539487abc_0_2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50" name="Google Shape;350;gd539487abc_0_2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&lt;datalist&gt;</a:t>
            </a:r>
            <a:r>
              <a:rPr b="1" lang="lt-LT" sz="1400"/>
              <a:t> elementas.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&lt;datalist&gt;</a:t>
            </a:r>
            <a:r>
              <a:rPr lang="lt-LT" sz="1400"/>
              <a:t> nurodo iš anksto nustatytų 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parinkčių sąrašą.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Vartotojai matys išskleidžiamąjį iš anksto nustatytų parinkčių sąrašą, kai įves duomenis.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</a:t>
            </a:r>
            <a:r>
              <a:rPr lang="lt-LT" sz="1400">
                <a:highlight>
                  <a:srgbClr val="EFEFEF"/>
                </a:highlight>
              </a:rPr>
              <a:t>list</a:t>
            </a:r>
            <a:r>
              <a:rPr lang="lt-LT" sz="1400"/>
              <a:t> atributas turi būti susijęs su elemento </a:t>
            </a:r>
            <a:r>
              <a:rPr lang="lt-LT" sz="1400">
                <a:highlight>
                  <a:srgbClr val="EFEFEF"/>
                </a:highlight>
              </a:rPr>
              <a:t>&lt;datalist&gt;</a:t>
            </a:r>
            <a:r>
              <a:rPr lang="lt-LT" sz="1400"/>
              <a:t> </a:t>
            </a:r>
            <a:r>
              <a:rPr lang="lt-LT" sz="1400">
                <a:highlight>
                  <a:srgbClr val="EFEFEF"/>
                </a:highlight>
              </a:rPr>
              <a:t>id</a:t>
            </a:r>
            <a:r>
              <a:rPr lang="lt-LT" sz="1400"/>
              <a:t> atributu.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51" name="Google Shape;351;gd539487abc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4205574"/>
            <a:ext cx="4091425" cy="2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d669c4184_0_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357" name="Google Shape;357;g10d669c4184_0_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Atkurkite šią HTML formą: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58" name="Google Shape;358;g10d669c4184_0_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3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359" name="Google Shape;359;g10d669c418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199" y="2191750"/>
            <a:ext cx="4071325" cy="2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365" name="Google Shape;365;p7"/>
          <p:cNvSpPr txBox="1"/>
          <p:nvPr>
            <p:ph idx="2" type="body"/>
          </p:nvPr>
        </p:nvSpPr>
        <p:spPr>
          <a:xfrm>
            <a:off x="3281700" y="1821692"/>
            <a:ext cx="37509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formos</a:t>
            </a:r>
            <a:endParaRPr sz="1400"/>
          </a:p>
        </p:txBody>
      </p:sp>
      <p:sp>
        <p:nvSpPr>
          <p:cNvPr id="366" name="Google Shape;366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367" name="Google Shape;367;p7"/>
          <p:cNvSpPr txBox="1"/>
          <p:nvPr>
            <p:ph idx="4" type="body"/>
          </p:nvPr>
        </p:nvSpPr>
        <p:spPr>
          <a:xfrm>
            <a:off x="7503550" y="1821760"/>
            <a:ext cx="42081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https://developer.mozilla.org/en-US/docs/Web/HTML/Element/form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https://www.freecodecamp.org/news/a-step-by-step-guide-to-getting-started-with-html-forms-7f77ae4522b5/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puslapio struktūra (prisiminkime)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35" name="Google Shape;135;p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400"/>
          </a:p>
        </p:txBody>
      </p:sp>
      <p:pic>
        <p:nvPicPr>
          <p:cNvPr id="136" name="Google Shape;13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125" y="2019725"/>
            <a:ext cx="5791925" cy="4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c04d1455_0_25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42" name="Google Shape;142;gc6c04d1455_0_25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Suprogramuokite HTML puslapį (galima naudoti ir CSS), kuris tenkins, šiuos reikalavimus: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Pagrindiniai blokai talpinami header, nav, main, footer elementuose;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Puslapio header dalyje galima rasti logotipą (arba žodį “Logo”), ir navigacijos meniu su 5 punktais (pliusas: logotipas bus kairėje, o navigacijos meniu dešinėje, jo elementai vienoje eilutėje);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Puslapio main dalyje bus galima rasti tris section/arba article blokus, kurie turės: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1 blokas: antraštę ir prisistatymo tekstą (pliusas: tekstas bus centruotas, o bloko aukštis bus lygus jo turiniui + 3em iš viršaus ir apačios, o plotyje užims 70% tėvinio elemento, pvz., kaip čia);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2 blokas: turės tris mažesniu blokus, kurie (desktop versijoje) viduje turės paveikslėlį, antraštę, tekstą ir mygtuką, kaip nuorodą (pliusas: blokai eis vienoje eilutėje, pvz, kaip čia) (paveikslėliai).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3 blokas: turės du mažesnius blokus, kurie (desktop versijoje) (pliusas: blokai eina vienoje eilutėje, kairėje pusėje bus tekstas, o dešinėje pusėje bus video iš Youtube, pvz., kaip čia).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Puslapio footer dalyje bus randami du blokai, kurie eis vienas po kitu. Pirmame (viršutiniame) bloke bus navigacijos meniu (pliusas: jo elementai centruoti, vienoje eilutėje). Antrame tekstas “All rights reserved” (pliusas: tekstas centruotas).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3" name="Google Shape;143;gc6c04d1455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Užduotis nr. 1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39487abc_0_19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49" name="Google Shape;149;gd539487abc_0_19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Atkurkite šį bloką naudodami HTML (ir CSS);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0" name="Google Shape;150;gd539487abc_0_19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51" name="Google Shape;151;gd539487ab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50" y="1972900"/>
            <a:ext cx="5174900" cy="39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39487abc_0_1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57" name="Google Shape;157;gd539487abc_0_1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58" name="Google Shape;158;gd539487abc_0_1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elementas naudojamas rinkti vartotojo įvestį. Vartotojo įvestis dažniausiai siunčiama į serverį apdoroti.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400"/>
          </a:p>
        </p:txBody>
      </p:sp>
      <p:pic>
        <p:nvPicPr>
          <p:cNvPr id="159" name="Google Shape;159;gd539487ab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08" y="3294008"/>
            <a:ext cx="6932850" cy="2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d539487ab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475" y="3294001"/>
            <a:ext cx="2484625" cy="25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39487abc_0_3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66" name="Google Shape;166;gd539487abc_0_3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67" name="Google Shape;167;gd539487abc_0_3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Svarbu: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elementas naudojamas sukurti HTML formą vartotojo įvedimui.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yra įvairių tipų įvesties elementų talpykla, pvz .: teksto laukai, žymės langeliai, radijo mygtukai, pateikimo mygtukai ir kt.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Sukūrimas: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>
                <a:highlight>
                  <a:srgbClr val="EFEFEF"/>
                </a:highlight>
              </a:rPr>
              <a:t>&lt;form&gt;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Formos elementai (pvz.: </a:t>
            </a:r>
            <a:r>
              <a:rPr i="1" lang="lt-LT" sz="1400">
                <a:highlight>
                  <a:srgbClr val="EFEFEF"/>
                </a:highlight>
              </a:rPr>
              <a:t>&lt;input&gt;, &lt;label&gt;, &lt;select&gt;, &lt;textarea&gt;, &lt;button&gt;, &lt;fieldset&gt;, &lt;legend&gt;, &lt;datalist&gt;, &lt;output&gt;, &lt;option&gt;, &lt;optgroup&gt;</a:t>
            </a:r>
            <a:r>
              <a:rPr i="1" lang="lt-LT" sz="1400"/>
              <a:t>)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>
                <a:highlight>
                  <a:srgbClr val="EFEFEF"/>
                </a:highlight>
              </a:rPr>
              <a:t>&lt;/form&gt;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39487abc_0_4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73" name="Google Shape;173;gd539487abc_0_4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74" name="Google Shape;174;gd539487abc_0_4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formos </a:t>
            </a:r>
            <a:r>
              <a:rPr b="1" lang="lt-LT" sz="1400">
                <a:highlight>
                  <a:srgbClr val="EFEFEF"/>
                </a:highlight>
              </a:rPr>
              <a:t>action</a:t>
            </a:r>
            <a:r>
              <a:rPr b="1" lang="lt-LT" sz="1400"/>
              <a:t> atributas.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Atributas „action“ apibrėžia veiksmą, kurį reikia atlikti pateikiant formą.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Paprastai formos duomenys siunčiami į failą serveryje, kai vartotojas paspaudžia mygtuką „Pateikti“.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Toliau pateiktame pavyzdyje formos duomenys siunčiami į failą, pavadintą „action_page.php“. Šiame faile yra serverio scenarijus, tvarkantis formos duomenis: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Beje, Jei </a:t>
            </a:r>
            <a:r>
              <a:rPr lang="lt-LT" sz="1200">
                <a:highlight>
                  <a:srgbClr val="EFEFEF"/>
                </a:highlight>
              </a:rPr>
              <a:t>action</a:t>
            </a:r>
            <a:r>
              <a:rPr lang="lt-LT" sz="1200"/>
              <a:t> atributas praleistas, formos pateikimo veiksmas nustatomas į dabartinį puslapį.</a:t>
            </a:r>
            <a:endParaRPr b="1" sz="1400"/>
          </a:p>
        </p:txBody>
      </p:sp>
      <p:pic>
        <p:nvPicPr>
          <p:cNvPr id="175" name="Google Shape;175;gd539487ab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13" y="4565513"/>
            <a:ext cx="42767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