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99pc/QRbjGzUPTxmo7795WE2J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5eb5d566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de5eb5d566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c04d145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c6c04d145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44301d8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d544301d8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44301d8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d544301d8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44301d89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d544301d89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5eb5d566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de5eb5d566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curtisdesigns.com/wp-content/uploads/2014/02/layouts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HTML Praktika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2 LYGIS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1 DALIS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5eb5d566_0_10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de5eb5d566_0_10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de5eb5d566_0_10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puslapio struktūra</a:t>
            </a:r>
            <a:endParaRPr sz="1800"/>
          </a:p>
        </p:txBody>
      </p:sp>
      <p:sp>
        <p:nvSpPr>
          <p:cNvPr id="114" name="Google Shape;114;gde5eb5d566_0_10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01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5" name="Google Shape;115;gde5eb5d566_0_100"/>
          <p:cNvSpPr txBox="1"/>
          <p:nvPr>
            <p:ph idx="2" type="body"/>
          </p:nvPr>
        </p:nvSpPr>
        <p:spPr>
          <a:xfrm>
            <a:off x="1355075" y="44118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</a:t>
            </a:r>
            <a:endParaRPr sz="1800"/>
          </a:p>
        </p:txBody>
      </p:sp>
      <p:sp>
        <p:nvSpPr>
          <p:cNvPr id="116" name="Google Shape;116;gde5eb5d566_0_100"/>
          <p:cNvSpPr/>
          <p:nvPr/>
        </p:nvSpPr>
        <p:spPr>
          <a:xfrm>
            <a:off x="480391" y="42510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02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7" name="Google Shape;117;gde5eb5d566_0_100"/>
          <p:cNvSpPr txBox="1"/>
          <p:nvPr>
            <p:ph idx="2" type="body"/>
          </p:nvPr>
        </p:nvSpPr>
        <p:spPr>
          <a:xfrm>
            <a:off x="1355088" y="54694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 atributai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gde5eb5d566_0_100"/>
          <p:cNvSpPr/>
          <p:nvPr/>
        </p:nvSpPr>
        <p:spPr>
          <a:xfrm>
            <a:off x="480404" y="53086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03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9" name="Google Shape;119;gde5eb5d566_0_100"/>
          <p:cNvSpPr txBox="1"/>
          <p:nvPr>
            <p:ph idx="2" type="body"/>
          </p:nvPr>
        </p:nvSpPr>
        <p:spPr>
          <a:xfrm>
            <a:off x="72634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 elementai</a:t>
            </a:r>
            <a:endParaRPr sz="1800"/>
          </a:p>
        </p:txBody>
      </p:sp>
      <p:sp>
        <p:nvSpPr>
          <p:cNvPr id="120" name="Google Shape;120;gde5eb5d566_0_100"/>
          <p:cNvSpPr/>
          <p:nvPr/>
        </p:nvSpPr>
        <p:spPr>
          <a:xfrm>
            <a:off x="63887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04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c04d1455_0_25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26" name="Google Shape;126;gc6c04d1455_0_25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Suprogramuokite HTML formą, kuri turės galimybės vartotojui nurodyti: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Vardą ir pavardę (atskiruose laukuose);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El. paštą;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Telefono numerį;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Išsiskleidžiantį sąrašą (su 3 paslaugomis, pvz.: automobilio nuoma/dviračio nuoma/ paspirtuko nuoma);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Pasirinkus “automobilio nuoma” pasirodys: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Klausimas ar turimas vairuotojo pažymėjimas (galima atsakymai TAIP/NE);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Pasirinkus atsakymą TAIP pasirodys daug pasirinkimų, kuriuose bus galima nurodyti kategorijas:</a:t>
            </a:r>
            <a:endParaRPr>
              <a:solidFill>
                <a:schemeClr val="dk2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A, B, C, D, BE, CE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Pasirinkus atsakymą NE, pasirodys klausimas “Ar transporto priemonę vairuos kitas asmuo, kuris turi vairuotojo pažymėjimą”. </a:t>
            </a:r>
            <a:endParaRPr>
              <a:solidFill>
                <a:schemeClr val="dk2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Pasirinkus TAIP forma pildoma toliau;</a:t>
            </a:r>
            <a:endParaRPr>
              <a:solidFill>
                <a:schemeClr val="dk2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Pasirinkus NE pasirodo užrašas “Deja, išnuomoti šios transporto priemonės negalime”;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Galimybę nurodyti datą nuo kada ketinama nuomoti;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Galimybę nurodyti datą iki kada ketinama nuomoti;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Galimybę pasirinkti miestą iš išsiskleidžiančio sąrašo, kuriame atsiims transporto priemonę (Vilnius, Kaunas, Klaipėda);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Galimybę pateikti formą.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gc6c04d1455_0_2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Užduotis nr. 1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44301d89_0_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Live coding: Užduoties atlikimas naudojant CSS ir JS (programuoja dėstytojas)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33" name="Google Shape;133;gd544301d89_0_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34" name="Google Shape;134;gd544301d89_0_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Suprogramuokite HTML formą, kuri turės galimybės vartotojui nurodyti: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Vardą ir pavardę (atskiruose laukuose);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El. paštą;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Telefono numerį;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Išsiskleidžiantį sąrašą (su 3 paslaugomis, pvz.: automobilio nuoma/dviračio nuoma/ paspirtuko nuoma);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Pasirinkus “automobilio nuoma” pasirodys: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Klausimas ar turimas vairuotojo pažymėjimas (galima atsakymai TAIP/NE);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Pasirinkus atsakymą TAIP pasirodys daug pasirinkimų, kuriuose bus galima nurodyti kategorijas: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A, B, C, D, BE, CE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Pasirinkus atsakymą NE, pasirodys klausimas “Ar transporto priemonę vairuos kitas asmuo, kuris turi vairuotojo pažymėjimą”. 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Pasirinkus TAIP forma pildoma toliau;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Pasirinkus NE pasirido užrašas “Deja, išnuomoti šios transporto priemonės negalime”;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Galimybę nurodyti datą nuo kada ketinama nuomoti;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Galimybę nurodyti datą iki kada ketinama nuomoti;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Galimybę pasirinkti miestą iš išsiskleidžiančio sąrašo, kuriame atsiims transporto priemonę (Vilnius, Kaunas, Klaipėda);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Galimybę pateikti formą;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44301d89_0_1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40" name="Google Shape;140;gd544301d89_0_1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lt1"/>
                </a:solidFill>
              </a:rPr>
              <a:t>Naudojant HTML, atkurkite šiuos dizainus: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https://www.ecurtisdesigns.com/wp-content/uploads/2014/02/layouts.jpg</a:t>
            </a:r>
            <a:r>
              <a:rPr lang="lt-LT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lt1"/>
                </a:solidFill>
              </a:rPr>
              <a:t>Papildomai: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Galite naudoto CSS blokų stumdymui, tarpų kūrimui;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Projektą pateikite per Codepen platformą;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gd544301d89_0_1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44301d89_0_10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Live coding: </a:t>
            </a:r>
            <a:r>
              <a:rPr lang="lt-LT" sz="3200"/>
              <a:t>Statinės interneto svetainės struktūros kūrimas (programuoja dėstytojas)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47" name="Google Shape;147;gd544301d89_0_10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48" name="Google Shape;148;gd544301d89_0_10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400"/>
              <a:t>Puslapiai: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Pagrindinis;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Apie mus;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Paslaugos;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Naujienos;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Kontaktai.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5eb5d566_0_201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54" name="Google Shape;154;gde5eb5d566_0_201"/>
          <p:cNvSpPr txBox="1"/>
          <p:nvPr>
            <p:ph idx="2" type="body"/>
          </p:nvPr>
        </p:nvSpPr>
        <p:spPr>
          <a:xfrm>
            <a:off x="3281700" y="1821693"/>
            <a:ext cx="3750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</a:t>
            </a:r>
            <a:endParaRPr sz="1400"/>
          </a:p>
        </p:txBody>
      </p:sp>
      <p:sp>
        <p:nvSpPr>
          <p:cNvPr id="155" name="Google Shape;155;gde5eb5d566_0_201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6" name="Google Shape;156;gde5eb5d566_0_201"/>
          <p:cNvSpPr txBox="1"/>
          <p:nvPr>
            <p:ph idx="4" type="body"/>
          </p:nvPr>
        </p:nvSpPr>
        <p:spPr>
          <a:xfrm>
            <a:off x="7503550" y="1821758"/>
            <a:ext cx="420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/>
              <a:t>https://developer.mozilla.org/en-US/docs/Web/HTML</a:t>
            </a:r>
            <a:endParaRPr/>
          </a:p>
        </p:txBody>
      </p:sp>
      <p:sp>
        <p:nvSpPr>
          <p:cNvPr id="157" name="Google Shape;157;gde5eb5d566_0_201"/>
          <p:cNvSpPr txBox="1"/>
          <p:nvPr>
            <p:ph idx="2" type="body"/>
          </p:nvPr>
        </p:nvSpPr>
        <p:spPr>
          <a:xfrm>
            <a:off x="3281700" y="2982043"/>
            <a:ext cx="3750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formos</a:t>
            </a:r>
            <a:endParaRPr sz="1400"/>
          </a:p>
        </p:txBody>
      </p:sp>
      <p:sp>
        <p:nvSpPr>
          <p:cNvPr id="158" name="Google Shape;158;gde5eb5d566_0_201"/>
          <p:cNvSpPr txBox="1"/>
          <p:nvPr>
            <p:ph idx="4" type="body"/>
          </p:nvPr>
        </p:nvSpPr>
        <p:spPr>
          <a:xfrm>
            <a:off x="7503550" y="2715308"/>
            <a:ext cx="420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/>
              <a:t>https://developer.mozilla.org/en-US/docs/Web/HTML/Element/HTML formos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/>
              <a:t>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