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3" roundtripDataSignature="AMtx7mhK2kCUXaiQXD/zC1tkDjT+Z469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customschemas.google.com/relationships/presentationmetadata" Target="meta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39a8aeb6f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d39a8aeb6f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39a8aeb6f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d39a8aeb6f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39a8aeb6f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d39a8aeb6f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39a8aeb6f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d39a8aeb6f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39a8aeb6f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d39a8aeb6f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39a8aeb6f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d39a8aeb6f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39a8aeb6f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d39a8aeb6f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39a8aeb6f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d39a8aeb6f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39a8aeb6f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d39a8aeb6f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39a8aeb6f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d39a8aeb6f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39a8aeb6f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d39a8aeb6f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39a8aeb6f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d39a8aeb6f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1578f68ed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d1578f68ed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39a8aeb6f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d39a8aeb6f_0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8fa74424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118fa74424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39a8aeb6f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d39a8aeb6f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39a8aeb6f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d39a8aeb6f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39a8aeb6f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gd39a8aeb6f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39a8aeb6f_0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d39a8aeb6f_0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39a8aeb6f_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d39a8aeb6f_0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d0fffb7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7ad0fffb7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39a8aeb6f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gd39a8aeb6f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39a8aeb6f_0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gd39a8aeb6f_0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39a8aeb6f_0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d39a8aeb6f_0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39a8aeb6f_0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gd39a8aeb6f_0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39a8aeb6f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gd39a8aeb6f_0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39a8aeb6f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gd39a8aeb6f_0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d39a8aeb6f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gd39a8aeb6f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d39a8aeb6f_0_1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gd39a8aeb6f_0_1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39a8aeb6f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d39a8aeb6f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39a8aeb6f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d39a8aeb6f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39a8aeb6f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d39a8aeb6f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39a8aeb6f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d39a8aeb6f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39a8aeb6f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d39a8aeb6f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39a8aeb6f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d39a8aeb6f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49" name="Google Shape;4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6" name="Google Shape;5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57" name="Google Shape;5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.mozilla.org/en-US/docs/Web/JavaScript/Reference/Global_Objects/Array/find" TargetMode="External"/><Relationship Id="rId4" Type="http://schemas.openxmlformats.org/officeDocument/2006/relationships/hyperlink" Target="https://developer.mozilla.org/en-US/docs/Web/JavaScript/Reference/Global_Objects/Array/findIndex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mozilla.org/en-US/docs/Web/JavaScript/Reference/Global_Objects/Array" TargetMode="External"/><Relationship Id="rId4" Type="http://schemas.openxmlformats.org/officeDocument/2006/relationships/hyperlink" Target="https://www.freecodecamp.org/news/the-javascript-array-handbook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5200"/>
              <a:t>JavaScript​ ​</a:t>
            </a:r>
            <a:r>
              <a:rPr lang="lt-LT" sz="5200"/>
              <a:t>Masyvai​ (Array) ​ir​ ​jų​ ​metodai</a:t>
            </a:r>
            <a:endParaRPr sz="52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JavaScript programavimo kalba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39a8aeb6f_0_41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171" name="Google Shape;171;gd39a8aeb6f_0_41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72" name="Google Shape;172;gd39a8aeb6f_0_41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Metodas: pop() 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Panaikina paskutinį masyvo (Array) elementą ir grąžina jį: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fruits = ["Apple", "Orange", "Pear"];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 fruits.pop() ); // remove "Pear" and alert it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 fruits ); // Apple, Orange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39a8aeb6f_0_4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178" name="Google Shape;178;gd39a8aeb6f_0_47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79" name="Google Shape;179;gd39a8aeb6f_0_4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Metodas: push() 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Pridėti elementą prie masyvo (Array) pabaigos: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fruits = ["Apple", "Orange"];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fruits.push("Pear");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 fruits ); // Apple, Orange, Pear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39a8aeb6f_0_5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185" name="Google Shape;185;gd39a8aeb6f_0_5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86" name="Google Shape;186;gd39a8aeb6f_0_5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Metodas: shift() 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Panaikina pirmą masyvo (Array) elementą ir grąžina jį: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fruits = ["Apple", "Orange", "Pear"];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alert( fruits.shift() ); // remove Apple and alert it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 fruits ); // Orange, Pear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39a8aeb6f_0_59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192" name="Google Shape;192;gd39a8aeb6f_0_59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93" name="Google Shape;193;gd39a8aeb6f_0_59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Metodas: unshift() 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Pridėti elementą prie masyvo (Array) pradžios: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fruits = ["Orange", "Pear"];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fruits.unshift('Apple');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alert( fruits ); // Apple, Orange, Pear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39a8aeb6f_0_65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199" name="Google Shape;199;gd39a8aeb6f_0_65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00" name="Google Shape;200;gd39a8aeb6f_0_65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Metodai </a:t>
            </a:r>
            <a:r>
              <a:rPr b="1" lang="lt-LT" sz="1400"/>
              <a:t>push ir unshift</a:t>
            </a:r>
            <a:r>
              <a:rPr lang="lt-LT" sz="1400"/>
              <a:t> gali vienu metu pridėti kelis elementus: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fruits = ["Apple"];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fruits.push("Orange", "Peach");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fruits.unshift("Pineapple", "Lemon");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// ["Pineapple", "Lemon", "Apple", "Orange", "Peach"]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 fruits );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39a8aeb6f_0_71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206" name="Google Shape;206;gd39a8aeb6f_0_71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07" name="Google Shape;207;gd39a8aeb6f_0_71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Metodai </a:t>
            </a:r>
            <a:r>
              <a:rPr i="1" lang="lt-LT" sz="1400"/>
              <a:t>push() ir pop()</a:t>
            </a:r>
            <a:r>
              <a:rPr lang="lt-LT" sz="1400"/>
              <a:t> vykdomi </a:t>
            </a:r>
            <a:r>
              <a:rPr b="1" lang="lt-LT" sz="1400"/>
              <a:t>greitai</a:t>
            </a:r>
            <a:r>
              <a:rPr lang="lt-LT" sz="1400"/>
              <a:t>, o </a:t>
            </a:r>
            <a:r>
              <a:rPr i="1" lang="lt-LT" sz="1400"/>
              <a:t>shift() ir unshift()</a:t>
            </a:r>
            <a:r>
              <a:rPr lang="lt-LT" sz="1400"/>
              <a:t> vyksta </a:t>
            </a:r>
            <a:r>
              <a:rPr b="1" lang="lt-LT" sz="1400"/>
              <a:t>lėtai</a:t>
            </a:r>
            <a:r>
              <a:rPr lang="lt-LT" sz="1400"/>
              <a:t>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  <p:pic>
        <p:nvPicPr>
          <p:cNvPr id="208" name="Google Shape;208;gd39a8aeb6f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575" y="3807088"/>
            <a:ext cx="40386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39a8aeb6f_0_78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214" name="Google Shape;214;gd39a8aeb6f_0_78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15" name="Google Shape;215;gd39a8aeb6f_0_78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Kodėl greičiau dirbti su masyvo (Array) pabaiga, nei su jo pradžia?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Pvz.:  Pažiūrėkime, kas nutinka vykdant: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fruits.shift(); // take 1 element from the start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Nepakanka paimti ir pašalinti pirmą elementą (kurio index’as 0). Kiti elementai taip pat turi būti pernumeruoti.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39a8aeb6f_0_85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221" name="Google Shape;221;gd39a8aeb6f_0_85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22" name="Google Shape;222;gd39a8aeb6f_0_85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Metodas shift() turi atlikti 3 dalykus: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Pašalinti pirmą elementą (kurio index’as yra 0).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Perkelkti visus elementus į kairę, pernumeruokite juos nuo 1 iki 0, nuo 2 iki 1 ir pan.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Atnaujinti ilgį (length).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  <p:pic>
        <p:nvPicPr>
          <p:cNvPr id="223" name="Google Shape;223;gd39a8aeb6f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888" y="3956263"/>
            <a:ext cx="64674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39a8aeb6f_0_92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229" name="Google Shape;229;gd39a8aeb6f_0_92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30" name="Google Shape;230;gd39a8aeb6f_0_92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Ciklai (Loops) ir Masyvai (Arrays)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Vienas seniausių būdų manipuliuoti masyvo (Array) elementais yra ciklas (Loops), kurio pagalba pasiekiami masyvo elementai: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arr = ["Apple", "Orange", "Pear"];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for (let i = 0; i &lt; arr.length; i++) {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  console.log( arr[i] );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}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39a8aeb6f_0_99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236" name="Google Shape;236;gd39a8aeb6f_0_99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37" name="Google Shape;237;gd39a8aeb6f_0_99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Ciklai (Loops) ir Masyvai (Arrays)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Tačiau masyvams (Arrays) yra dar viena ciklų forma, for..of: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fruits = ["Apple", "Orange", "Plum"];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// iterates over array elements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for (let fruit of fruits) {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  console.log( fruit );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}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402" y="460650"/>
            <a:ext cx="678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/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355075" y="335420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JavaScript m</a:t>
            </a:r>
            <a:r>
              <a:rPr lang="lt-LT" sz="1800"/>
              <a:t>asyvai​ (Array)</a:t>
            </a:r>
            <a:endParaRPr sz="1800"/>
          </a:p>
        </p:txBody>
      </p:sp>
      <p:sp>
        <p:nvSpPr>
          <p:cNvPr id="114" name="Google Shape;114;gc8177118b2_0_0"/>
          <p:cNvSpPr/>
          <p:nvPr/>
        </p:nvSpPr>
        <p:spPr>
          <a:xfrm>
            <a:off x="480391" y="31934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c8177118b2_0_0"/>
          <p:cNvSpPr txBox="1"/>
          <p:nvPr>
            <p:ph idx="2" type="body"/>
          </p:nvPr>
        </p:nvSpPr>
        <p:spPr>
          <a:xfrm>
            <a:off x="1376888" y="4346575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JavaScript masyvų</a:t>
            </a:r>
            <a:r>
              <a:rPr lang="lt-LT" sz="1800"/>
              <a:t> ​metodai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</p:txBody>
      </p:sp>
      <p:sp>
        <p:nvSpPr>
          <p:cNvPr id="116" name="Google Shape;116;gc8177118b2_0_0"/>
          <p:cNvSpPr/>
          <p:nvPr/>
        </p:nvSpPr>
        <p:spPr>
          <a:xfrm>
            <a:off x="502204" y="4185785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39a8aeb6f_0_105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243" name="Google Shape;243;gd39a8aeb6f_0_105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44" name="Google Shape;244;gd39a8aeb6f_0_105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Ciklai (Loops) ir Masyvai (Arrays)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Kadangi masyvai (Arrays) yra objektai, taip pat galima naudoti for..in: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arr = ["Apple", "Orange", "Pear"];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for (let key in arr) {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  console.log( arr[key] ); // Apple, Orange, Pear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}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Masyvams naudoti for..in yra nerekomenduojama.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39a8aeb6f_0_111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250" name="Google Shape;250;gd39a8aeb6f_0_111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51" name="Google Shape;251;gd39a8aeb6f_0_111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Daugialypiai masyvai (Arrays)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matrix = [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  [1, 2, 3],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  [4, 5, 6],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  [7, 8, 9]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];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 matrix[1][1] ); // 5, the central element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1578f68ed_0_81"/>
          <p:cNvSpPr txBox="1"/>
          <p:nvPr>
            <p:ph idx="1" type="body"/>
          </p:nvPr>
        </p:nvSpPr>
        <p:spPr>
          <a:xfrm>
            <a:off x="480402" y="460650"/>
            <a:ext cx="6918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800"/>
              <a:t>JavaScript programavimo kalba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t/>
            </a:r>
            <a:endParaRPr sz="1800"/>
          </a:p>
        </p:txBody>
      </p:sp>
      <p:sp>
        <p:nvSpPr>
          <p:cNvPr id="257" name="Google Shape;257;gd1578f68ed_0_81"/>
          <p:cNvSpPr/>
          <p:nvPr/>
        </p:nvSpPr>
        <p:spPr>
          <a:xfrm>
            <a:off x="480402" y="2023467"/>
            <a:ext cx="10152600" cy="4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lt1"/>
                </a:solidFill>
              </a:rPr>
              <a:t>Pabandykime atlikti 5 masyvo (Array) operacijas.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lt-LT">
                <a:solidFill>
                  <a:schemeClr val="lt1"/>
                </a:solidFill>
              </a:rPr>
              <a:t>Sukurkite masyvą (Array) styles su elementais „Jazz“ ir „Blues“.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lt-LT">
                <a:solidFill>
                  <a:schemeClr val="lt1"/>
                </a:solidFill>
              </a:rPr>
              <a:t>Masyvo (Array) pabaigoje pridėkite „Rock-n-Roll“.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lt-LT">
                <a:solidFill>
                  <a:schemeClr val="lt1"/>
                </a:solidFill>
              </a:rPr>
              <a:t>Viduryje esančią reikšmę pakeiskite „Classics“.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lt-LT">
                <a:solidFill>
                  <a:schemeClr val="lt1"/>
                </a:solidFill>
              </a:rPr>
              <a:t>Panaikinkite pirmą masyvo (Array) elementą ir parodykite jį.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lt-LT">
                <a:solidFill>
                  <a:schemeClr val="lt1"/>
                </a:solidFill>
              </a:rPr>
              <a:t>Pridėkite į masyvo pradžią „Rap“ ir „Reggae“ į masyvą.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lt1"/>
                </a:solidFill>
              </a:rPr>
              <a:t>Rezultatai: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lt1"/>
                </a:solidFill>
              </a:rPr>
              <a:t>Jazz, Blues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lt1"/>
                </a:solidFill>
              </a:rPr>
              <a:t>Jazz, Blues, Rock-n-Roll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lt1"/>
                </a:solidFill>
              </a:rPr>
              <a:t>Jazz, Classics, Rock-n-Roll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lt1"/>
                </a:solidFill>
              </a:rPr>
              <a:t>Jazz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lt1"/>
                </a:solidFill>
              </a:rPr>
              <a:t>Classics, Rock-n-Roll</a:t>
            </a:r>
            <a:endParaRPr>
              <a:solidFill>
                <a:schemeClr val="lt1"/>
              </a:solidFill>
            </a:endParaRPr>
          </a:p>
          <a:p>
            <a:pPr indent="0" lvl="0" marL="0" marR="139700" rtl="0" algn="l">
              <a:lnSpc>
                <a:spcPct val="137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lt1"/>
                </a:solidFill>
              </a:rPr>
              <a:t>Rap, Reggae, Classics, Rock-n-Roll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8" name="Google Shape;258;gd1578f68ed_0_81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</a:t>
            </a:r>
            <a:r>
              <a:rPr b="1" lang="lt-LT" sz="1600">
                <a:solidFill>
                  <a:schemeClr val="lt1"/>
                </a:solidFill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39a8aeb6f_0_123"/>
          <p:cNvSpPr txBox="1"/>
          <p:nvPr>
            <p:ph idx="1" type="body"/>
          </p:nvPr>
        </p:nvSpPr>
        <p:spPr>
          <a:xfrm>
            <a:off x="480402" y="460650"/>
            <a:ext cx="6918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800"/>
              <a:t>JavaScript programavimo kalba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t/>
            </a:r>
            <a:endParaRPr sz="1800"/>
          </a:p>
        </p:txBody>
      </p:sp>
      <p:sp>
        <p:nvSpPr>
          <p:cNvPr id="264" name="Google Shape;264;gd39a8aeb6f_0_123"/>
          <p:cNvSpPr/>
          <p:nvPr/>
        </p:nvSpPr>
        <p:spPr>
          <a:xfrm>
            <a:off x="480402" y="2023467"/>
            <a:ext cx="10152600" cy="4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lt1"/>
                </a:solidFill>
              </a:rPr>
              <a:t>Turite masyvą: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lt1"/>
                </a:solidFill>
              </a:rPr>
              <a:t>let numbersArr = [11, -2, 34, 45, 19, -5,  6]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lt1"/>
                </a:solidFill>
              </a:rPr>
              <a:t>Sukurkite funkciją getMaxSubSum(arr), kuri sugrąžins masyvo (Array) visų įvestų skaičių, kurie yra didesni nei 0 sumą.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5" name="Google Shape;265;gd39a8aeb6f_0_123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</a:t>
            </a:r>
            <a:r>
              <a:rPr b="1" lang="lt-LT" sz="1600">
                <a:solidFill>
                  <a:schemeClr val="lt1"/>
                </a:solidFill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8fa74424c_0_0"/>
          <p:cNvSpPr txBox="1"/>
          <p:nvPr>
            <p:ph idx="1" type="body"/>
          </p:nvPr>
        </p:nvSpPr>
        <p:spPr>
          <a:xfrm>
            <a:off x="480402" y="460650"/>
            <a:ext cx="6918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800"/>
              <a:t>JavaScript programavimo kalba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t/>
            </a:r>
            <a:endParaRPr sz="1800"/>
          </a:p>
        </p:txBody>
      </p:sp>
      <p:sp>
        <p:nvSpPr>
          <p:cNvPr id="271" name="Google Shape;271;g118fa74424c_0_0"/>
          <p:cNvSpPr/>
          <p:nvPr/>
        </p:nvSpPr>
        <p:spPr>
          <a:xfrm>
            <a:off x="480402" y="2023467"/>
            <a:ext cx="10152600" cy="4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lt1"/>
                </a:solidFill>
              </a:rPr>
              <a:t>Turite masyvą: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lt1"/>
                </a:solidFill>
              </a:rPr>
              <a:t>let randomArr = [11, “cat”, true, 4, “mouse” 5, 9, 5, 76, false]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lt1"/>
                </a:solidFill>
              </a:rPr>
              <a:t>Sukurkite funkciją getArrayByData(array, dataType), kuri kaip parametrus priims array (masyvą) ir dataType (string, kuris nurodo duomenų tipą: “number” arba “string” arba “boolean”) ir grąžins naują masyvą. Naujo masyvo duomenys bus paimami iš pirmo argumento </a:t>
            </a:r>
            <a:r>
              <a:rPr lang="lt-LT">
                <a:solidFill>
                  <a:schemeClr val="lt1"/>
                </a:solidFill>
              </a:rPr>
              <a:t>array (masyvo) išfiltruoti pagal duomenų tipą nurodytą kaip dataType.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lt1"/>
                </a:solidFill>
              </a:rPr>
              <a:t>Iškvietus: getArrayByData(randomArr, “string”)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lt1"/>
                </a:solidFill>
              </a:rPr>
              <a:t>Rezultatas: [“cat”, “mouse”]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lt1"/>
                </a:solidFill>
              </a:rPr>
              <a:t>Iškvietus: getArrayByData(randomArr, “number”)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lt1"/>
                </a:solidFill>
              </a:rPr>
              <a:t>Rezultatas: [11, 4, 5, 9, 5, 76]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2" name="Google Shape;272;g118fa74424c_0_0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</a:t>
            </a:r>
            <a:r>
              <a:rPr b="1" lang="lt-LT" sz="1600">
                <a:solidFill>
                  <a:schemeClr val="lt1"/>
                </a:solidFill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39a8aeb6f_0_11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278" name="Google Shape;278;gd39a8aeb6f_0_117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79" name="Google Shape;279;gd39a8aeb6f_0_11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Kiti metodai: splice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Jis prasideda nuo index: pašalina deleteCount elementus ir tada įterpia elem1, ..., elemN į jų vietą.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Sintaksė: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arr.splice(index, deleteCount, elem1, ..., elemN)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Grąžinama pašalintų elementų masyvas (array).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39a8aeb6f_0_135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285" name="Google Shape;285;gd39a8aeb6f_0_135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86" name="Google Shape;286;gd39a8aeb6f_0_135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Kiti metodai: splice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Pvz.: (pašaliname 1 elementą viduryje):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arr = ["I", "study", "JavaScript"];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arr.splice(1, 1); // from index 1 remove 1 element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 arr ); // ["I", "JavaScript"]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9a8aeb6f_0_129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292" name="Google Shape;292;gd39a8aeb6f_0_129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93" name="Google Shape;293;gd39a8aeb6f_0_129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Kiti metodai: splice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Pvz.: (pašaliname 3 elementus ir pakeičiame juos kitais dviem):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arr = ["I", "study", "JavaScript", "right", "now"];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// remove 3 first elements and replace them with another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arr.splice(0, </a:t>
            </a:r>
            <a:r>
              <a:rPr i="1" lang="lt-LT" sz="1400"/>
              <a:t>3</a:t>
            </a:r>
            <a:r>
              <a:rPr i="1" lang="lt-LT" sz="1400"/>
              <a:t>, "Let's", "dance");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 arr ) // now ["Let's", "dance", "right", "now"]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39a8aeb6f_0_141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299" name="Google Shape;299;gd39a8aeb6f_0_141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300" name="Google Shape;300;gd39a8aeb6f_0_141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Kiti metodai: splice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Pvz.: (grąžinamas pašalintų elementų masyvas):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arr = ["I", "study", "JavaScript", "right", "now"];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// remove 2 first elements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removed = arr.splice(0, 2);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 removed ); // ["I", "study"] &lt;-- array of removed elements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39a8aeb6f_0_14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306" name="Google Shape;306;gd39a8aeb6f_0_147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307" name="Google Shape;307;gd39a8aeb6f_0_14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Kiti metodai: splice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Pvz.: (pridedame elementus be pašalinimo):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arr = ["I", "study", "JavaScript"];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// from index 2 // delete 0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// then insert "complex" and "language"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arr.splice(</a:t>
            </a:r>
            <a:r>
              <a:rPr i="1" lang="lt-LT" sz="1400"/>
              <a:t>2</a:t>
            </a:r>
            <a:r>
              <a:rPr i="1" lang="lt-LT" sz="1400"/>
              <a:t>, </a:t>
            </a:r>
            <a:r>
              <a:rPr i="1" lang="lt-LT" sz="1400"/>
              <a:t>0</a:t>
            </a:r>
            <a:r>
              <a:rPr i="1" lang="lt-LT" sz="1400"/>
              <a:t>, "complex", "language");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 arr ); // "I", "study", "complex", "language", "JavaScript"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ad0fffb7c_0_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122" name="Google Shape;122;g7ad0fffb7c_0_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23" name="Google Shape;123;g7ad0fffb7c_0_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Gana dažnai pastebime, kad mums reikia numeruotos kolekcijos, kur turime 1, 2, 3 elementus ir t.t. 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Pavyzdžiui, mums reikia, kad būtų išsaugotas kažkoks sąrašas: 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vartotojai,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prekės,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HTML elementai ir kt.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Yra speciali duomenų struktūra, pavadinimu Masyvas (Array), skirta saugoti numeruojamus sąrašus (kolekcijas).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39a8aeb6f_0_15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313" name="Google Shape;313;gd39a8aeb6f_0_15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314" name="Google Shape;314;gd39a8aeb6f_0_15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Kiti metodai: slice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Metodas arr.slice yra daug paprastesnis nei panašus arr.splice.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Sintaksė: arr.slice([start], [end])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Grąžinama naujas masyvas (array), nukopijuojantis visus elementus nuo pradžios [start] iki pabaigos [end] (neįskaitant) pabaigos [end])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39a8aeb6f_0_159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320" name="Google Shape;320;gd39a8aeb6f_0_159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321" name="Google Shape;321;gd39a8aeb6f_0_159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Kiti metodai: slice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Pvz.: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let arr = ["t", "e", "s", "t"];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console.log( arr.slice(1, 3) ); // e,s (copy from 1 to 3)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console.log( arr.slice(-2) ); // s,t (copy from -2 till the end)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39a8aeb6f_0_165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327" name="Google Shape;327;gd39a8aeb6f_0_165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328" name="Google Shape;328;gd39a8aeb6f_0_165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Kiti metodai: concat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Metodas arr.concat sukuria naują masyvą, kuriame yra kitų masyvų vertės ir papildomi elementai.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Sintaksė: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arr.concat(arg1, arg2...)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Rezultatas yra naujas masyvas, kuriame yra elementai iš arg1, arg2 ir kt.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39a8aeb6f_0_171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334" name="Google Shape;334;gd39a8aeb6f_0_171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335" name="Google Shape;335;gd39a8aeb6f_0_171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Kiti metodai: indexOf/lastIndexOf and includes 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Metodai arr.indexOf, arr.lastIndexOf ir arr.includes turi tą pačią sintaksę ir iš esmės yra tokie patys kaip ir jų “strings” atitikmenys, tačiau veikia elementus, o ne simbolius: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i="1" lang="lt-LT" sz="1400"/>
              <a:t>arr.indexOf(item, from)</a:t>
            </a:r>
            <a:r>
              <a:rPr lang="lt-LT" sz="1400"/>
              <a:t> - ieško item, pradedant nuo from, ir grąžina index ten, kur buvo rastas, kitu atveju grąžina -1.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i="1" lang="lt-LT" sz="1400"/>
              <a:t>arr.lastIndexOf(item, from)</a:t>
            </a:r>
            <a:r>
              <a:rPr lang="lt-LT" sz="1400"/>
              <a:t> - tas pats, bet ieškoma iš dešinės į kairę.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i="1" lang="lt-LT" sz="1400"/>
              <a:t>arr.includes(item, from)</a:t>
            </a:r>
            <a:r>
              <a:rPr lang="lt-LT" sz="1400"/>
              <a:t> - ieško item pradedant nuo from, grąžina true, jei rastas.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39a8aeb6f_0_17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341" name="Google Shape;341;gd39a8aeb6f_0_177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342" name="Google Shape;342;gd39a8aeb6f_0_17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Kiti metodai: indexOf/lastIndexOf and includes 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Pvz.: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arr = [1, 0, false];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 arr.indexOf(0) ); // 1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 arr.indexOf(false) ); // 2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 arr.indexOf(null) ); // -1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 arr.includes(1) ); // true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39a8aeb6f_0_18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348" name="Google Shape;348;gd39a8aeb6f_0_18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349" name="Google Shape;349;gd39a8aeb6f_0_18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Kiti metodai: </a:t>
            </a:r>
            <a:r>
              <a:rPr b="1"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find</a:t>
            </a:r>
            <a:r>
              <a:rPr b="1" lang="lt-LT" sz="1400"/>
              <a:t> and </a:t>
            </a:r>
            <a:r>
              <a:rPr b="1" lang="lt-LT" sz="14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findIndex</a:t>
            </a:r>
            <a:r>
              <a:rPr b="1" lang="lt-LT" sz="1400"/>
              <a:t>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Įsivaizduokite, kad turime daugybę objektų. Kaip mes galime rasti objektą su konkrečia savybe (properties)? Čia naudinga naudoti </a:t>
            </a:r>
            <a:r>
              <a:rPr i="1" lang="lt-LT" sz="1400"/>
              <a:t>find</a:t>
            </a:r>
            <a:r>
              <a:rPr lang="lt-LT" sz="1400"/>
              <a:t> metodą.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Sintaksė: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result = arr.find(function(item, index, array) {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  // if true is returned, item is returned and iteration is stopped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  // for falsy scenario returns undefined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});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000"/>
              <a:t>item - yra elementas.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000"/>
              <a:t>index - yra elemento vieta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000"/>
              <a:t>array - yra masyvas (array)</a:t>
            </a:r>
            <a:endParaRPr i="1" sz="10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39a8aeb6f_0_189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355" name="Google Shape;355;gd39a8aeb6f_0_189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356" name="Google Shape;356;gd39a8aeb6f_0_189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Kiti metodai: find and findIndex 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Pvz.: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users = [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  {id: 1, name: "John"},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  {id: 2, name: "Pete"}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];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user = users.find(item =&gt; item.id === 1);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console.log(user.name); // John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arr.findIndex metodas iš esmės yra tas pats, tačiau jis grąžina index, kurioje buvo rastas elementas, o ne patį elementą, ir -1 grąžinamas, kai nieko nerandama.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39a8aeb6f_0_195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362" name="Google Shape;362;gd39a8aeb6f_0_195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363" name="Google Shape;363;gd39a8aeb6f_0_195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Kiti metodai: find and findIndex 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Pvz.: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users = [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  {id: 1, name: "John"},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  {id: 2, name: "Pete"}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];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user = users.find(item =&gt; item.id === 1);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console.log(user.name); // John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arr.findIndex metodas iš esmės yra tas pats, tačiau jis grąžina index, kurioje buvo rastas elementas, o ne patį elementą, ir -1 grąžinamas, kai nieko nerandama.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369" name="Google Shape;369;p7"/>
          <p:cNvSpPr txBox="1"/>
          <p:nvPr>
            <p:ph idx="2" type="body"/>
          </p:nvPr>
        </p:nvSpPr>
        <p:spPr>
          <a:xfrm>
            <a:off x="3281700" y="1821693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arrays</a:t>
            </a:r>
            <a:endParaRPr sz="1400"/>
          </a:p>
        </p:txBody>
      </p:sp>
      <p:sp>
        <p:nvSpPr>
          <p:cNvPr id="370" name="Google Shape;370;p7"/>
          <p:cNvSpPr txBox="1"/>
          <p:nvPr>
            <p:ph type="title"/>
          </p:nvPr>
        </p:nvSpPr>
        <p:spPr>
          <a:xfrm>
            <a:off x="480391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371" name="Google Shape;371;p7"/>
          <p:cNvSpPr txBox="1"/>
          <p:nvPr>
            <p:ph idx="4" type="body"/>
          </p:nvPr>
        </p:nvSpPr>
        <p:spPr>
          <a:xfrm>
            <a:off x="7503550" y="1821729"/>
            <a:ext cx="42081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073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lt-LT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https://developer.mozilla.org/en-US/docs/Web/JavaScript/Reference/Global_Objects/Array</a:t>
            </a:r>
            <a:endParaRPr/>
          </a:p>
          <a:p>
            <a:pPr indent="-3073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lt-LT" u="sng">
                <a:solidFill>
                  <a:schemeClr val="hlink"/>
                </a:solidFill>
                <a:hlinkClick r:id="rId4"/>
              </a:rPr>
              <a:t>https://www.freecodecamp.org/news/the-javascript-array-handbook/</a:t>
            </a:r>
            <a:r>
              <a:rPr lang="lt-LT"/>
              <a:t>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39a8aeb6f_0_5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129" name="Google Shape;129;gd39a8aeb6f_0_5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30" name="Google Shape;130;gd39a8aeb6f_0_5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Tuščio masyvo (Array) kūrimo sintaksės (yra dvi*):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arr = new Array() //Blogas 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arr = []* //Geras;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*Beveik visada naudojama antroji sintaksė.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Pvz.: let fruits = ["Apple", "Orange", "Plum"];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39a8aeb6f_0_11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136" name="Google Shape;136;gd39a8aeb6f_0_11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37" name="Google Shape;137;gd39a8aeb6f_0_11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Masyvo (Array) elementai yra sunumeruoti, pradedant nuo nulio.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Elementą iš masyvo galime gauti laužtiniuose skliaustuose nurodę jo numerį: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let fruits = ["Apple", "Orange", "Plum"];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console.log( fruits[0] ); // Apple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console.log( fruits[1] ); // Orange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console.log( fruits[2] ); // Plum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39a8aeb6f_0_1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143" name="Google Shape;143;gd39a8aeb6f_0_17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44" name="Google Shape;144;gd39a8aeb6f_0_1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Galime masyvo (Array) elementą pakeisti: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fruits = ["Apple", "Orange", "Plum"];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fruits[2] = 'Pear'; // dabar["Apple", "Orange", "Pear"]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... arba pridėkite naują elementą prie masyvo (Array):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fruits[3] = 'Lemon'; 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// dabar ["Apple", "Orange", "Pear", "Lemon"]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39a8aeb6f_0_2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150" name="Google Shape;150;gd39a8aeb6f_0_2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51" name="Google Shape;151;gd39a8aeb6f_0_2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Bendras elementų skaičius masyve (Array) randamas su length: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fruits = ["Apple", "Orange", "Plum"];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 fruits.length ); // 3 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39a8aeb6f_0_29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157" name="Google Shape;157;gd39a8aeb6f_0_29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58" name="Google Shape;158;gd39a8aeb6f_0_29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Masyve (Array) galima laikyti bet kokio tipo duomenų tipus.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// mix of values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arr = [ 'Apple', { name: 'John' }, true, function() { alert('hello'); } ];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// get the object at index 1 and then show its name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 arr[1].name ); // John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// get the function at index 3 and run it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arr[3](); // hello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39a8aeb6f_0_35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Masyvai​ (Array) ​ir​ ​jų​ ​metodai (teorija)</a:t>
            </a:r>
            <a:endParaRPr sz="2850"/>
          </a:p>
        </p:txBody>
      </p:sp>
      <p:sp>
        <p:nvSpPr>
          <p:cNvPr id="164" name="Google Shape;164;gd39a8aeb6f_0_35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65" name="Google Shape;165;gd39a8aeb6f_0_35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Metodai pop / push / shift / unshift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Metodai, kurie dirba su masyvo (Array) pabaiga: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pop() panaikiną elementą iš masyvo (Array) galo.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push() prideda elementą į masyvo (Array) galą.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Metodai, kurie dirba su masyvo (Array) pradžia: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shift() panaikiną elementą iš masyvo (Array) pradžios.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unshif() prideda elementą į masyvo (Array) pradžią.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