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LC0ztuFw5pkWaa9+/bvT0aJoT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601d9735d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d601d9735d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601d9735d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d601d9735d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601d9735d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d601d9735d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601d9735d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d601d9735d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601d9735d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d601d9735d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9336ce26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19336ce26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9336ce26e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119336ce26e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d0fff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7ad0fff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601d9735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d601d9735d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601d9735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d601d9735d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601d9735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d601d9735d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601d9735d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d601d9735d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601d9735d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d601d9735d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601d9735d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d601d9735d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Web/JavaScript/Reference/Global_Objects/Array/sor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JavaScript/Reference/Global_Objects/Array/fr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docs/Web/JavaScript/Reference/Global_Objects/Array/o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mozilla.org/en-US/docs/Web/JavaScript/Reference/Global_Objects/Array/forEac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-US/docs/Web/JavaScript/Reference/Global_Objects/Array/ma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JavaScript/Reference/Global_Objects/Array/includ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Web/JavaScript/Reference/Global_Objects/Array/filt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JavaScript/Reference/Global_Objects/Array/Reduc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JavaScript/Reference/Global_Objects/Array/som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JavaScript/Reference/Global_Objects/Array/eve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JavaScript​ ​Masyvai​ (Array) ​ir​ ​jų​ ​metodai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JavaScript programavimo kalba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601d9735d_0_3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69" name="Google Shape;169;gd601d9735d_0_3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0" name="Google Shape;170;gd601d9735d_0_3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10 dažniausiai naudojamų masyvų (arrays) metodų: 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8. </a:t>
            </a: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sort()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Šis metodas naudojamas išdėstyti / rūšiuoti masyvo (array) elementus didėjančia arba mažėjančia tvarka.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const arr = [1, 2, 3, 4, 5, 6];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// sort in descending order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descOrder = arr.sort((a, b) =&gt; a &gt; b ? -1 : 1);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console.log(descOrder); // output: [6, 5, 4, 3, 2, 1]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601d9735d_0_4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76" name="Google Shape;176;gd601d9735d_0_4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7" name="Google Shape;177;gd601d9735d_0_4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10 dažniausiai naudojamų masyvų (arrays) metodų: 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9. </a:t>
            </a: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Array.from()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Šis metodas keičia visus į masyvą (array) panašius ar “iterable” dalykus į tikrą masyvą, ypač dirbant su DOM, kad galėtumėte naudoti kitus masyvo metodus, tokius kaip reduce, map, filter ir pan.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const name = 'frugence';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const nameArray = Array.from(name);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console.log(name); // output: frugence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console.log(nameArray); // output: ['f', 'r', 'u', 'g', 'e', 'n', 'c', 'e']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601d9735d_0_5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83" name="Google Shape;183;gd601d9735d_0_5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84" name="Google Shape;184;gd601d9735d_0_5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10 dažniausiai naudojamų masyvų (arrays) metodų: 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10. </a:t>
            </a: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Array.of()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Sukuria masyvą iš visų jame esančių argumentų.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const nums = Array.of(1, 2, 3, 4, 5, 6);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console.log(nums); // output: [1, 2, 3, 4, 5, 6];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601d9735d_0_5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90" name="Google Shape;190;gd601d9735d_0_5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91" name="Google Shape;191;gd601d9735d_0_5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Map - tai keyed reikšmių rinkinys.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Metodai ir savybės: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new Map([iterable]) – creates the map, with optional iterable (e.g. array) of [key,value] pairs for initialization.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map.set(key, value) – stores the value by the key, returns the map itself.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map.get(key) – returns the value by the key, undefined if key doesn’t exist in map.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map.has(key) – returns true if the key exists, false otherwise.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map.delete(key) – removes the value by the key, returns true if key existed at the moment of the call, otherwise false.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map.clear() – removes everything from the map.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map.size – returns the current element count.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Norėdami iteruoti per </a:t>
            </a:r>
            <a:r>
              <a:rPr i="1" lang="lt-LT" sz="1400"/>
              <a:t>map</a:t>
            </a:r>
            <a:r>
              <a:rPr lang="lt-LT" sz="1400"/>
              <a:t>, yra 3 būdai: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map.keys() – returns an iterable for keys,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map.values() – returns an iterable for values,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map.entries() – returns an iterable for entries [key, value], it’s used by default in for..of.</a:t>
            </a:r>
            <a:endParaRPr i="1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601d9735d_0_6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97" name="Google Shape;197;gd601d9735d_0_6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98" name="Google Shape;198;gd601d9735d_0_6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sz="1400"/>
              <a:t>Set - unikalių verčių rinkinys.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lt-LT" sz="1400"/>
              <a:t>Metodai ir savybės: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new Set([iterable]) – creates the set, with optional iterable (e.g. array) of values for initialization.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set.add(value) – adds a value (does nothing if value exists), returns the set itself.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set.delete(value) – removes the value, returns true if value existed at the moment of the call, otherwise false.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set.has(value) – returns true if the value exists in the set, otherwise false.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set.clear() – removes everything from the set.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set.size – is the elements count.</a:t>
            </a:r>
            <a:endParaRPr b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9336ce26e_0_0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JavaScript programavimo kalba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204" name="Google Shape;204;g119336ce26e_0_0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Sukurkite funkciją </a:t>
            </a:r>
            <a:r>
              <a:rPr lang="lt-LT">
                <a:solidFill>
                  <a:schemeClr val="lt1"/>
                </a:solidFill>
              </a:rPr>
              <a:t>sumTwoSmallestNums(arr)</a:t>
            </a:r>
            <a:r>
              <a:rPr lang="lt-LT">
                <a:solidFill>
                  <a:schemeClr val="lt1"/>
                </a:solidFill>
              </a:rPr>
              <a:t>, kuri paima skaičių masyvą ir grąžina dviejų mažiausių teigiamų skaičių sumą.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Pastabos:</a:t>
            </a:r>
            <a:endParaRPr>
              <a:solidFill>
                <a:schemeClr val="lt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Neskaičiuokite neigiamų skaičių.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Pavyzdžiui:</a:t>
            </a:r>
            <a:br>
              <a:rPr lang="lt-LT">
                <a:solidFill>
                  <a:schemeClr val="lt1"/>
                </a:solidFill>
              </a:rPr>
            </a:br>
            <a:r>
              <a:rPr lang="lt-LT">
                <a:solidFill>
                  <a:schemeClr val="lt1"/>
                </a:solidFill>
              </a:rPr>
              <a:t>sumTwoSmallestNums([19, 5, 42, 2, 77]) ➞ 7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sumTwoSmallestNums([10, 343445353, 3453445, 3453545353453]) ➞ 3453455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sumTwoSmal</a:t>
            </a:r>
            <a:r>
              <a:rPr lang="lt-LT">
                <a:solidFill>
                  <a:schemeClr val="lt1"/>
                </a:solidFill>
              </a:rPr>
              <a:t>l</a:t>
            </a:r>
            <a:r>
              <a:rPr lang="lt-LT">
                <a:solidFill>
                  <a:schemeClr val="lt1"/>
                </a:solidFill>
              </a:rPr>
              <a:t>estNums([2, 9, 6, -1]) ➞ 8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sumTwoSmallestNums([879, 953, 694, -847, 342, 221, -91, -723, 791, -587]) ➞ 563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sumTwoSmallestNums([3683, 2902, 3951, -475, 1617, -2385]) ➞ 4519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g119336ce26e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9336ce26e_0_96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JavaScript programavimo kalba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211" name="Google Shape;211;g119336ce26e_0_96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Sukurkite funkciją </a:t>
            </a:r>
            <a:r>
              <a:rPr lang="lt-LT">
                <a:solidFill>
                  <a:schemeClr val="lt1"/>
                </a:solidFill>
              </a:rPr>
              <a:t>filterUnique(arr)</a:t>
            </a:r>
            <a:r>
              <a:rPr lang="lt-LT">
                <a:solidFill>
                  <a:schemeClr val="lt1"/>
                </a:solidFill>
              </a:rPr>
              <a:t>, kuri grąžina tik eilutes su unikaliais simboliais.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Pavyzdžiui: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filterUnique(["abb", "abc", "abcdb", "aea", "bbb"]) ➞ ["abc"]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filterUnique(["88", "999", "989", "9988", "9898"]) ➞ []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filterUnique(["ABCDE", "DDEB", "BED", "CCA", "BAC"]) ➞ ["ABCDE", "BED", "BAC"]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g119336ce26e_0_96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18" name="Google Shape;218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arrays</a:t>
            </a:r>
            <a:endParaRPr sz="1400"/>
          </a:p>
        </p:txBody>
      </p:sp>
      <p:sp>
        <p:nvSpPr>
          <p:cNvPr id="219" name="Google Shape;219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220" name="Google Shape;220;p7"/>
          <p:cNvSpPr txBox="1"/>
          <p:nvPr>
            <p:ph idx="4" type="body"/>
          </p:nvPr>
        </p:nvSpPr>
        <p:spPr>
          <a:xfrm>
            <a:off x="7503550" y="1821729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https://developer.mozilla.org/en-US/docs/Web/JavaScript/Reference/Global_Objects/Array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10 dažniausiai naudojamų JavaScript masyvų (arrays) metodų</a:t>
            </a:r>
            <a:r>
              <a:rPr lang="lt-LT"/>
              <a:t> 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d0fffb7c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20" name="Google Shape;120;g7ad0fffb7c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1" name="Google Shape;121;g7ad0fffb7c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10 dažniausiai naudojamų masyvų (arrays) metodų: 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1. </a:t>
            </a: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forEach()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Šis metodas gali padėti pasiekti masyvo elementus.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const arr = [1, 2, 3, 4, 5, 6];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arr.forEach(item =&gt; {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  console.log(item); // output: 1 2 3 4 5 6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});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601d9735d_0_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27" name="Google Shape;127;gd601d9735d_0_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8" name="Google Shape;128;gd601d9735d_0_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10 dažniausiai naudojamų masyvų (arrays) metodų: 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2. </a:t>
            </a: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map()</a:t>
            </a:r>
            <a:r>
              <a:rPr b="1" lang="lt-LT" sz="1400"/>
              <a:t> 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Šis metodas sukuria naują masyvą, iškviečiant pateiktą funkciją kiekvienam masyvo (array) elementui.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const arr = [1, 2, 3, 4, 5, 6];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// add one to every element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const oneAdded = arr.map(num =&gt; num + 1);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console.log(oneAdded); // output [2, 3, 4, 5, 6, 7]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console.log(arr); // output: [1, 2, 3, 4, 5, 6]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601d9735d_0_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34" name="Google Shape;134;gd601d9735d_0_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35" name="Google Shape;135;gd601d9735d_0_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10 dažniausiai naudojamų masyvų (arrays) metodų: 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3. </a:t>
            </a: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includes() 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Šis metodas patikrina masyvą ir jeigu kaip argumentas nurodytas elementas masyve yra, grąžina true.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const arr = [1, 2, 3, 4, 5, 6];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arr.includes(2); // output: true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arr.includes(7); // output: false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601d9735d_0_1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41" name="Google Shape;141;gd601d9735d_0_1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42" name="Google Shape;142;gd601d9735d_0_1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10 dažniausiai naudojamų masyvų (arrays) metodų: 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4. </a:t>
            </a: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filter()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Šis metodas sukuria naują masyvą su elementais, atitikusiais sąlygą funkcijos viduje.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const arr = [1, 2, 3, 4, 5, 6];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// item(s) greater than 3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const filtered = arr.filter(num =&gt; num &gt; 3);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console.log(filtered); // output: [4, 5, 6]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console.log(arr); // output: [1, 2, 3, 4, 5, 6]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601d9735d_0_2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48" name="Google Shape;148;gd601d9735d_0_2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49" name="Google Shape;149;gd601d9735d_0_2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10 dažniausiai naudojamų masyvų (arrays) metodų: 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5. </a:t>
            </a: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reduce()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“The reduce() method applies a function against an accumulator and each element in the array (from left to right) to reduce it to a single value” - MDN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const arr = [1, 2, 3, 4, 5, 6];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const sum = arr.reduce((total, value) =&gt; total + value, 0);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console.log(sum); // 21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601d9735d_0_2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55" name="Google Shape;155;gd601d9735d_0_2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56" name="Google Shape;156;gd601d9735d_0_2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10 dažniausiai naudojamų masyvų (arrays) metodų: 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6. </a:t>
            </a: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some()</a:t>
            </a:r>
            <a:r>
              <a:rPr b="1" lang="lt-LT" sz="1400"/>
              <a:t> 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Šis metodas patikrina, ar bent vienas iš masyvo (array) elementų atitiko sąlygą. Jei atitiko, grąžinama true, jeigu neatitiko false.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const arr = [1, 2, 3, 4, 5, 6];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// at least one element is greater than 4?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const largeNum = arr.some(num =&gt; num &gt; 4);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console.log(largeNum); // output: true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601d9735d_0_3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62" name="Google Shape;162;gd601d9735d_0_3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63" name="Google Shape;163;gd601d9735d_0_3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10 dažniausiai naudojamų masyvų (arrays) metodų: 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7. </a:t>
            </a: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every()</a:t>
            </a:r>
            <a:r>
              <a:rPr b="1" lang="lt-LT" sz="1400"/>
              <a:t> 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Šis metodas patikrina, ar visi masyvo (array) elementai atitiko sąlygą. Jei atitiko, grąžinama true, jeigu neatitiko false.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const arr = [1, 2, 3, 4, 5, 6, 11];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// all elements are less than 10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const lessTen = arr.every(num =&gt; num &lt; 10);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console.log(lessTen); // output: false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