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T/2Op7PrM2/7C7e/O/rriVe0k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3add38e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d3add38e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JavaScript​ ​Masyvai​ (Array) ​ir​ ​jų​ ​metodai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JavaScript​ ​Masyvai​ (Array) ​ir​ ​jų​ ​metodai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add38eb4_0_0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20" name="Google Shape;120;gd3add38eb4_0_0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>
                <a:solidFill>
                  <a:schemeClr val="lt1"/>
                </a:solidFill>
              </a:rPr>
              <a:t>Sprendžiame užduotis iš “Masyvų praktika” aplanko.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gd3add38eb4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7" name="Google Shape;127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arrays</a:t>
            </a:r>
            <a:endParaRPr sz="1400"/>
          </a:p>
        </p:txBody>
      </p:sp>
      <p:sp>
        <p:nvSpPr>
          <p:cNvPr id="128" name="Google Shape;128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29" name="Google Shape;129;p7"/>
          <p:cNvSpPr txBox="1"/>
          <p:nvPr>
            <p:ph idx="4" type="body"/>
          </p:nvPr>
        </p:nvSpPr>
        <p:spPr>
          <a:xfrm>
            <a:off x="7503550" y="182172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https://developer.mozilla.org/en-US/docs/Web/JavaScript/Reference/Global_Objects/Array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