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GboBMJ58B/F1Yd8aylEP+dHo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69e0ca61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d69e0ca61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69e0ca61d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d69e0ca61d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9e0ca61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69e0ca61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9e0ca61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d69e0ca61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69e0ca61d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69e0ca61d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69e0ca61d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d69e0ca61d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9e0ca61d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d69e0ca61d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9e0ca61d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d69e0ca61d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69e0ca61d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d69e0ca61d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9e0ca61d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d69e0ca61d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69e0ca61d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d69e0ca61d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69e0ca61d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d69e0ca61d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9e0ca61d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d69e0ca61d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9e0ca61d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d69e0ca61d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69e0ca61d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d69e0ca61d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69e0ca61d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d69e0ca61d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69e0ca61d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d69e0ca61d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69e0ca61d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d69e0ca61d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9e0ca61d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d69e0ca61d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69e0ca61d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d69e0ca61d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69e0ca61d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d69e0ca61d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69e0ca61d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d69e0ca61d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69e0ca61d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d69e0ca61d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69e0ca61d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d69e0ca61d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9e0ca61d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d69e0ca61d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9e0ca61d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d69e0ca61d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69e0ca61d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d69e0ca61d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9e0ca61d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d69e0ca61d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69e0ca61d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d69e0ca61d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9e0ca61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d69e0ca61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9e0ca61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d69e0ca61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9e0ca61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d69e0ca61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9e0ca61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69e0ca61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69e0ca61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d69e0ca61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69e0ca61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d69e0ca61d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m.spec.whatwg.org/#n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Event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.to/clickys/bubble-vs-capture--3b19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m.spec.whatwg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JavaScript​ 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DOM manipuliavimas, interaktyvumas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9e0ca61d_0_5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77" name="Google Shape;177;gd69e0ca61d_0_5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8" name="Google Shape;178;gd69e0ca61d_0_5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dokumento pagrindas yra žymės (</a:t>
            </a:r>
            <a:r>
              <a:rPr i="1" lang="lt-LT" sz="1400"/>
              <a:t>&lt;tags&gt;</a:t>
            </a:r>
            <a:r>
              <a:rPr lang="lt-LT" sz="1400"/>
              <a:t>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Pagal dokumento objekto modelį (DOM) kiekviena HTML žyma (tag’as) yra objektas. Žymos (tag’o) viduje esantis tekstas taip pat yra objektas.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Visi šie objektai yra prieinami naudojant JavaScript, ir mes galime juos naudoti norėdami pakeisti puslapį.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document.body yra objektas, žymintis žymą &lt;body&gt;.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document.body.style.background = 'red'; // make the background red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9e0ca61d_0_5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84" name="Google Shape;184;gd69e0ca61d_0_5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5" name="Google Shape;185;gd69e0ca61d_0_5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DOM medžio pavyzdys: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&lt;!DOCTYPE HTML&gt;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&lt;html&gt;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&lt;head&gt;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	&lt;title&gt;About elk&lt;/title&gt;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&lt;/head&gt;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&lt;body&gt;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	The truth about elk.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&lt;/body&gt;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&lt;/html&gt;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86" name="Google Shape;186;gd69e0ca61d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25" y="3320125"/>
            <a:ext cx="35623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9e0ca61d_0_6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92" name="Google Shape;192;gd69e0ca61d_0_6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3" name="Google Shape;193;gd69e0ca61d_0_6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Betarpų esančio teksto mazgai (nodes):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&lt;!DOCTYPE HTML&gt;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&lt;html&gt;&lt;head&gt;&lt;title&gt;About elk&lt;/title&gt;&lt;/head&gt;&lt;body&gt;The truth about elk.&lt;/body&gt;&lt;/html&gt;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94" name="Google Shape;194;gd69e0ca61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38" y="4639650"/>
            <a:ext cx="3743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69e0ca61d_0_7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00" name="Google Shape;200;gd69e0ca61d_0_7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1" name="Google Shape;201;gd69e0ca61d_0_7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Autokoregavimas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Jei naršyklė aptinka netinkamai suformuotą HTML, ji automatiškai ją ištaiso kurdama DOM.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Pavyzdžiui, jei HTML failas yra vienas žodis “Hello”, naršyklė jį įtalpinsį &lt;html&gt; ir &lt;body&gt; ir pridės reikiamą &lt;head&gt;, o DOM bus: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02" name="Google Shape;202;gd69e0ca61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25" y="5035913"/>
            <a:ext cx="35814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9e0ca61d_0_8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08" name="Google Shape;208;gd69e0ca61d_0_8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9" name="Google Shape;209;gd69e0ca61d_0_8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Be elementų ir teksto mazgų (nodes), yra ir kitų mazgų (pvz.: komentarai):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&lt;!DOCTYPE HTML&gt;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&lt;html&gt;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&lt;body&gt;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The truth about elk.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&lt;ol&gt;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  &lt;li&gt;An elk is a smart&lt;/li&gt;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  &lt;!-- comment --&gt;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  &lt;li&gt;...and cunning animal!&lt;/li&gt;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&lt;/ol&gt;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&lt;/body&gt;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&lt;/html&gt;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210" name="Google Shape;210;gd69e0ca61d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50" y="2869750"/>
            <a:ext cx="2707650" cy="34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9e0ca61d_0_9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16" name="Google Shape;216;gd69e0ca61d_0_9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17" name="Google Shape;217;gd69e0ca61d_0_9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300"/>
              <a:t>Yra </a:t>
            </a:r>
            <a:r>
              <a:rPr lang="lt-LT" sz="13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 mazgų (node) tipų</a:t>
            </a:r>
            <a:r>
              <a:rPr lang="lt-LT" sz="1300"/>
              <a:t>. Dažniausiai dirbame su 4 iš jų:</a:t>
            </a:r>
            <a:endParaRPr sz="1300"/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lt-LT" sz="1300"/>
              <a:t>document - „įėjimo taškas“ į DOM.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lt-LT" sz="1300"/>
              <a:t>element nodes - HTML žymės, medžio statybiniai blokai.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lt-LT" sz="1300"/>
              <a:t>text nodes - tekstas.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lt-LT" sz="1300"/>
              <a:t>komentarai - kartais mes galime pateikti informaciją ten, ji nebus rodoma, bet galima ją perskaityti iš DOM.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9e0ca61d_0_9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23" name="Google Shape;223;gd69e0ca61d_0_9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4" name="Google Shape;224;gd69e0ca61d_0_9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Visos DOM operacijos prasideda nuo dokumento (</a:t>
            </a:r>
            <a:r>
              <a:rPr i="1" lang="lt-LT" sz="1400"/>
              <a:t>document</a:t>
            </a:r>
            <a:r>
              <a:rPr lang="lt-LT" sz="1400"/>
              <a:t>) objekto. Tai yra pagrindinis „DOM“ įėjimo taškas.  Iš jo mes galime pasiekti bet kurį mazgą (node).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Čia yra nuorodų, 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leidžiančių keliauti 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tarp DOM mazgų, 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paveikslėlis: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69e0ca61d_0_10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30" name="Google Shape;230;gd69e0ca61d_0_10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1" name="Google Shape;231;gd69e0ca61d_0_10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medis (DOM tree)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Turėdami DOM mazgą, galime kreiptis į artimiausius kaimynus naudodamiesi navigacijos ypatybėmis.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Visiems mazgams (nodes):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parentNode, childNodes, firstChild, lastChild, previousSibling, nextSibling 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Tik elementų mazgams (nodes):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parentElement, children, firstElementChild, lastElementChild, previousElementSibling, nextElementSibling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69e0ca61d_0_10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37" name="Google Shape;237;gd69e0ca61d_0_10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38" name="Google Shape;238;gd69e0ca61d_0_10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BŪDAI: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document.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getElementById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getElementsByName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getElementsByTagName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getElementsByClassName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querySelector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querySelectorAll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69e0ca61d_0_11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44" name="Google Shape;244;gd69e0ca61d_0_11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45" name="Google Shape;245;gd69e0ca61d_0_11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document.getElementById arba tiesiog id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Taip pat, galima naudoti elemento id, kuris nurodo elementą.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&lt;div id="elem"&gt;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&lt;div id="elem-content"&gt;Element&lt;/div&gt;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// elem is a reference to DOM-element with id="elem"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elem.style.background = 'red';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// id="elem-content" has a hyphen inside, so it can't be a variable name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// ...but we can access it using square brackets: window['elem-content']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DOM manipuliavimas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6888" y="4356425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interaktyvumas</a:t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2204" y="419563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376888" y="5398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įvykių​ ​registravimas (Events) (teorija)</a:t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502204" y="5237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9e0ca61d_0_12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51" name="Google Shape;251;gd69e0ca61d_0_12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52" name="Google Shape;252;gd69e0ca61d_0_12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500"/>
              <a:t>DOM navigacija: document.getElementsBy*</a:t>
            </a:r>
            <a:endParaRPr b="1"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500"/>
              <a:t>Taip pat yra kitų būdų, kaip ieškoti mazgų (nodes) pagal žymą (tag), klasę (class) ir vardo atributą.</a:t>
            </a:r>
            <a:endParaRPr sz="15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500"/>
              <a:t>Šiandien jie yra mažai naudojami, nes juos pakeitė „querySelector“ ir/arba „querySelectorAll“, kuris yra galingesnis ir trumpesnis.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69e0ca61d_0_12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58" name="Google Shape;258;gd69e0ca61d_0_12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59" name="Google Shape;259;gd69e0ca61d_0_12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document.getElementsByTagName(tag)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Trumpa apžvalga: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document.getElementsByTagName(tag) </a:t>
            </a:r>
            <a:r>
              <a:rPr lang="lt-LT" sz="1400"/>
              <a:t>- ieško elementų su duota žyma (tag) ir grąžina jų kolekciją. Žymos (tag) parametras taip pat gali būti žvaigždutė ”*”, skirta „bet kokioms žymoms“.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69e0ca61d_0_13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65" name="Google Shape;265;gd69e0ca61d_0_13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66" name="Google Shape;266;gd69e0ca61d_0_13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document.getElementsByClassName(className)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Trumpa apžvalga: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elem.getElementsByClassName(className)</a:t>
            </a:r>
            <a:r>
              <a:rPr lang="lt-LT" sz="1400"/>
              <a:t> - grąžina elementus, kurie turi nurodytą CSS klasę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69e0ca61d_0_13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72" name="Google Shape;272;gd69e0ca61d_0_13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73" name="Google Shape;273;gd69e0ca61d_0_13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document.getElementsByName(name)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Trumpa apžvalga: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document.getElementsByName(name)</a:t>
            </a:r>
            <a:r>
              <a:rPr lang="lt-LT" sz="1400"/>
              <a:t> - grąžina elementus su nurodytu vardo atributu visame dokumente. (Labai retai naudojamas.)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9e0ca61d_0_14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79" name="Google Shape;279;gd69e0ca61d_0_14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80" name="Google Shape;280;gd69e0ca61d_0_14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</a:t>
            </a:r>
            <a:r>
              <a:rPr lang="lt-LT" sz="1400"/>
              <a:t>document.getElementsBy*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SVARBU:</a:t>
            </a:r>
            <a:endParaRPr i="1" sz="1400"/>
          </a:p>
          <a:p>
            <a:pPr indent="-3175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lt-LT" sz="1400"/>
              <a:t>document.getElementsBy - nepamirškite </a:t>
            </a:r>
            <a:r>
              <a:rPr b="1" lang="lt-LT" sz="1400"/>
              <a:t>s</a:t>
            </a:r>
            <a:r>
              <a:rPr lang="lt-LT" sz="1400"/>
              <a:t> raidės:</a:t>
            </a:r>
            <a:endParaRPr sz="1400"/>
          </a:p>
          <a:p>
            <a:pPr indent="-317500" lvl="1" marL="9144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lt-LT" sz="1400"/>
              <a:t>document.getElement</a:t>
            </a:r>
            <a:r>
              <a:rPr b="1" lang="lt-LT" sz="1400"/>
              <a:t>s</a:t>
            </a:r>
            <a:r>
              <a:rPr lang="lt-LT" sz="1400"/>
              <a:t>ByTagName(tag)</a:t>
            </a:r>
            <a:endParaRPr sz="1400"/>
          </a:p>
          <a:p>
            <a:pPr indent="-317500" lvl="1" marL="9144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lt-LT" sz="1400"/>
              <a:t>document.getElement</a:t>
            </a:r>
            <a:r>
              <a:rPr b="1" lang="lt-LT" sz="1400"/>
              <a:t>s</a:t>
            </a:r>
            <a:r>
              <a:rPr lang="lt-LT" sz="1400"/>
              <a:t>ByClassName(className)</a:t>
            </a:r>
            <a:endParaRPr sz="1400"/>
          </a:p>
          <a:p>
            <a:pPr indent="-317500" lvl="1" marL="9144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lt-LT" sz="1400"/>
              <a:t>document.getElement</a:t>
            </a:r>
            <a:r>
              <a:rPr b="1" lang="lt-LT" sz="1400"/>
              <a:t>s</a:t>
            </a:r>
            <a:r>
              <a:rPr lang="lt-LT" sz="1400"/>
              <a:t>ByName(name)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lt-LT" sz="1400"/>
              <a:t>document.getElementById(id) - </a:t>
            </a:r>
            <a:r>
              <a:rPr b="1" lang="lt-LT" sz="1400"/>
              <a:t>s</a:t>
            </a:r>
            <a:r>
              <a:rPr lang="lt-LT" sz="1400"/>
              <a:t> raidės nėra.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69e0ca61d_0_15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86" name="Google Shape;286;gd69e0ca61d_0_15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87" name="Google Shape;287;gd69e0ca61d_0_15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document.getElementsBy*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Svarbu: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 grąžina kolekciją, o ne elementą!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&lt;form name="my-form"&gt;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&lt;div class="article"&gt;Article&lt;/div&gt;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&lt;div class="long article"&gt;Long article&lt;/div&gt;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&lt;/form&gt;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let form = document.getElementsByName('my-form');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let articles = form.getElementsByClassName('article');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alert(articles.length); // 2, found two elements with class "article"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69e0ca61d_0_15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293" name="Google Shape;293;gd69e0ca61d_0_15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94" name="Google Shape;294;gd69e0ca61d_0_15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document.getElementsBy*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Svarbu: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Tai grąžina kolekciją, o ne elementą! (automatiškai naujinasi pvz.)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&lt;div&gt;First div&lt;/div&gt;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let divs = document.getElementsByTagName('div');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alert(divs.length); // 1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&lt;div&gt;Second div&lt;/div&gt;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  alert(divs.length); // 2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&lt;/script&gt;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9e0ca61d_0_16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300" name="Google Shape;300;gd69e0ca61d_0_16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01" name="Google Shape;301;gd69e0ca61d_0_16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</a:t>
            </a:r>
            <a:r>
              <a:rPr lang="lt-LT" sz="1400"/>
              <a:t>document.querySelector();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Kvietimas į document.querySelector(css) grąžina pirmąjį elementą su duotuoju CSS.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Galima naudoti: </a:t>
            </a:r>
            <a:endParaRPr sz="1400"/>
          </a:p>
          <a:p>
            <a:pPr indent="-3175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document.querySelector(“#id”);</a:t>
            </a:r>
            <a:endParaRPr sz="1400"/>
          </a:p>
          <a:p>
            <a:pPr indent="-3175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document.querySelector(“.class”);</a:t>
            </a:r>
            <a:endParaRPr sz="1400"/>
          </a:p>
          <a:p>
            <a:pPr indent="-317500" lvl="0" marL="45720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document.querySelector(“tag”).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69e0ca61d_0_16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307" name="Google Shape;307;gd69e0ca61d_0_16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08" name="Google Shape;308;gd69e0ca61d_0_16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navigacija: </a:t>
            </a:r>
            <a:r>
              <a:rPr lang="lt-LT" sz="1400"/>
              <a:t>document.querySelectorAll();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Iki šiol universaliausias metodas, document.querySelectorAll(css), grąžina visus elemento viduje esančius elementus, atitinkančius nurodytą pvz. CSS parinkiklį, HTML tag’ą.</a:t>
            </a:r>
            <a:endParaRPr sz="1400"/>
          </a:p>
          <a:p>
            <a:pPr indent="0" lvl="0" marL="0" marR="1397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&lt;ul&gt;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&lt;li&gt;The&lt;/li&gt;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&lt;li&gt;test&lt;/li&gt;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&lt;/ul&gt;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&lt;script&gt;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let elements = document.querySelectorAll('li');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for (let elem of elements) {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  alert(elem.innerHTML); // "the", "test"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  }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900"/>
              <a:t>&lt;/script&gt;</a:t>
            </a:r>
            <a:endParaRPr sz="900"/>
          </a:p>
          <a:p>
            <a:pPr indent="0" lvl="0" marL="0" marR="13970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69e0ca61d_0_17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314" name="Google Shape;314;gd69e0ca61d_0_17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15" name="Google Shape;315;gd69e0ca61d_0_17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navigacija. </a:t>
            </a:r>
            <a:r>
              <a:rPr lang="lt-LT" sz="1400"/>
              <a:t>Apibendrinimas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6 pagrindiniai būdai (metodai) ieškoti elementų/mazgų (nodes):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16" name="Google Shape;316;gd69e0ca61d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75" y="3985899"/>
            <a:ext cx="5151175" cy="25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24" name="Google Shape;124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5" name="Google Shape;125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Naršyklės aplinka, specifikacijos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Iš pradžių JavaScript kalba buvo sukurta interneto naršyklėms. Nuo to laiko ji vystėsi ir tapo kalba, kuri gali būti naudojama daugybėje būdų ir platformų.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Platforma gali būti naršyklė, serveris ar kitas kompiuteris (</a:t>
            </a:r>
            <a:r>
              <a:rPr i="1" lang="lt-LT" sz="1400"/>
              <a:t>host</a:t>
            </a:r>
            <a:r>
              <a:rPr lang="lt-LT" sz="1400"/>
              <a:t>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Kiekvienas iš jų teikia platformai būdingą funkcionalumą. JavaScript terminologijoje tai vadinama priimančiąja aplinka (</a:t>
            </a:r>
            <a:r>
              <a:rPr i="1" lang="lt-LT" sz="1400"/>
              <a:t>host environment</a:t>
            </a:r>
            <a:r>
              <a:rPr lang="lt-LT" sz="1400"/>
              <a:t>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69e0ca61d_0_189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322" name="Google Shape;322;gd69e0ca61d_0_189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>
                <a:solidFill>
                  <a:schemeClr val="dk2"/>
                </a:solidFill>
              </a:rPr>
              <a:t>DOM navigacija.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Sukurkite HTML dokumentą su lentele (table) ir forma (form). Dokumentu turi būti žemiau aptartos žymos (angl. tags) ir jų atributai.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dk2"/>
                </a:solidFill>
              </a:rPr>
              <a:t>Suraskite ir konsolėje atvaizduokite: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Lentelę su id = "age-table".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Pirmasis &lt;td&gt; toje lentelėje (su id “age”).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Visus &lt;label&gt; elementus lentelės viduje (jų turėtų būti 3).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Pirmasis įvestį (&lt;input&gt;) į formą.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lt-LT">
                <a:solidFill>
                  <a:schemeClr val="dk2"/>
                </a:solidFill>
              </a:rPr>
              <a:t>Paskutinę įvestį (&lt;input&gt;) į formą.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23" name="Google Shape;323;gd69e0ca61d_0_189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69e0ca61d_0_18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29" name="Google Shape;329;gd69e0ca61d_0_18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30" name="Google Shape;330;gd69e0ca61d_0_18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Įvykiai yra veiksmai, kurie vyksta jūsų programuojamoje sistemoje, apie kuriuos sistema jums praneša, kad galėtumėte į juos tam tikru būdu reaguoti (jei norite).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Pvz., Jei vartotojas paspaudžia pelės mygtuką tinklalapyje, galbūt norėsite reaguoti į tą veiksmą pateikdami informacijos langelį.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document.body.addEventListener("click", () =&gt; alert("Ačiū, kad paspaudėte mygtuką!"));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69e0ca61d_0_28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36" name="Google Shape;336;gd69e0ca61d_0_28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37" name="Google Shape;337;gd69e0ca61d_0_28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Naršyklės atveju įvykiai suaktyvinami naršyklės lange ir yra paprastai pridedami prie konkretaus jame esančio elemento - tai gali būti atskiras (1) elementas, (2) elementų rinkinys, (3) HTML dokumentas, įkeltas į dabartinį skirtuką, arba (4) visas naršyklės langas.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Naršyklėje gali įvykti daugybė įvairių tipų įvykių, pavyzdžiui (</a:t>
            </a:r>
            <a:r>
              <a:rPr b="1" lang="lt-LT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įvykių sąrašo nuoroda</a:t>
            </a:r>
            <a:r>
              <a:rPr b="1" lang="lt-LT" sz="1400"/>
              <a:t>):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Vartotojas spustelėjęs pelę virš tam tikro elemento arba užveskite žymeklį ant tam tikro elemento.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Vartotojas paspaudžia klaviatūros mygtuką.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Vartotojas keičia dydį arba uždaro naršyklės langą.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Puslapis baigiamas įkelti.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Pateikiama forma.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Vaizdo įrašas atkuriamas, pristabdomas arba baigiamas.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Įvyko klaida ir t.t.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69e0ca61d_0_29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43" name="Google Shape;343;gd69e0ca61d_0_29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44" name="Google Shape;344;gd69e0ca61d_0_29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Kiekviename įvykyje (</a:t>
            </a:r>
            <a:r>
              <a:rPr i="1" lang="lt-LT" sz="1400"/>
              <a:t>event</a:t>
            </a:r>
            <a:r>
              <a:rPr lang="lt-LT" sz="1400"/>
              <a:t>) yra įvykių tvarkyklė (</a:t>
            </a:r>
            <a:r>
              <a:rPr i="1" lang="lt-LT" sz="1400"/>
              <a:t>event handler</a:t>
            </a:r>
            <a:r>
              <a:rPr lang="lt-LT" sz="1400"/>
              <a:t> arba dar vadinami </a:t>
            </a:r>
            <a:r>
              <a:rPr i="1" lang="lt-LT" sz="1400"/>
              <a:t>event listeners</a:t>
            </a:r>
            <a:r>
              <a:rPr lang="lt-LT" sz="1400"/>
              <a:t>, tačiau griežtai kalbant jie veikia kartu, bet nėra tas pats), tai yra kodo blokas (paprastai JavaScript funkcija, kurią sukuriate jūs kaip programuotojas), kuris bus vykdomas įvykus įvykiui.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SVARBU: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event listeners </a:t>
            </a:r>
            <a:r>
              <a:rPr lang="lt-LT" sz="1400"/>
              <a:t>“išklauso” įvykį, o </a:t>
            </a:r>
            <a:r>
              <a:rPr i="1" lang="lt-LT" sz="1400"/>
              <a:t>event handler</a:t>
            </a:r>
            <a:r>
              <a:rPr lang="lt-LT" sz="1400"/>
              <a:t> yra kodas, kuris paleidžiamas reaguojant į įvykį.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9e0ca61d_0_30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50" name="Google Shape;350;gd69e0ca61d_0_30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51" name="Google Shape;351;gd69e0ca61d_0_30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Event handlers</a:t>
            </a:r>
            <a:endParaRPr b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Norėdami reaguoti į (</a:t>
            </a:r>
            <a:r>
              <a:rPr i="1" lang="lt-LT" sz="1400"/>
              <a:t>events)</a:t>
            </a:r>
            <a:r>
              <a:rPr lang="lt-LT" sz="1400"/>
              <a:t> įvykius, galime paskirti </a:t>
            </a:r>
            <a:r>
              <a:rPr i="1" lang="lt-LT" sz="1400"/>
              <a:t>handler</a:t>
            </a:r>
            <a:r>
              <a:rPr lang="lt-LT" sz="1400"/>
              <a:t> - funkciją, kuri vykdoma įvykus įvykiui. Taigi, </a:t>
            </a:r>
            <a:r>
              <a:rPr i="1" lang="lt-LT" sz="1400"/>
              <a:t>handlers</a:t>
            </a:r>
            <a:r>
              <a:rPr lang="lt-LT" sz="1400"/>
              <a:t>  yra būdas paleisti JavaScript kodą priklausomai nuo vartotojo veiksmų.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3 būdai, kaip priskirti įvykių tvarkytojus (</a:t>
            </a:r>
            <a:r>
              <a:rPr i="1" lang="lt-LT" sz="1400"/>
              <a:t>event handlers</a:t>
            </a:r>
            <a:r>
              <a:rPr lang="lt-LT" sz="1400"/>
              <a:t>):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HTML atributas: </a:t>
            </a:r>
            <a:r>
              <a:rPr i="1" lang="lt-LT" sz="1400"/>
              <a:t>onclick = "..."</a:t>
            </a:r>
            <a:r>
              <a:rPr lang="lt-LT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DOM savybė: </a:t>
            </a:r>
            <a:r>
              <a:rPr i="1" lang="lt-LT" sz="1400"/>
              <a:t>elem.onclick = function</a:t>
            </a:r>
            <a:r>
              <a:rPr lang="lt-LT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lt-LT" sz="1400"/>
              <a:t>Metodai: 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i="1" lang="lt-LT" sz="1400"/>
              <a:t>elem.addEventListener(event, handler[, phase]) - pridėti įvykiui;</a:t>
            </a:r>
            <a:endParaRPr b="1" i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i="1" lang="lt-LT" sz="1400"/>
              <a:t>removeEventListener - pašalinti įvykiui.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69e0ca61d_0_30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57" name="Google Shape;357;gd69e0ca61d_0_306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58" name="Google Shape;358;gd69e0ca61d_0_30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Event handlers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keletas būdų, kaip priskirti handler. Pažiūrėkime kelis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atributas: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&lt;input value="Click me" onclick="alert('Click!')" type="button"&gt;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69e0ca61d_0_31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64" name="Google Shape;364;gd69e0ca61d_0_312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65" name="Google Shape;365;gd69e0ca61d_0_31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Event handlers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keletas būdų, kaip priskirti handler. Pažiūrėkime kelis.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DOM nuosavybė: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&lt;input id="elem" type="button" value="Click me"&gt;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&lt;script&gt;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elem.onclick = function()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  alert('Thank you');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};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&lt;/script&gt;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9e0ca61d_0_31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71" name="Google Shape;371;gd69e0ca61d_0_31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72" name="Google Shape;372;gd69e0ca61d_0_31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Event handlers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keletas būdų, kaip priskirti handler. REKOMENDUOJAMAS: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addEventListener</a:t>
            </a:r>
            <a:r>
              <a:rPr lang="lt-LT" sz="1400"/>
              <a:t> (įvykio pridėjimas):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element.addEventListener(event, handler[, options]);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removeEventListener</a:t>
            </a:r>
            <a:r>
              <a:rPr lang="lt-LT" sz="1400"/>
              <a:t> (įvykio panaikinimas):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element.removeEventListener(event, handler[, options]);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Event - įvykio pavadinimas (pvz. “click”);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Handler - funkcija, kuri bus kviečiama įvykus įvykiui (event);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200"/>
              <a:t>Options (neprivaloma) - true arba false (</a:t>
            </a:r>
            <a:r>
              <a:rPr lang="lt-LT" sz="1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plačiau</a:t>
            </a:r>
            <a:r>
              <a:rPr lang="lt-LT" sz="1200"/>
              <a:t>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69e0ca61d_0_32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378" name="Google Shape;378;gd69e0ca61d_0_32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79" name="Google Shape;379;gd69e0ca61d_0_32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Event handlers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addEventListener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Neveiks: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Veiks: </a:t>
            </a:r>
            <a:endParaRPr sz="1400">
              <a:solidFill>
                <a:srgbClr val="999999"/>
              </a:solidFill>
              <a:highlight>
                <a:srgbClr val="F5F2F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380" name="Google Shape;380;gd69e0ca61d_0_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738" y="3401638"/>
            <a:ext cx="73247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d69e0ca61d_0_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975" y="4394138"/>
            <a:ext cx="73342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387" name="Google Shape;387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events</a:t>
            </a:r>
            <a:endParaRPr sz="1400"/>
          </a:p>
        </p:txBody>
      </p:sp>
      <p:sp>
        <p:nvSpPr>
          <p:cNvPr id="388" name="Google Shape;388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389" name="Google Shape;389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https://developer.mozilla.org/en-US/docs/Web/Events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9e0ca61d_0_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31" name="Google Shape;131;gd69e0ca61d_0_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2" name="Google Shape;132;gd69e0ca61d_0_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DOM - Dokumento​ ​objekto​ ​modelis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Naršyklės aplinka, specifikacijos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Priimančioji aplinka (</a:t>
            </a:r>
            <a:r>
              <a:rPr i="1" lang="lt-LT" sz="1400"/>
              <a:t>host environment</a:t>
            </a:r>
            <a:r>
              <a:rPr lang="lt-LT" sz="1400"/>
              <a:t>), be kalbos šerdies, teikia ir savo objektus bei funkcijas. Interneto naršyklės suteikia galimybę valdyti tinklalapius. (pvz.: Node.js teikia serverio pusės funkcijas ir pan.)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Čia yra vaizdas, ką turime, 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kai naršyklėje veikia JavaScript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33" name="Google Shape;133;gd69e0ca61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926" y="4083201"/>
            <a:ext cx="3169000" cy="24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9e0ca61d_0_1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39" name="Google Shape;139;gd69e0ca61d_0_18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0" name="Google Shape;140;gd69e0ca61d_0_1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Naršyklės aplinka, specifikacijos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Yra pagrindinis (</a:t>
            </a:r>
            <a:r>
              <a:rPr i="1" lang="lt-LT" sz="1400"/>
              <a:t>root</a:t>
            </a:r>
            <a:r>
              <a:rPr lang="lt-LT" sz="1400"/>
              <a:t>) objektas, vadinamas </a:t>
            </a:r>
            <a:r>
              <a:rPr i="1" lang="lt-LT" sz="1400"/>
              <a:t>window</a:t>
            </a:r>
            <a:r>
              <a:rPr lang="lt-LT" sz="1400"/>
              <a:t>.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Jis atlieka du vaidmenis: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Pirma, tai yra globalus JavaScript kodo objektas;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Antra, jis žymi naršyklės langą ir pateikia jo valdymo būdus.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41" name="Google Shape;141;gd69e0ca61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51" y="3064551"/>
            <a:ext cx="3357675" cy="26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69e0ca61d_0_1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47" name="Google Shape;147;gd69e0ca61d_0_1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8" name="Google Shape;148;gd69e0ca61d_0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Naršyklės aplinka, specifikacijos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 naudojame jį kaip globalų objektą: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function sayHi() {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  console.log("Hello");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}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Beje, globalios funkcijos yra visuotinio objekto metodai: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window.sayHi();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49" name="Google Shape;149;gd69e0ca61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51" y="3064551"/>
            <a:ext cx="3357675" cy="26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9e0ca61d_0_2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55" name="Google Shape;155;gd69e0ca61d_0_2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6" name="Google Shape;156;gd69e0ca61d_0_2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Naršyklės aplinka, specifikacijos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Arba pvz.: norėdami pamatyti naršyklės lango aukštį: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console.log(window.innerHeight);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Beje, yra daugiau konkrečių naršyklės langų (browser window) metodų ir ypatybių, juos aptarsime vėliau.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57" name="Google Shape;157;gd69e0ca61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551" y="3064551"/>
            <a:ext cx="3357675" cy="26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9e0ca61d_0_3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63" name="Google Shape;163;gd69e0ca61d_0_34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4" name="Google Shape;164;gd69e0ca61d_0_34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Dokumento objekto modelis arba trumpai DOM rodo visą puslapio turinį kaip objektus, kuriuos galima modifikuoti.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Dokumento (</a:t>
            </a:r>
            <a:r>
              <a:rPr i="1" lang="lt-LT" sz="1400"/>
              <a:t>document</a:t>
            </a:r>
            <a:r>
              <a:rPr lang="lt-LT" sz="1400"/>
              <a:t>) objektas yra pagrindinis puslapio įėjimo taškas. Jį naudodami galime bet ką pakeisti arba sukurti.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Pvz.: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// pakeisti fono spalvą į raudoną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document.body.style.background = "red";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Plačiau: DOM Living Standard at </a:t>
            </a:r>
            <a:r>
              <a:rPr lang="lt-LT" sz="1400" u="sng">
                <a:hlinkClick r:id="rId3"/>
              </a:rPr>
              <a:t>https://dom.spec.whatwg.org</a:t>
            </a:r>
            <a:r>
              <a:rPr lang="lt-LT" sz="1400"/>
              <a:t> 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9e0ca61d_0_4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DOM manipuliavimas (teorija)</a:t>
            </a:r>
            <a:endParaRPr sz="2850"/>
          </a:p>
        </p:txBody>
      </p:sp>
      <p:sp>
        <p:nvSpPr>
          <p:cNvPr id="170" name="Google Shape;170;gd69e0ca61d_0_4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1" name="Google Shape;171;gd69e0ca61d_0_4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Dokumento objekto modelis (DOM)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Papildomai: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Naršyklės objekto modelis (Browser Object Model) (BOM)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Naršyklės objekto modelis (BOM) žymi papildomus naršyklės (pagrindinės aplinkos arba “host environment”) pateiktus objektus darbui su viskuo, išskyrus dokumentą.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 (navigator, history, screen, location ir document)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