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iO57NGZGut0lasfsNR/UVoRzHM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lt-L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5cb165f98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d5cb165f98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5cb165f98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d5cb165f98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5cb165f98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d5cb165f98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5cb165f98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d5cb165f98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5cb165f98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d5cb165f98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5cb165f98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d5cb165f98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69e0ca61d_0_1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gd69e0ca61d_0_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5cb165f98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gd5cb165f98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77118b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c8177118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ad0fffb7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7ad0fffb7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5cb165f98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d5cb165f98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5cb165f98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d5cb165f98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5cb165f98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d5cb165f98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5cb165f98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d5cb165f98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5cb165f98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d5cb165f98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5cb165f98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d5cb165f98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8"/>
            <a:ext cx="2334168" cy="6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/>
          <p:nvPr>
            <p:ph idx="3" type="pic"/>
          </p:nvPr>
        </p:nvSpPr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12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25" name="Google Shape;25;p12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2"/>
          <p:cNvSpPr txBox="1"/>
          <p:nvPr>
            <p:ph type="title"/>
          </p:nvPr>
        </p:nvSpPr>
        <p:spPr>
          <a:xfrm>
            <a:off x="480391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139858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3" type="body"/>
          </p:nvPr>
        </p:nvSpPr>
        <p:spPr>
          <a:xfrm>
            <a:off x="139858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4" type="body"/>
          </p:nvPr>
        </p:nvSpPr>
        <p:spPr>
          <a:xfrm>
            <a:off x="139858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5" type="body"/>
          </p:nvPr>
        </p:nvSpPr>
        <p:spPr>
          <a:xfrm>
            <a:off x="7476658" y="3193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6" type="body"/>
          </p:nvPr>
        </p:nvSpPr>
        <p:spPr>
          <a:xfrm>
            <a:off x="7476658" y="4336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7" type="body"/>
          </p:nvPr>
        </p:nvSpPr>
        <p:spPr>
          <a:xfrm>
            <a:off x="7476658" y="5479410"/>
            <a:ext cx="423573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13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40" name="Google Shape;40;p13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" name="Google Shape;48;p15"/>
          <p:cNvGrpSpPr/>
          <p:nvPr/>
        </p:nvGrpSpPr>
        <p:grpSpPr>
          <a:xfrm>
            <a:off x="11078621" y="458788"/>
            <a:ext cx="632987" cy="680884"/>
            <a:chOff x="3600450" y="-1698438"/>
            <a:chExt cx="1353502" cy="1455919"/>
          </a:xfrm>
        </p:grpSpPr>
        <p:sp>
          <p:nvSpPr>
            <p:cNvPr id="49" name="Google Shape;49;p15"/>
            <p:cNvSpPr/>
            <p:nvPr/>
          </p:nvSpPr>
          <p:spPr>
            <a:xfrm>
              <a:off x="3903344" y="-868608"/>
              <a:ext cx="283844" cy="228558"/>
            </a:xfrm>
            <a:custGeom>
              <a:rect b="b" l="l" r="r" t="t"/>
              <a:pathLst>
                <a:path extrusionOk="0" h="228558" w="283844">
                  <a:moveTo>
                    <a:pt x="222885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72605"/>
                  </a:lnTo>
                  <a:cubicBezTo>
                    <a:pt x="0" y="203901"/>
                    <a:pt x="24765" y="228559"/>
                    <a:pt x="56198" y="228559"/>
                  </a:cubicBezTo>
                  <a:lnTo>
                    <a:pt x="222885" y="228559"/>
                  </a:lnTo>
                  <a:cubicBezTo>
                    <a:pt x="256223" y="228559"/>
                    <a:pt x="283845" y="201056"/>
                    <a:pt x="283845" y="167863"/>
                  </a:cubicBezTo>
                  <a:lnTo>
                    <a:pt x="283845" y="59748"/>
                  </a:lnTo>
                  <a:cubicBezTo>
                    <a:pt x="282893" y="26555"/>
                    <a:pt x="256223" y="0"/>
                    <a:pt x="222885" y="0"/>
                  </a:cubicBezTo>
                  <a:close/>
                  <a:moveTo>
                    <a:pt x="200978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3895725" y="-1161015"/>
              <a:ext cx="763904" cy="263956"/>
            </a:xfrm>
            <a:custGeom>
              <a:rect b="b" l="l" r="r" t="t"/>
              <a:pathLst>
                <a:path extrusionOk="0" h="263956" w="763904">
                  <a:moveTo>
                    <a:pt x="734378" y="174809"/>
                  </a:moveTo>
                  <a:lnTo>
                    <a:pt x="734378" y="173860"/>
                  </a:lnTo>
                  <a:lnTo>
                    <a:pt x="734378" y="116009"/>
                  </a:lnTo>
                  <a:lnTo>
                    <a:pt x="734378" y="116009"/>
                  </a:lnTo>
                  <a:cubicBezTo>
                    <a:pt x="734378" y="70487"/>
                    <a:pt x="705803" y="27810"/>
                    <a:pt x="663893" y="9791"/>
                  </a:cubicBezTo>
                  <a:cubicBezTo>
                    <a:pt x="616268" y="-11073"/>
                    <a:pt x="560070" y="2204"/>
                    <a:pt x="526733" y="42036"/>
                  </a:cubicBezTo>
                  <a:cubicBezTo>
                    <a:pt x="493395" y="87558"/>
                    <a:pt x="438150" y="116009"/>
                    <a:pt x="381953" y="116009"/>
                  </a:cubicBezTo>
                  <a:cubicBezTo>
                    <a:pt x="324803" y="116009"/>
                    <a:pt x="270510" y="88506"/>
                    <a:pt x="237173" y="42984"/>
                  </a:cubicBezTo>
                  <a:cubicBezTo>
                    <a:pt x="203835" y="4101"/>
                    <a:pt x="147638" y="-10125"/>
                    <a:pt x="100965" y="9791"/>
                  </a:cubicBezTo>
                  <a:cubicBezTo>
                    <a:pt x="58102" y="27810"/>
                    <a:pt x="29527" y="70487"/>
                    <a:pt x="29527" y="116958"/>
                  </a:cubicBezTo>
                  <a:lnTo>
                    <a:pt x="29527" y="173860"/>
                  </a:lnTo>
                  <a:cubicBezTo>
                    <a:pt x="29527" y="203260"/>
                    <a:pt x="18098" y="230763"/>
                    <a:pt x="0" y="251627"/>
                  </a:cubicBezTo>
                  <a:lnTo>
                    <a:pt x="953" y="252576"/>
                  </a:lnTo>
                  <a:cubicBezTo>
                    <a:pt x="20002" y="239298"/>
                    <a:pt x="43815" y="231711"/>
                    <a:pt x="68580" y="231711"/>
                  </a:cubicBezTo>
                  <a:lnTo>
                    <a:pt x="230505" y="231711"/>
                  </a:lnTo>
                  <a:cubicBezTo>
                    <a:pt x="261938" y="231711"/>
                    <a:pt x="291465" y="244040"/>
                    <a:pt x="312420" y="263956"/>
                  </a:cubicBezTo>
                  <a:cubicBezTo>
                    <a:pt x="312420" y="263956"/>
                    <a:pt x="312420" y="263956"/>
                    <a:pt x="312420" y="263956"/>
                  </a:cubicBezTo>
                  <a:lnTo>
                    <a:pt x="312420" y="263956"/>
                  </a:lnTo>
                  <a:cubicBezTo>
                    <a:pt x="329565" y="244040"/>
                    <a:pt x="355283" y="231711"/>
                    <a:pt x="381953" y="231711"/>
                  </a:cubicBezTo>
                  <a:lnTo>
                    <a:pt x="381953" y="231711"/>
                  </a:lnTo>
                  <a:cubicBezTo>
                    <a:pt x="409575" y="231711"/>
                    <a:pt x="434340" y="244040"/>
                    <a:pt x="451485" y="263956"/>
                  </a:cubicBezTo>
                  <a:lnTo>
                    <a:pt x="451485" y="263956"/>
                  </a:lnTo>
                  <a:lnTo>
                    <a:pt x="451485" y="263956"/>
                  </a:lnTo>
                  <a:cubicBezTo>
                    <a:pt x="473392" y="244040"/>
                    <a:pt x="501967" y="231711"/>
                    <a:pt x="533400" y="231711"/>
                  </a:cubicBezTo>
                  <a:lnTo>
                    <a:pt x="695325" y="231711"/>
                  </a:lnTo>
                  <a:cubicBezTo>
                    <a:pt x="720090" y="231711"/>
                    <a:pt x="743903" y="239298"/>
                    <a:pt x="762953" y="252576"/>
                  </a:cubicBezTo>
                  <a:lnTo>
                    <a:pt x="763905" y="251627"/>
                  </a:lnTo>
                  <a:cubicBezTo>
                    <a:pt x="746760" y="230763"/>
                    <a:pt x="735330" y="204208"/>
                    <a:pt x="734378" y="174809"/>
                  </a:cubicBezTo>
                  <a:lnTo>
                    <a:pt x="734378" y="1748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4368164" y="-868608"/>
              <a:ext cx="283845" cy="228558"/>
            </a:xfrm>
            <a:custGeom>
              <a:rect b="b" l="l" r="r" t="t"/>
              <a:pathLst>
                <a:path extrusionOk="0" h="228558" w="283845">
                  <a:moveTo>
                    <a:pt x="223838" y="0"/>
                  </a:moveTo>
                  <a:lnTo>
                    <a:pt x="60960" y="0"/>
                  </a:lnTo>
                  <a:cubicBezTo>
                    <a:pt x="27623" y="0"/>
                    <a:pt x="0" y="27503"/>
                    <a:pt x="0" y="60696"/>
                  </a:cubicBezTo>
                  <a:lnTo>
                    <a:pt x="0" y="167863"/>
                  </a:lnTo>
                  <a:cubicBezTo>
                    <a:pt x="0" y="201056"/>
                    <a:pt x="27623" y="228559"/>
                    <a:pt x="60960" y="228559"/>
                  </a:cubicBezTo>
                  <a:lnTo>
                    <a:pt x="227648" y="228559"/>
                  </a:lnTo>
                  <a:cubicBezTo>
                    <a:pt x="259080" y="228559"/>
                    <a:pt x="283845" y="203901"/>
                    <a:pt x="283845" y="172605"/>
                  </a:cubicBezTo>
                  <a:lnTo>
                    <a:pt x="283845" y="59748"/>
                  </a:lnTo>
                  <a:cubicBezTo>
                    <a:pt x="283845" y="26555"/>
                    <a:pt x="257175" y="0"/>
                    <a:pt x="223838" y="0"/>
                  </a:cubicBezTo>
                  <a:close/>
                  <a:moveTo>
                    <a:pt x="200977" y="171656"/>
                  </a:moveTo>
                  <a:lnTo>
                    <a:pt x="83820" y="171656"/>
                  </a:lnTo>
                  <a:lnTo>
                    <a:pt x="83820" y="55954"/>
                  </a:lnTo>
                  <a:lnTo>
                    <a:pt x="141923" y="55954"/>
                  </a:lnTo>
                  <a:cubicBezTo>
                    <a:pt x="142875" y="87251"/>
                    <a:pt x="168593" y="111908"/>
                    <a:pt x="200025" y="111908"/>
                  </a:cubicBezTo>
                  <a:lnTo>
                    <a:pt x="200025" y="1716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3600450" y="-1698438"/>
              <a:ext cx="1353502" cy="1455919"/>
            </a:xfrm>
            <a:custGeom>
              <a:rect b="b" l="l" r="r" t="t"/>
              <a:pathLst>
                <a:path extrusionOk="0" h="1455919" w="1353502">
                  <a:moveTo>
                    <a:pt x="0" y="0"/>
                  </a:moveTo>
                  <a:lnTo>
                    <a:pt x="0" y="782411"/>
                  </a:lnTo>
                  <a:cubicBezTo>
                    <a:pt x="0" y="921822"/>
                    <a:pt x="44768" y="1060285"/>
                    <a:pt x="125730" y="1173142"/>
                  </a:cubicBezTo>
                  <a:cubicBezTo>
                    <a:pt x="204788" y="1283154"/>
                    <a:pt x="317183" y="1368508"/>
                    <a:pt x="444818" y="1414978"/>
                  </a:cubicBezTo>
                  <a:cubicBezTo>
                    <a:pt x="577215" y="1463345"/>
                    <a:pt x="724853" y="1469035"/>
                    <a:pt x="861060" y="1431100"/>
                  </a:cubicBezTo>
                  <a:cubicBezTo>
                    <a:pt x="993458" y="1394114"/>
                    <a:pt x="1112520" y="1316347"/>
                    <a:pt x="1199198" y="1211077"/>
                  </a:cubicBezTo>
                  <a:cubicBezTo>
                    <a:pt x="1286828" y="1104859"/>
                    <a:pt x="1341120" y="973034"/>
                    <a:pt x="1351598" y="835520"/>
                  </a:cubicBezTo>
                  <a:cubicBezTo>
                    <a:pt x="1352550" y="817501"/>
                    <a:pt x="1353503" y="800430"/>
                    <a:pt x="1353503" y="782411"/>
                  </a:cubicBezTo>
                  <a:lnTo>
                    <a:pt x="1353503" y="0"/>
                  </a:lnTo>
                  <a:lnTo>
                    <a:pt x="0" y="0"/>
                  </a:lnTo>
                  <a:close/>
                  <a:moveTo>
                    <a:pt x="1147763" y="711282"/>
                  </a:moveTo>
                  <a:lnTo>
                    <a:pt x="1147763" y="713179"/>
                  </a:lnTo>
                  <a:lnTo>
                    <a:pt x="1147763" y="827933"/>
                  </a:lnTo>
                  <a:lnTo>
                    <a:pt x="1146810" y="827933"/>
                  </a:lnTo>
                  <a:cubicBezTo>
                    <a:pt x="1122998" y="827933"/>
                    <a:pt x="1101090" y="820346"/>
                    <a:pt x="1082040" y="808017"/>
                  </a:cubicBezTo>
                  <a:lnTo>
                    <a:pt x="1081088" y="808965"/>
                  </a:lnTo>
                  <a:cubicBezTo>
                    <a:pt x="1100138" y="830778"/>
                    <a:pt x="1112520" y="858281"/>
                    <a:pt x="1112520" y="889577"/>
                  </a:cubicBezTo>
                  <a:lnTo>
                    <a:pt x="1112520" y="1001486"/>
                  </a:lnTo>
                  <a:cubicBezTo>
                    <a:pt x="1112520" y="1065975"/>
                    <a:pt x="1060133" y="1118136"/>
                    <a:pt x="995363" y="1118136"/>
                  </a:cubicBezTo>
                  <a:lnTo>
                    <a:pt x="828675" y="1118136"/>
                  </a:lnTo>
                  <a:cubicBezTo>
                    <a:pt x="762000" y="1118136"/>
                    <a:pt x="707708" y="1064079"/>
                    <a:pt x="707708" y="997692"/>
                  </a:cubicBezTo>
                  <a:lnTo>
                    <a:pt x="707708" y="924667"/>
                  </a:lnTo>
                  <a:lnTo>
                    <a:pt x="707708" y="92466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89577"/>
                  </a:lnTo>
                  <a:lnTo>
                    <a:pt x="707708" y="860178"/>
                  </a:lnTo>
                  <a:cubicBezTo>
                    <a:pt x="707708" y="819397"/>
                    <a:pt x="646748" y="819397"/>
                    <a:pt x="646748" y="860178"/>
                  </a:cubicBez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889577"/>
                  </a:lnTo>
                  <a:lnTo>
                    <a:pt x="646748" y="924667"/>
                  </a:lnTo>
                  <a:lnTo>
                    <a:pt x="646748" y="924667"/>
                  </a:lnTo>
                  <a:lnTo>
                    <a:pt x="646748" y="997692"/>
                  </a:lnTo>
                  <a:cubicBezTo>
                    <a:pt x="646748" y="1064079"/>
                    <a:pt x="592455" y="1118136"/>
                    <a:pt x="525780" y="1118136"/>
                  </a:cubicBezTo>
                  <a:lnTo>
                    <a:pt x="359093" y="1118136"/>
                  </a:lnTo>
                  <a:cubicBezTo>
                    <a:pt x="294323" y="1118136"/>
                    <a:pt x="241935" y="1065975"/>
                    <a:pt x="241935" y="1001486"/>
                  </a:cubicBezTo>
                  <a:lnTo>
                    <a:pt x="241935" y="889577"/>
                  </a:lnTo>
                  <a:cubicBezTo>
                    <a:pt x="241935" y="858281"/>
                    <a:pt x="254318" y="829830"/>
                    <a:pt x="273368" y="808965"/>
                  </a:cubicBezTo>
                  <a:lnTo>
                    <a:pt x="272415" y="808017"/>
                  </a:lnTo>
                  <a:cubicBezTo>
                    <a:pt x="254318" y="820346"/>
                    <a:pt x="231458" y="827933"/>
                    <a:pt x="207645" y="827933"/>
                  </a:cubicBezTo>
                  <a:lnTo>
                    <a:pt x="206693" y="827933"/>
                  </a:lnTo>
                  <a:lnTo>
                    <a:pt x="206693" y="711282"/>
                  </a:lnTo>
                  <a:lnTo>
                    <a:pt x="206693" y="653432"/>
                  </a:lnTo>
                  <a:cubicBezTo>
                    <a:pt x="206693" y="556697"/>
                    <a:pt x="237173" y="461859"/>
                    <a:pt x="293370" y="384093"/>
                  </a:cubicBezTo>
                  <a:cubicBezTo>
                    <a:pt x="348615" y="307274"/>
                    <a:pt x="426720" y="248475"/>
                    <a:pt x="516255" y="216230"/>
                  </a:cubicBezTo>
                  <a:cubicBezTo>
                    <a:pt x="567690" y="197262"/>
                    <a:pt x="622935" y="187779"/>
                    <a:pt x="678180" y="187779"/>
                  </a:cubicBezTo>
                  <a:lnTo>
                    <a:pt x="678180" y="187779"/>
                  </a:lnTo>
                  <a:lnTo>
                    <a:pt x="911543" y="187779"/>
                  </a:lnTo>
                  <a:lnTo>
                    <a:pt x="911543" y="249423"/>
                  </a:lnTo>
                  <a:cubicBezTo>
                    <a:pt x="911543" y="249423"/>
                    <a:pt x="911543" y="249423"/>
                    <a:pt x="911543" y="249423"/>
                  </a:cubicBezTo>
                  <a:lnTo>
                    <a:pt x="911543" y="304429"/>
                  </a:lnTo>
                  <a:lnTo>
                    <a:pt x="1027748" y="304429"/>
                  </a:lnTo>
                  <a:lnTo>
                    <a:pt x="1027748" y="420131"/>
                  </a:lnTo>
                  <a:lnTo>
                    <a:pt x="1144905" y="420131"/>
                  </a:lnTo>
                  <a:lnTo>
                    <a:pt x="1145858" y="420131"/>
                  </a:lnTo>
                  <a:lnTo>
                    <a:pt x="1145858" y="620238"/>
                  </a:lnTo>
                  <a:cubicBezTo>
                    <a:pt x="1146810" y="630670"/>
                    <a:pt x="1146810" y="642051"/>
                    <a:pt x="1146810" y="653432"/>
                  </a:cubicBezTo>
                  <a:lnTo>
                    <a:pt x="1146810" y="711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5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6" name="Google Shape;56;p16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57" name="Google Shape;57;p16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3281688" y="18218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3" type="body"/>
          </p:nvPr>
        </p:nvSpPr>
        <p:spPr>
          <a:xfrm>
            <a:off x="3281688" y="21714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type="title"/>
          </p:nvPr>
        </p:nvSpPr>
        <p:spPr>
          <a:xfrm>
            <a:off x="480391" y="5032099"/>
            <a:ext cx="2343491" cy="1365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4" type="body"/>
          </p:nvPr>
        </p:nvSpPr>
        <p:spPr>
          <a:xfrm>
            <a:off x="7503551" y="1821809"/>
            <a:ext cx="4208058" cy="79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5" type="body"/>
          </p:nvPr>
        </p:nvSpPr>
        <p:spPr>
          <a:xfrm>
            <a:off x="3281688" y="2727012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6" type="body"/>
          </p:nvPr>
        </p:nvSpPr>
        <p:spPr>
          <a:xfrm>
            <a:off x="3281688" y="3076635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7" type="body"/>
          </p:nvPr>
        </p:nvSpPr>
        <p:spPr>
          <a:xfrm>
            <a:off x="7503551" y="2724846"/>
            <a:ext cx="4208058" cy="89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8" type="body"/>
          </p:nvPr>
        </p:nvSpPr>
        <p:spPr>
          <a:xfrm>
            <a:off x="3281688" y="365060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9" type="body"/>
          </p:nvPr>
        </p:nvSpPr>
        <p:spPr>
          <a:xfrm>
            <a:off x="3281688" y="400023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3" type="body"/>
          </p:nvPr>
        </p:nvSpPr>
        <p:spPr>
          <a:xfrm>
            <a:off x="7503551" y="3666017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4" type="body"/>
          </p:nvPr>
        </p:nvSpPr>
        <p:spPr>
          <a:xfrm>
            <a:off x="3281688" y="4571989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5" type="body"/>
          </p:nvPr>
        </p:nvSpPr>
        <p:spPr>
          <a:xfrm>
            <a:off x="3281688" y="4921612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6" type="body"/>
          </p:nvPr>
        </p:nvSpPr>
        <p:spPr>
          <a:xfrm>
            <a:off x="3281688" y="5493370"/>
            <a:ext cx="3750857" cy="32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7" type="body"/>
          </p:nvPr>
        </p:nvSpPr>
        <p:spPr>
          <a:xfrm>
            <a:off x="3281688" y="5842993"/>
            <a:ext cx="3750857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8" type="body"/>
          </p:nvPr>
        </p:nvSpPr>
        <p:spPr>
          <a:xfrm>
            <a:off x="7503551" y="4605022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9" type="body"/>
          </p:nvPr>
        </p:nvSpPr>
        <p:spPr>
          <a:xfrm>
            <a:off x="7503551" y="5493370"/>
            <a:ext cx="4208058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80" name="Google Shape;80;p14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6557682" y="3193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3" type="body"/>
          </p:nvPr>
        </p:nvSpPr>
        <p:spPr>
          <a:xfrm>
            <a:off x="6557682" y="4336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4" type="body"/>
          </p:nvPr>
        </p:nvSpPr>
        <p:spPr>
          <a:xfrm>
            <a:off x="6557682" y="5479410"/>
            <a:ext cx="5154706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/>
          <p:nvPr>
            <p:ph idx="5" type="pic"/>
          </p:nvPr>
        </p:nvSpPr>
        <p:spPr>
          <a:xfrm>
            <a:off x="1045319" y="1674055"/>
            <a:ext cx="3924971" cy="3988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6557682" y="1371706"/>
            <a:ext cx="5153927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1" name="Google Shape;91;p17"/>
          <p:cNvGrpSpPr/>
          <p:nvPr/>
        </p:nvGrpSpPr>
        <p:grpSpPr>
          <a:xfrm>
            <a:off x="11078622" y="458788"/>
            <a:ext cx="632987" cy="680883"/>
            <a:chOff x="7684476" y="458788"/>
            <a:chExt cx="632987" cy="680883"/>
          </a:xfrm>
        </p:grpSpPr>
        <p:sp>
          <p:nvSpPr>
            <p:cNvPr id="92" name="Google Shape;92;p17"/>
            <p:cNvSpPr/>
            <p:nvPr/>
          </p:nvSpPr>
          <p:spPr>
            <a:xfrm>
              <a:off x="7684476" y="458788"/>
              <a:ext cx="632987" cy="680883"/>
            </a:xfrm>
            <a:custGeom>
              <a:rect b="b" l="l" r="r" t="t"/>
              <a:pathLst>
                <a:path extrusionOk="0" h="680883" w="632987">
                  <a:moveTo>
                    <a:pt x="0" y="0"/>
                  </a:moveTo>
                  <a:lnTo>
                    <a:pt x="0" y="365907"/>
                  </a:lnTo>
                  <a:cubicBezTo>
                    <a:pt x="0" y="431105"/>
                    <a:pt x="20936" y="495859"/>
                    <a:pt x="58800" y="548638"/>
                  </a:cubicBezTo>
                  <a:cubicBezTo>
                    <a:pt x="95772" y="600087"/>
                    <a:pt x="148335" y="640004"/>
                    <a:pt x="208026" y="661737"/>
                  </a:cubicBezTo>
                  <a:cubicBezTo>
                    <a:pt x="269944" y="684357"/>
                    <a:pt x="338989" y="687018"/>
                    <a:pt x="402689" y="669277"/>
                  </a:cubicBezTo>
                  <a:cubicBezTo>
                    <a:pt x="464606" y="651979"/>
                    <a:pt x="520288" y="615610"/>
                    <a:pt x="560824" y="566379"/>
                  </a:cubicBezTo>
                  <a:cubicBezTo>
                    <a:pt x="601806" y="516705"/>
                    <a:pt x="627196" y="455055"/>
                    <a:pt x="632096" y="390744"/>
                  </a:cubicBezTo>
                  <a:cubicBezTo>
                    <a:pt x="632542" y="382317"/>
                    <a:pt x="632987" y="374334"/>
                    <a:pt x="632987" y="365907"/>
                  </a:cubicBezTo>
                  <a:lnTo>
                    <a:pt x="632987" y="0"/>
                  </a:lnTo>
                  <a:lnTo>
                    <a:pt x="0" y="0"/>
                  </a:lnTo>
                  <a:close/>
                  <a:moveTo>
                    <a:pt x="605369" y="365907"/>
                  </a:moveTo>
                  <a:cubicBezTo>
                    <a:pt x="605369" y="425339"/>
                    <a:pt x="586660" y="483884"/>
                    <a:pt x="551915" y="532228"/>
                  </a:cubicBezTo>
                  <a:cubicBezTo>
                    <a:pt x="518061" y="579242"/>
                    <a:pt x="470397" y="616054"/>
                    <a:pt x="415607" y="636013"/>
                  </a:cubicBezTo>
                  <a:cubicBezTo>
                    <a:pt x="359034" y="656858"/>
                    <a:pt x="295780" y="659076"/>
                    <a:pt x="237426" y="642665"/>
                  </a:cubicBezTo>
                  <a:cubicBezTo>
                    <a:pt x="181299" y="626699"/>
                    <a:pt x="130963" y="593878"/>
                    <a:pt x="93545" y="549082"/>
                  </a:cubicBezTo>
                  <a:cubicBezTo>
                    <a:pt x="55681" y="503843"/>
                    <a:pt x="32963" y="447072"/>
                    <a:pt x="28063" y="388526"/>
                  </a:cubicBezTo>
                  <a:cubicBezTo>
                    <a:pt x="27618" y="380987"/>
                    <a:pt x="27173" y="373447"/>
                    <a:pt x="27173" y="366350"/>
                  </a:cubicBezTo>
                  <a:lnTo>
                    <a:pt x="27173" y="27942"/>
                  </a:lnTo>
                  <a:lnTo>
                    <a:pt x="604478" y="27942"/>
                  </a:lnTo>
                  <a:lnTo>
                    <a:pt x="604478" y="365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8083155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7618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865329" y="873038"/>
              <a:ext cx="54345" cy="54109"/>
            </a:xfrm>
            <a:custGeom>
              <a:rect b="b" l="l" r="r" t="t"/>
              <a:pathLst>
                <a:path extrusionOk="0" h="54109" w="54345">
                  <a:moveTo>
                    <a:pt x="27173" y="0"/>
                  </a:moveTo>
                  <a:lnTo>
                    <a:pt x="0" y="0"/>
                  </a:lnTo>
                  <a:lnTo>
                    <a:pt x="0" y="54110"/>
                  </a:lnTo>
                  <a:lnTo>
                    <a:pt x="54345" y="54110"/>
                  </a:lnTo>
                  <a:lnTo>
                    <a:pt x="54345" y="26168"/>
                  </a:lnTo>
                  <a:cubicBezTo>
                    <a:pt x="39645" y="26168"/>
                    <a:pt x="28063" y="14636"/>
                    <a:pt x="271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781139" y="546595"/>
              <a:ext cx="440106" cy="435106"/>
            </a:xfrm>
            <a:custGeom>
              <a:rect b="b" l="l" r="r" t="t"/>
              <a:pathLst>
                <a:path extrusionOk="0" h="435106" w="440106">
                  <a:moveTo>
                    <a:pt x="30736" y="290074"/>
                  </a:moveTo>
                  <a:lnTo>
                    <a:pt x="31182" y="290518"/>
                  </a:lnTo>
                  <a:cubicBezTo>
                    <a:pt x="22273" y="300719"/>
                    <a:pt x="16482" y="313581"/>
                    <a:pt x="16482" y="328217"/>
                  </a:cubicBezTo>
                  <a:lnTo>
                    <a:pt x="16482" y="380553"/>
                  </a:lnTo>
                  <a:cubicBezTo>
                    <a:pt x="16482" y="410713"/>
                    <a:pt x="40982" y="435107"/>
                    <a:pt x="71272" y="435107"/>
                  </a:cubicBezTo>
                  <a:lnTo>
                    <a:pt x="149226" y="435107"/>
                  </a:lnTo>
                  <a:cubicBezTo>
                    <a:pt x="180408" y="435107"/>
                    <a:pt x="205799" y="409826"/>
                    <a:pt x="205799" y="378779"/>
                  </a:cubicBezTo>
                  <a:lnTo>
                    <a:pt x="205799" y="344628"/>
                  </a:lnTo>
                  <a:lnTo>
                    <a:pt x="205799" y="344628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28217"/>
                  </a:lnTo>
                  <a:lnTo>
                    <a:pt x="205799" y="314468"/>
                  </a:lnTo>
                  <a:cubicBezTo>
                    <a:pt x="205799" y="295397"/>
                    <a:pt x="234308" y="295397"/>
                    <a:pt x="234308" y="314468"/>
                  </a:cubicBez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28217"/>
                  </a:lnTo>
                  <a:lnTo>
                    <a:pt x="234308" y="344628"/>
                  </a:lnTo>
                  <a:lnTo>
                    <a:pt x="234308" y="344628"/>
                  </a:lnTo>
                  <a:lnTo>
                    <a:pt x="234308" y="378779"/>
                  </a:lnTo>
                  <a:cubicBezTo>
                    <a:pt x="234308" y="409826"/>
                    <a:pt x="259698" y="435107"/>
                    <a:pt x="290880" y="435107"/>
                  </a:cubicBezTo>
                  <a:lnTo>
                    <a:pt x="368834" y="435107"/>
                  </a:lnTo>
                  <a:cubicBezTo>
                    <a:pt x="399125" y="435107"/>
                    <a:pt x="423625" y="410713"/>
                    <a:pt x="423625" y="380553"/>
                  </a:cubicBezTo>
                  <a:lnTo>
                    <a:pt x="423625" y="328217"/>
                  </a:lnTo>
                  <a:cubicBezTo>
                    <a:pt x="423625" y="313581"/>
                    <a:pt x="417834" y="300275"/>
                    <a:pt x="408925" y="290518"/>
                  </a:cubicBezTo>
                  <a:lnTo>
                    <a:pt x="409370" y="290074"/>
                  </a:lnTo>
                  <a:cubicBezTo>
                    <a:pt x="417834" y="295840"/>
                    <a:pt x="428525" y="299388"/>
                    <a:pt x="439661" y="299388"/>
                  </a:cubicBezTo>
                  <a:lnTo>
                    <a:pt x="440106" y="299388"/>
                  </a:lnTo>
                  <a:lnTo>
                    <a:pt x="440106" y="245279"/>
                  </a:lnTo>
                  <a:lnTo>
                    <a:pt x="440106" y="244835"/>
                  </a:lnTo>
                  <a:lnTo>
                    <a:pt x="440106" y="217780"/>
                  </a:lnTo>
                  <a:cubicBezTo>
                    <a:pt x="440106" y="212458"/>
                    <a:pt x="440106" y="207579"/>
                    <a:pt x="439661" y="202257"/>
                  </a:cubicBezTo>
                  <a:lnTo>
                    <a:pt x="439661" y="108673"/>
                  </a:lnTo>
                  <a:lnTo>
                    <a:pt x="439216" y="108673"/>
                  </a:lnTo>
                  <a:lnTo>
                    <a:pt x="384425" y="108673"/>
                  </a:lnTo>
                  <a:lnTo>
                    <a:pt x="384425" y="54563"/>
                  </a:lnTo>
                  <a:lnTo>
                    <a:pt x="330080" y="54563"/>
                  </a:lnTo>
                  <a:lnTo>
                    <a:pt x="330080" y="28839"/>
                  </a:lnTo>
                  <a:cubicBezTo>
                    <a:pt x="330080" y="28839"/>
                    <a:pt x="330080" y="28839"/>
                    <a:pt x="330080" y="28839"/>
                  </a:cubicBezTo>
                  <a:lnTo>
                    <a:pt x="330080" y="10"/>
                  </a:lnTo>
                  <a:lnTo>
                    <a:pt x="220499" y="10"/>
                  </a:lnTo>
                  <a:lnTo>
                    <a:pt x="220499" y="10"/>
                  </a:lnTo>
                  <a:cubicBezTo>
                    <a:pt x="175508" y="-433"/>
                    <a:pt x="130517" y="13759"/>
                    <a:pt x="93545" y="39484"/>
                  </a:cubicBezTo>
                  <a:cubicBezTo>
                    <a:pt x="57463" y="64765"/>
                    <a:pt x="28954" y="100690"/>
                    <a:pt x="13809" y="141938"/>
                  </a:cubicBezTo>
                  <a:cubicBezTo>
                    <a:pt x="4900" y="165888"/>
                    <a:pt x="0" y="191612"/>
                    <a:pt x="0" y="217780"/>
                  </a:cubicBezTo>
                  <a:lnTo>
                    <a:pt x="0" y="244835"/>
                  </a:lnTo>
                  <a:lnTo>
                    <a:pt x="0" y="299388"/>
                  </a:lnTo>
                  <a:lnTo>
                    <a:pt x="445" y="299388"/>
                  </a:lnTo>
                  <a:cubicBezTo>
                    <a:pt x="11582" y="298945"/>
                    <a:pt x="21827" y="295840"/>
                    <a:pt x="30736" y="290074"/>
                  </a:cubicBezTo>
                  <a:close/>
                  <a:moveTo>
                    <a:pt x="177290" y="378779"/>
                  </a:moveTo>
                  <a:cubicBezTo>
                    <a:pt x="177290" y="394302"/>
                    <a:pt x="164372" y="407165"/>
                    <a:pt x="148781" y="407165"/>
                  </a:cubicBezTo>
                  <a:lnTo>
                    <a:pt x="71272" y="407165"/>
                  </a:lnTo>
                  <a:cubicBezTo>
                    <a:pt x="56572" y="407165"/>
                    <a:pt x="44991" y="395633"/>
                    <a:pt x="44991" y="380997"/>
                  </a:cubicBezTo>
                  <a:lnTo>
                    <a:pt x="44991" y="328217"/>
                  </a:lnTo>
                  <a:cubicBezTo>
                    <a:pt x="44991" y="312694"/>
                    <a:pt x="57909" y="299832"/>
                    <a:pt x="73500" y="299832"/>
                  </a:cubicBezTo>
                  <a:lnTo>
                    <a:pt x="149226" y="299832"/>
                  </a:lnTo>
                  <a:cubicBezTo>
                    <a:pt x="164817" y="299832"/>
                    <a:pt x="177735" y="312694"/>
                    <a:pt x="177735" y="328217"/>
                  </a:cubicBezTo>
                  <a:lnTo>
                    <a:pt x="177735" y="378779"/>
                  </a:lnTo>
                  <a:close/>
                  <a:moveTo>
                    <a:pt x="395116" y="380553"/>
                  </a:moveTo>
                  <a:cubicBezTo>
                    <a:pt x="395116" y="395189"/>
                    <a:pt x="383534" y="406721"/>
                    <a:pt x="368834" y="406721"/>
                  </a:cubicBezTo>
                  <a:lnTo>
                    <a:pt x="290880" y="406721"/>
                  </a:lnTo>
                  <a:cubicBezTo>
                    <a:pt x="275289" y="406721"/>
                    <a:pt x="262371" y="393859"/>
                    <a:pt x="262371" y="378336"/>
                  </a:cubicBezTo>
                  <a:lnTo>
                    <a:pt x="262371" y="328217"/>
                  </a:lnTo>
                  <a:cubicBezTo>
                    <a:pt x="262371" y="312694"/>
                    <a:pt x="275289" y="299832"/>
                    <a:pt x="290880" y="299832"/>
                  </a:cubicBezTo>
                  <a:lnTo>
                    <a:pt x="366607" y="299832"/>
                  </a:lnTo>
                  <a:cubicBezTo>
                    <a:pt x="382198" y="299832"/>
                    <a:pt x="395116" y="312694"/>
                    <a:pt x="395116" y="328217"/>
                  </a:cubicBezTo>
                  <a:lnTo>
                    <a:pt x="395116" y="380553"/>
                  </a:lnTo>
                  <a:close/>
                  <a:moveTo>
                    <a:pt x="55236" y="217780"/>
                  </a:moveTo>
                  <a:cubicBezTo>
                    <a:pt x="55236" y="196047"/>
                    <a:pt x="68600" y="176089"/>
                    <a:pt x="88645" y="167662"/>
                  </a:cubicBezTo>
                  <a:cubicBezTo>
                    <a:pt x="110918" y="158348"/>
                    <a:pt x="137199" y="165001"/>
                    <a:pt x="152345" y="183185"/>
                  </a:cubicBezTo>
                  <a:cubicBezTo>
                    <a:pt x="167935" y="204474"/>
                    <a:pt x="193326" y="217337"/>
                    <a:pt x="220053" y="217337"/>
                  </a:cubicBezTo>
                  <a:cubicBezTo>
                    <a:pt x="246780" y="217337"/>
                    <a:pt x="272171" y="204474"/>
                    <a:pt x="287762" y="182742"/>
                  </a:cubicBezTo>
                  <a:cubicBezTo>
                    <a:pt x="303353" y="164557"/>
                    <a:pt x="329634" y="158348"/>
                    <a:pt x="351907" y="167662"/>
                  </a:cubicBezTo>
                  <a:cubicBezTo>
                    <a:pt x="371507" y="176089"/>
                    <a:pt x="384870" y="196047"/>
                    <a:pt x="384870" y="217337"/>
                  </a:cubicBezTo>
                  <a:lnTo>
                    <a:pt x="384870" y="217337"/>
                  </a:lnTo>
                  <a:lnTo>
                    <a:pt x="384870" y="244835"/>
                  </a:lnTo>
                  <a:lnTo>
                    <a:pt x="384870" y="245722"/>
                  </a:lnTo>
                  <a:lnTo>
                    <a:pt x="384870" y="245722"/>
                  </a:lnTo>
                  <a:cubicBezTo>
                    <a:pt x="384870" y="259471"/>
                    <a:pt x="390216" y="271890"/>
                    <a:pt x="398679" y="281204"/>
                  </a:cubicBezTo>
                  <a:lnTo>
                    <a:pt x="398234" y="281647"/>
                  </a:lnTo>
                  <a:cubicBezTo>
                    <a:pt x="389325" y="275438"/>
                    <a:pt x="378189" y="271890"/>
                    <a:pt x="366607" y="271890"/>
                  </a:cubicBezTo>
                  <a:lnTo>
                    <a:pt x="290880" y="271890"/>
                  </a:lnTo>
                  <a:cubicBezTo>
                    <a:pt x="276180" y="271890"/>
                    <a:pt x="262371" y="277656"/>
                    <a:pt x="252571" y="286970"/>
                  </a:cubicBezTo>
                  <a:lnTo>
                    <a:pt x="252571" y="286970"/>
                  </a:lnTo>
                  <a:lnTo>
                    <a:pt x="252571" y="286970"/>
                  </a:lnTo>
                  <a:cubicBezTo>
                    <a:pt x="244553" y="277656"/>
                    <a:pt x="232971" y="271890"/>
                    <a:pt x="220053" y="271890"/>
                  </a:cubicBezTo>
                  <a:lnTo>
                    <a:pt x="220053" y="271890"/>
                  </a:lnTo>
                  <a:cubicBezTo>
                    <a:pt x="207581" y="271890"/>
                    <a:pt x="195553" y="277656"/>
                    <a:pt x="187535" y="286970"/>
                  </a:cubicBezTo>
                  <a:lnTo>
                    <a:pt x="187535" y="286970"/>
                  </a:lnTo>
                  <a:cubicBezTo>
                    <a:pt x="187535" y="286970"/>
                    <a:pt x="187535" y="286970"/>
                    <a:pt x="187535" y="286970"/>
                  </a:cubicBezTo>
                  <a:cubicBezTo>
                    <a:pt x="177290" y="277656"/>
                    <a:pt x="163926" y="271890"/>
                    <a:pt x="149226" y="271890"/>
                  </a:cubicBezTo>
                  <a:lnTo>
                    <a:pt x="73500" y="271890"/>
                  </a:lnTo>
                  <a:cubicBezTo>
                    <a:pt x="61918" y="271890"/>
                    <a:pt x="50782" y="275438"/>
                    <a:pt x="41872" y="281647"/>
                  </a:cubicBezTo>
                  <a:lnTo>
                    <a:pt x="41427" y="281204"/>
                  </a:lnTo>
                  <a:cubicBezTo>
                    <a:pt x="49891" y="271446"/>
                    <a:pt x="55236" y="259028"/>
                    <a:pt x="55236" y="244835"/>
                  </a:cubicBezTo>
                  <a:lnTo>
                    <a:pt x="55236" y="2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pexels.com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3273287" y="2618264"/>
            <a:ext cx="7050156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lt-LT" sz="5200"/>
              <a:t>JavaScript​</a:t>
            </a:r>
            <a:endParaRPr sz="5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lt-LT" sz="5200"/>
              <a:t>Dom manipuliavimas, </a:t>
            </a:r>
            <a:endParaRPr sz="5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lt-LT" sz="5200"/>
              <a:t>interaktyvumas</a:t>
            </a:r>
            <a:endParaRPr sz="5200"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3273287" y="5930348"/>
            <a:ext cx="7050155" cy="92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JavaScript programavimo kalba</a:t>
            </a:r>
            <a:endParaRPr/>
          </a:p>
        </p:txBody>
      </p:sp>
      <p:sp>
        <p:nvSpPr>
          <p:cNvPr id="102" name="Google Shape;102;p1"/>
          <p:cNvSpPr txBox="1"/>
          <p:nvPr>
            <p:ph idx="10" type="dt"/>
          </p:nvPr>
        </p:nvSpPr>
        <p:spPr>
          <a:xfrm>
            <a:off x="449893" y="5930347"/>
            <a:ext cx="2358936" cy="92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lt-LT"/>
              <a:t>2021</a:t>
            </a:r>
            <a:endParaRPr/>
          </a:p>
        </p:txBody>
      </p:sp>
      <p:sp>
        <p:nvSpPr>
          <p:cNvPr id="103" name="Google Shape;103;p1"/>
          <p:cNvSpPr txBox="1"/>
          <p:nvPr>
            <p:ph idx="2" type="body"/>
          </p:nvPr>
        </p:nvSpPr>
        <p:spPr>
          <a:xfrm>
            <a:off x="474662" y="2619023"/>
            <a:ext cx="233416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lt-LT"/>
              <a:t>Dėstytojas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866240" y="2618264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LYGIS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882117" y="3311271"/>
            <a:ext cx="1835221" cy="464233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DALIS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3513" y="458788"/>
            <a:ext cx="1377950" cy="1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5cb165f98_0_37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Įvykių​ ​registravimas (Events) (teorija)</a:t>
            </a:r>
            <a:endParaRPr sz="2850"/>
          </a:p>
        </p:txBody>
      </p:sp>
      <p:sp>
        <p:nvSpPr>
          <p:cNvPr id="169" name="Google Shape;169;gd5cb165f98_0_37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70" name="Google Shape;170;gd5cb165f98_0_37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Darbas su HTML atributais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element.setAttribute()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Šis metodas priskiria (nurodo) pasirinktam elementui atributą ir jo vertę. Jei atributas jau yra, vertė atnaujinama (kitu atveju pridedamas naujas atributas su nurodytu pavadinimu ir verte).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Sintaksė: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Element.setAttribute(name, value);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name</a:t>
            </a:r>
            <a:r>
              <a:rPr lang="lt-LT" sz="1400"/>
              <a:t> - atributo pavadinimas (pvz. “id”);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value-</a:t>
            </a:r>
            <a:r>
              <a:rPr lang="lt-LT" sz="1400"/>
              <a:t> atributo vertė.</a:t>
            </a:r>
            <a:endParaRPr sz="14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cb165f98_0_43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Įvykių​ ​registravimas (Events) (teorija)</a:t>
            </a:r>
            <a:endParaRPr sz="2850"/>
          </a:p>
        </p:txBody>
      </p:sp>
      <p:sp>
        <p:nvSpPr>
          <p:cNvPr id="176" name="Google Shape;176;gd5cb165f98_0_43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77" name="Google Shape;177;gd5cb165f98_0_43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Darbas su HTML atributais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element.getAttribute()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Šis metodas grąžina nurodyto elemento atributo vertę.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Sintaksė: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 attribute = element.getAttribute(attributeName);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attribute</a:t>
            </a:r>
            <a:r>
              <a:rPr lang="lt-LT" sz="1400"/>
              <a:t>  - yra kintamasis, kurioje yra attributeName reikšmė (“string”).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attributeName</a:t>
            </a:r>
            <a:r>
              <a:rPr lang="lt-LT" sz="1400"/>
              <a:t> - yra atributo, kurio vertę norite gauti, pavadinimas.</a:t>
            </a:r>
            <a:endParaRPr sz="14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5cb165f98_0_49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Įvykių​ ​registravimas (Events) (teorija)</a:t>
            </a:r>
            <a:endParaRPr sz="2850"/>
          </a:p>
        </p:txBody>
      </p:sp>
      <p:sp>
        <p:nvSpPr>
          <p:cNvPr id="183" name="Google Shape;183;gd5cb165f98_0_49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84" name="Google Shape;184;gd5cb165f98_0_49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Darbas su HTML atributais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element.hasAttribute()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Šis metodas tikrina atributo egzistavimą ir grąžina </a:t>
            </a:r>
            <a:r>
              <a:rPr i="1" lang="lt-LT" sz="1400"/>
              <a:t>true/false</a:t>
            </a:r>
            <a:r>
              <a:rPr lang="lt-LT" sz="1400"/>
              <a:t> reikšmes.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Sintaksė: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 attribute = element.hasAttribute(attributeName);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attributeName</a:t>
            </a:r>
            <a:r>
              <a:rPr lang="lt-LT" sz="1400"/>
              <a:t> - yra atributo, kurio vertę tikriname, pavadinimas.</a:t>
            </a:r>
            <a:endParaRPr sz="14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5cb165f98_0_55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Įvykių​ ​registravimas (Events) (teorija)</a:t>
            </a:r>
            <a:endParaRPr sz="2850"/>
          </a:p>
        </p:txBody>
      </p:sp>
      <p:sp>
        <p:nvSpPr>
          <p:cNvPr id="190" name="Google Shape;190;gd5cb165f98_0_55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91" name="Google Shape;191;gd5cb165f98_0_55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Darbas su HTML atributais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element.removeAttribute()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Šis metodas panaikina atributą.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Sintaksė: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 attribute = element.removeAttribute(attributeName);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attributeName</a:t>
            </a:r>
            <a:r>
              <a:rPr lang="lt-LT" sz="1400"/>
              <a:t> - yra atributo, kurį norima panaikinti, pavadinimas.</a:t>
            </a:r>
            <a:endParaRPr sz="14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5cb165f98_0_61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Įvykių​ ​registravimas (Events) (teorija)</a:t>
            </a:r>
            <a:endParaRPr sz="2850"/>
          </a:p>
        </p:txBody>
      </p:sp>
      <p:sp>
        <p:nvSpPr>
          <p:cNvPr id="197" name="Google Shape;197;gd5cb165f98_0_61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98" name="Google Shape;198;gd5cb165f98_0_61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Darbas su HTML klasėmis (class atribute)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element.classList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Šis metodas leidžia dirbti su individualiomis elemento klasėmis.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classList metodai: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elem.classList.add/remove("class")</a:t>
            </a:r>
            <a:r>
              <a:rPr lang="lt-LT" sz="1400"/>
              <a:t> - prideda / pašalina klasę.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elem.classList.toggle</a:t>
            </a:r>
            <a:r>
              <a:rPr lang="lt-LT" sz="1400"/>
              <a:t>("</a:t>
            </a:r>
            <a:r>
              <a:rPr i="1" lang="lt-LT" sz="1400"/>
              <a:t>class</a:t>
            </a:r>
            <a:r>
              <a:rPr lang="lt-LT" sz="1400"/>
              <a:t>") - prideda klasę, jei jos nėra, jei yra - pašalina.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elem.classList.contains("class")</a:t>
            </a:r>
            <a:r>
              <a:rPr lang="lt-LT" sz="1400"/>
              <a:t> - patikrina nurodytą klasę, grąžina true / false.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100"/>
              <a:t>Papildomai: </a:t>
            </a:r>
            <a:r>
              <a:rPr b="1" lang="lt-LT" sz="1100"/>
              <a:t>element.className() </a:t>
            </a:r>
            <a:r>
              <a:rPr lang="lt-LT" sz="1100"/>
              <a:t>- grąžina visas elemento klases kaip tekstą (string).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5cb165f98_0_67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Įvykių​ ​registravimas (Events) (teorija)</a:t>
            </a:r>
            <a:endParaRPr sz="2850"/>
          </a:p>
        </p:txBody>
      </p:sp>
      <p:sp>
        <p:nvSpPr>
          <p:cNvPr id="204" name="Google Shape;204;gd5cb165f98_0_67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205" name="Google Shape;205;gd5cb165f98_0_67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Darbas su HTML elemento stiliumi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element.style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Nuosavybė </a:t>
            </a:r>
            <a:r>
              <a:rPr i="1" lang="lt-LT" sz="1400"/>
              <a:t>element.style</a:t>
            </a:r>
            <a:r>
              <a:rPr lang="lt-LT" sz="1400"/>
              <a:t> yra objektas, atitinkantis tai, kas parašyta HTML </a:t>
            </a:r>
            <a:r>
              <a:rPr i="1" lang="lt-LT" sz="1400"/>
              <a:t>style</a:t>
            </a:r>
            <a:r>
              <a:rPr lang="lt-LT" sz="1400"/>
              <a:t> atribute.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Sintaksė: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 attribute = element.style.backgroundColor = “blue”;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100"/>
              <a:t>Papildomai: </a:t>
            </a:r>
            <a:r>
              <a:rPr b="1" lang="lt-LT" sz="1100"/>
              <a:t>getComputedStyle(element, [pseudo]) </a:t>
            </a:r>
            <a:r>
              <a:rPr lang="lt-LT" sz="1100"/>
              <a:t>- padeda pamatyti turimą HTML elemento stilių.</a:t>
            </a:r>
            <a:endParaRPr sz="11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69e0ca61d_0_189"/>
          <p:cNvSpPr txBox="1"/>
          <p:nvPr>
            <p:ph idx="1" type="body"/>
          </p:nvPr>
        </p:nvSpPr>
        <p:spPr>
          <a:xfrm>
            <a:off x="480402" y="460650"/>
            <a:ext cx="6918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800"/>
              <a:t>JavaScript programavimo kalba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t/>
            </a:r>
            <a:endParaRPr sz="1800"/>
          </a:p>
        </p:txBody>
      </p:sp>
      <p:sp>
        <p:nvSpPr>
          <p:cNvPr id="211" name="Google Shape;211;gd69e0ca61d_0_189"/>
          <p:cNvSpPr/>
          <p:nvPr/>
        </p:nvSpPr>
        <p:spPr>
          <a:xfrm>
            <a:off x="480402" y="2023467"/>
            <a:ext cx="10152600" cy="46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>
                <a:solidFill>
                  <a:schemeClr val="lt1"/>
                </a:solidFill>
              </a:rPr>
              <a:t>Turite HTML dokumentą, kuriame yra pateiktas vienas div su id=”main”.</a:t>
            </a:r>
            <a:endParaRPr>
              <a:solidFill>
                <a:schemeClr val="lt1"/>
              </a:solidFill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lt-LT">
                <a:solidFill>
                  <a:schemeClr val="lt1"/>
                </a:solidFill>
              </a:rPr>
              <a:t>UŽDUOTIS: Sukurti jam (jo vidui) tokį markup naudojant JavaScipt:</a:t>
            </a:r>
            <a:endParaRPr i="1">
              <a:solidFill>
                <a:schemeClr val="lt1"/>
              </a:solidFill>
            </a:endParaRPr>
          </a:p>
          <a:p>
            <a:pPr indent="-317500" lvl="0" marL="457200" marR="139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i="1" lang="lt-LT">
                <a:solidFill>
                  <a:schemeClr val="lt1"/>
                </a:solidFill>
              </a:rPr>
              <a:t>&lt;h2&gt; tag’as su tekstu;</a:t>
            </a:r>
            <a:endParaRPr i="1">
              <a:solidFill>
                <a:schemeClr val="lt1"/>
              </a:solidFill>
            </a:endParaRPr>
          </a:p>
          <a:p>
            <a:pPr indent="-317500" lvl="0" marL="457200" marR="139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i="1" lang="lt-LT">
                <a:solidFill>
                  <a:schemeClr val="lt1"/>
                </a:solidFill>
              </a:rPr>
              <a:t>&lt;p&gt; tag’as su tekstu;</a:t>
            </a:r>
            <a:endParaRPr i="1">
              <a:solidFill>
                <a:schemeClr val="lt1"/>
              </a:solidFill>
            </a:endParaRPr>
          </a:p>
          <a:p>
            <a:pPr indent="-317500" lvl="0" marL="457200" marR="139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i="1" lang="lt-LT">
                <a:solidFill>
                  <a:schemeClr val="lt1"/>
                </a:solidFill>
              </a:rPr>
              <a:t>&lt;ul&gt; tag’as, kurio viduje yra vienas &lt;li&gt;</a:t>
            </a:r>
            <a:endParaRPr i="1">
              <a:solidFill>
                <a:schemeClr val="lt1"/>
              </a:solidFill>
            </a:endParaRPr>
          </a:p>
          <a:p>
            <a:pPr indent="-317500" lvl="0" marL="457200" marR="139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i="1" lang="lt-LT">
                <a:solidFill>
                  <a:schemeClr val="lt1"/>
                </a:solidFill>
              </a:rPr>
              <a:t>&lt;p&gt; tag’as su tekstu;</a:t>
            </a:r>
            <a:endParaRPr i="1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12" name="Google Shape;212;gd69e0ca61d_0_189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5cb165f98_0_79"/>
          <p:cNvSpPr txBox="1"/>
          <p:nvPr>
            <p:ph idx="1" type="body"/>
          </p:nvPr>
        </p:nvSpPr>
        <p:spPr>
          <a:xfrm>
            <a:off x="480402" y="460650"/>
            <a:ext cx="6918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800"/>
              <a:t>JavaScript programavimo kalba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t/>
            </a:r>
            <a:endParaRPr sz="1800"/>
          </a:p>
        </p:txBody>
      </p:sp>
      <p:sp>
        <p:nvSpPr>
          <p:cNvPr id="218" name="Google Shape;218;gd5cb165f98_0_79"/>
          <p:cNvSpPr/>
          <p:nvPr/>
        </p:nvSpPr>
        <p:spPr>
          <a:xfrm>
            <a:off x="480402" y="2023467"/>
            <a:ext cx="10152600" cy="46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200">
                <a:solidFill>
                  <a:schemeClr val="dk2"/>
                </a:solidFill>
              </a:rPr>
              <a:t>Sukurkite HTML dokumentą, kuris &lt;body&gt; dalyje turės tris žymas, t.y. &lt;header&gt;, &lt;main&gt;, &lt;footer&gt;. 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marR="139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lt-LT" sz="1200">
                <a:solidFill>
                  <a:schemeClr val="dk2"/>
                </a:solidFill>
              </a:rPr>
              <a:t>&lt;header&gt; dalyje bus navigacijos meniu su 5 nuorodomis, kuris bus “Responsive” (mobilioje versjoje turi būti “toggler” mygtukas, kurį paspaudus atsiranda meniu).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marR="139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lt-LT" sz="1200">
                <a:solidFill>
                  <a:schemeClr val="dk2"/>
                </a:solidFill>
              </a:rPr>
              <a:t>&lt;main&gt; dalyje bus trys &lt;section&gt;: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marR="139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lt-LT" sz="1200">
                <a:solidFill>
                  <a:schemeClr val="dk2"/>
                </a:solidFill>
              </a:rPr>
              <a:t>Pirmas &lt;section&gt; turės pilno pločio ir aukčio “slider” foną, kuriame bus trys </a:t>
            </a:r>
            <a:r>
              <a:rPr lang="lt-LT" sz="1200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paveikslėliai</a:t>
            </a:r>
            <a:r>
              <a:rPr lang="lt-LT" sz="1200">
                <a:solidFill>
                  <a:schemeClr val="dk2"/>
                </a:solidFill>
              </a:rPr>
              <a:t>, kurie keisis kas 2 sekundės;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marR="139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lt-LT" sz="1200">
                <a:solidFill>
                  <a:schemeClr val="dk2"/>
                </a:solidFill>
              </a:rPr>
              <a:t>Antras &lt;section&gt; turės pilno pločio ir ne mažesnę nei 300px aukščio laikrodį (laikas rodomas kaip tekstas), kuriame bus matomos dabartinės valandos, minutės ir sekundės (atsinaujins realiu laiku); 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marR="139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lt-LT" sz="1200">
                <a:solidFill>
                  <a:schemeClr val="dk2"/>
                </a:solidFill>
              </a:rPr>
              <a:t>Trečias &lt;section&gt; turės kontaktų formą, kurią užpildžius, po ja pasirodys žinutė, kurioje nurodoma, kad forma užpildyta sėkmingai;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9" name="Google Shape;219;gd5cb165f98_0_79"/>
          <p:cNvSpPr/>
          <p:nvPr/>
        </p:nvSpPr>
        <p:spPr>
          <a:xfrm>
            <a:off x="480391" y="857248"/>
            <a:ext cx="1835100" cy="464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Užduotis nr.</a:t>
            </a:r>
            <a:r>
              <a:rPr b="1" lang="lt-LT" sz="1600">
                <a:solidFill>
                  <a:schemeClr val="lt1"/>
                </a:solidFill>
              </a:rPr>
              <a:t>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225" name="Google Shape;225;p7"/>
          <p:cNvSpPr txBox="1"/>
          <p:nvPr>
            <p:ph idx="2" type="body"/>
          </p:nvPr>
        </p:nvSpPr>
        <p:spPr>
          <a:xfrm>
            <a:off x="3281700" y="1821693"/>
            <a:ext cx="37509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events</a:t>
            </a:r>
            <a:endParaRPr sz="1400"/>
          </a:p>
        </p:txBody>
      </p:sp>
      <p:sp>
        <p:nvSpPr>
          <p:cNvPr id="226" name="Google Shape;226;p7"/>
          <p:cNvSpPr txBox="1"/>
          <p:nvPr>
            <p:ph type="title"/>
          </p:nvPr>
        </p:nvSpPr>
        <p:spPr>
          <a:xfrm>
            <a:off x="480391" y="5032099"/>
            <a:ext cx="23436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Naudinga informacija</a:t>
            </a:r>
            <a:endParaRPr/>
          </a:p>
        </p:txBody>
      </p:sp>
      <p:sp>
        <p:nvSpPr>
          <p:cNvPr id="227" name="Google Shape;227;p7"/>
          <p:cNvSpPr txBox="1"/>
          <p:nvPr>
            <p:ph idx="4" type="body"/>
          </p:nvPr>
        </p:nvSpPr>
        <p:spPr>
          <a:xfrm>
            <a:off x="7503550" y="1821729"/>
            <a:ext cx="42081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lt-LT"/>
              <a:t>https://developer.mozilla.org/en-US/docs/Web/Events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8177118b2_0_0"/>
          <p:cNvSpPr txBox="1"/>
          <p:nvPr>
            <p:ph idx="1" type="body"/>
          </p:nvPr>
        </p:nvSpPr>
        <p:spPr>
          <a:xfrm>
            <a:off x="480402" y="460650"/>
            <a:ext cx="6783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/>
          </a:p>
        </p:txBody>
      </p:sp>
      <p:sp>
        <p:nvSpPr>
          <p:cNvPr id="112" name="Google Shape;112;gc8177118b2_0_0"/>
          <p:cNvSpPr txBox="1"/>
          <p:nvPr>
            <p:ph type="title"/>
          </p:nvPr>
        </p:nvSpPr>
        <p:spPr>
          <a:xfrm>
            <a:off x="480391" y="1371706"/>
            <a:ext cx="5154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113" name="Google Shape;113;gc8177118b2_0_0"/>
          <p:cNvSpPr txBox="1"/>
          <p:nvPr>
            <p:ph idx="2" type="body"/>
          </p:nvPr>
        </p:nvSpPr>
        <p:spPr>
          <a:xfrm>
            <a:off x="1355075" y="3354200"/>
            <a:ext cx="4235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800"/>
              <a:t>JavaScript interaktyvumas</a:t>
            </a:r>
            <a:endParaRPr sz="1800"/>
          </a:p>
        </p:txBody>
      </p:sp>
      <p:sp>
        <p:nvSpPr>
          <p:cNvPr id="114" name="Google Shape;114;gc8177118b2_0_0"/>
          <p:cNvSpPr/>
          <p:nvPr/>
        </p:nvSpPr>
        <p:spPr>
          <a:xfrm>
            <a:off x="480391" y="3193410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lt-LT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ad0fffb7c_0_0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Įvykių​ ​registravimas (Events) (teorija)</a:t>
            </a:r>
            <a:endParaRPr sz="2850"/>
          </a:p>
        </p:txBody>
      </p:sp>
      <p:sp>
        <p:nvSpPr>
          <p:cNvPr id="120" name="Google Shape;120;g7ad0fffb7c_0_0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21" name="Google Shape;121;g7ad0fffb7c_0_0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Dažniausiai naudojami DOM įvykiai:</a:t>
            </a:r>
            <a:endParaRPr sz="14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i="1" lang="lt-LT" sz="1400"/>
              <a:t>Dokumento įvykiai:</a:t>
            </a:r>
            <a:endParaRPr b="1" i="1" sz="14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DOMContentLoaded</a:t>
            </a:r>
            <a:r>
              <a:rPr lang="lt-LT" sz="1400"/>
              <a:t>  - kai HTML yra įkeliamas ir apdorojamas, DOM yra visiškai sukurtas.</a:t>
            </a:r>
            <a:endParaRPr sz="14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i="1" lang="lt-LT" sz="1400"/>
              <a:t>CSS įvykiai:</a:t>
            </a:r>
            <a:endParaRPr b="1" i="1" sz="14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transitionstart</a:t>
            </a:r>
            <a:r>
              <a:rPr lang="lt-LT" sz="1400"/>
              <a:t> - kai prasideda CSS tranzicija.</a:t>
            </a:r>
            <a:endParaRPr sz="14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transitionend</a:t>
            </a:r>
            <a:r>
              <a:rPr lang="lt-LT" sz="1400"/>
              <a:t> - kai baigiasi CSS tranzicija.</a:t>
            </a:r>
            <a:endParaRPr sz="14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animationstart</a:t>
            </a:r>
            <a:r>
              <a:rPr lang="lt-LT" sz="1400"/>
              <a:t> - kai prasideda CSS animacija.</a:t>
            </a:r>
            <a:endParaRPr sz="14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animationend</a:t>
            </a:r>
            <a:r>
              <a:rPr lang="lt-LT" sz="1400"/>
              <a:t> - kai </a:t>
            </a:r>
            <a:r>
              <a:rPr lang="lt-LT" sz="1400"/>
              <a:t>baigiasi</a:t>
            </a:r>
            <a:r>
              <a:rPr lang="lt-LT" sz="1400"/>
              <a:t> CSS animacija.</a:t>
            </a:r>
            <a:endParaRPr b="1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5cb165f98_0_1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Įvykių​ ​registravimas (Events) (teorija)</a:t>
            </a:r>
            <a:endParaRPr sz="2850"/>
          </a:p>
        </p:txBody>
      </p:sp>
      <p:sp>
        <p:nvSpPr>
          <p:cNvPr id="127" name="Google Shape;127;gd5cb165f98_0_1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28" name="Google Shape;128;gd5cb165f98_0_1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Dažniausiai naudojami DOM įvykiai:</a:t>
            </a:r>
            <a:endParaRPr sz="14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i="1" lang="lt-LT" sz="1400"/>
              <a:t>Pelės įvykiai:</a:t>
            </a:r>
            <a:endParaRPr b="1" i="1" sz="14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click</a:t>
            </a:r>
            <a:r>
              <a:rPr lang="lt-LT" sz="1400"/>
              <a:t> – kai pelės kairysis mygtukas spustelėja elementą (jutiklinio ekrano įrenginiai sukuria jį ant piršto paspaudimo).</a:t>
            </a:r>
            <a:endParaRPr sz="14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contextmenu</a:t>
            </a:r>
            <a:r>
              <a:rPr lang="lt-LT" sz="1400"/>
              <a:t> – kai pelė dešiniuoju pelės mygtuku spustelėkite elementą.</a:t>
            </a:r>
            <a:endParaRPr sz="14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mouseover / mouseout</a:t>
            </a:r>
            <a:r>
              <a:rPr lang="lt-LT" sz="1400"/>
              <a:t> – kai pelės žymeklis užeina virš / palieka elementą.</a:t>
            </a:r>
            <a:endParaRPr sz="14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mousedown / mouseup</a:t>
            </a:r>
            <a:r>
              <a:rPr lang="lt-LT" sz="1400"/>
              <a:t> – kai pelės mygtukas paspaudžiamas / atleidžiamas nuo elemento.</a:t>
            </a:r>
            <a:endParaRPr sz="14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mousemove</a:t>
            </a:r>
            <a:r>
              <a:rPr lang="lt-LT" sz="1400"/>
              <a:t> – kai pelė judinama.</a:t>
            </a:r>
            <a:endParaRPr sz="14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5cb165f98_0_7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Įvykių​ ​registravimas (Events) (teorija)</a:t>
            </a:r>
            <a:endParaRPr sz="2850"/>
          </a:p>
        </p:txBody>
      </p:sp>
      <p:sp>
        <p:nvSpPr>
          <p:cNvPr id="134" name="Google Shape;134;gd5cb165f98_0_7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35" name="Google Shape;135;gd5cb165f98_0_7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Dažniausiai naudojami DOM įvykiai:</a:t>
            </a:r>
            <a:endParaRPr sz="14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i="1" lang="lt-LT" sz="1400"/>
              <a:t>Formos elementų įvykiai:</a:t>
            </a:r>
            <a:endParaRPr b="1" i="1" sz="14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submit</a:t>
            </a:r>
            <a:r>
              <a:rPr lang="lt-LT" sz="1400"/>
              <a:t>  – kai lankytojas pateikia &lt;form&gt;.</a:t>
            </a:r>
            <a:endParaRPr sz="14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focus (ant formos input)</a:t>
            </a:r>
            <a:r>
              <a:rPr lang="lt-LT" sz="1400"/>
              <a:t> – kai lankytojas sutelkia dėmesį į kokį nors elementą, pvz. ant &lt;input&gt;.</a:t>
            </a:r>
            <a:endParaRPr sz="14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i="1" sz="14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i="1" lang="lt-LT" sz="1400"/>
              <a:t>Klaviatūros įvykiai:</a:t>
            </a:r>
            <a:endParaRPr b="1" i="1" sz="14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keydown</a:t>
            </a:r>
            <a:r>
              <a:rPr lang="lt-LT" sz="1400"/>
              <a:t> ir </a:t>
            </a:r>
            <a:r>
              <a:rPr i="1" lang="lt-LT" sz="1400"/>
              <a:t>keyup</a:t>
            </a:r>
            <a:r>
              <a:rPr lang="lt-LT" sz="1400"/>
              <a:t> - lankytojui paspaudus ir atleidus mygtuką.</a:t>
            </a:r>
            <a:endParaRPr sz="14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5cb165f98_0_13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Įvykių​ ​registravimas (Events) (teorija)</a:t>
            </a:r>
            <a:endParaRPr sz="2850"/>
          </a:p>
        </p:txBody>
      </p:sp>
      <p:sp>
        <p:nvSpPr>
          <p:cNvPr id="141" name="Google Shape;141;gd5cb165f98_0_13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42" name="Google Shape;142;gd5cb165f98_0_13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HTML elementų kūrimas/redagavimas/panaikinimas</a:t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document.createElement()</a:t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HTML dokumente metodas document.createElement() sukuria HTML elementą, pagal nurodytą tagName.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Sintaksė: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let element = document.createElement(tagName);</a:t>
            </a:r>
            <a:endParaRPr i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i="1" sz="14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tagName</a:t>
            </a:r>
            <a:r>
              <a:rPr b="1" i="1" lang="lt-LT" sz="1400">
                <a:solidFill>
                  <a:srgbClr val="333333"/>
                </a:solidFill>
              </a:rPr>
              <a:t> -  </a:t>
            </a:r>
            <a:r>
              <a:rPr lang="lt-LT" sz="1400">
                <a:solidFill>
                  <a:srgbClr val="333333"/>
                </a:solidFill>
              </a:rPr>
              <a:t>“string”, nurodantis sukuriamo elemento tipą pvz. “li”.</a:t>
            </a:r>
            <a:endParaRPr sz="1400">
              <a:solidFill>
                <a:srgbClr val="333333"/>
              </a:solidFill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5cb165f98_0_19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Įvykių​ ​registravimas (Events) (teorija)</a:t>
            </a:r>
            <a:endParaRPr sz="2850"/>
          </a:p>
        </p:txBody>
      </p:sp>
      <p:sp>
        <p:nvSpPr>
          <p:cNvPr id="148" name="Google Shape;148;gd5cb165f98_0_19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49" name="Google Shape;149;gd5cb165f98_0_19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HTML elementų kūrimas/redagavimas/panaikinimas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document.createTextNode()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Sukuriamas naujas teksto mazgas (node), kuris gali būti prisikiriamas HTML elementui.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Sintaksė: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var text = document.createTextNode(data);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text</a:t>
            </a:r>
            <a:r>
              <a:rPr lang="lt-LT" sz="1400"/>
              <a:t> - naujas teksto mazgas.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data</a:t>
            </a:r>
            <a:r>
              <a:rPr lang="lt-LT" sz="1400"/>
              <a:t> - duomenys (“string”), kurių vertę turės naujas teksto mazgą.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5cb165f98_0_25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Įvykių​ ​registravimas (Events) (teorija)</a:t>
            </a:r>
            <a:endParaRPr sz="2850"/>
          </a:p>
        </p:txBody>
      </p:sp>
      <p:sp>
        <p:nvSpPr>
          <p:cNvPr id="155" name="Google Shape;155;gd5cb165f98_0_25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56" name="Google Shape;156;gd5cb165f98_0_25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HTML elementų kūrimas/redagavimas/panaikinimas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Node.appendChild()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Šis metodas prideda mazgą (node) (paprastai elementą) prie nurodyto tėvinio (Node) mazgo (paprastai elemento) vaikų sąrašo pabaigos.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Sintaksė: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element.appendChild(aChild)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aChild</a:t>
            </a:r>
            <a:r>
              <a:rPr lang="lt-LT" sz="1400"/>
              <a:t> - mazgas (node), kurį norite pridėti prie nurodyto pirminio (tėvinio) mazgo (paprastai elemento).</a:t>
            </a:r>
            <a:endParaRPr sz="14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5cb165f98_0_31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2850"/>
              <a:t>Įvykių​ ​registravimas (Events) (teorija)</a:t>
            </a:r>
            <a:endParaRPr sz="2850"/>
          </a:p>
        </p:txBody>
      </p:sp>
      <p:sp>
        <p:nvSpPr>
          <p:cNvPr id="162" name="Google Shape;162;gd5cb165f98_0_31"/>
          <p:cNvSpPr txBox="1"/>
          <p:nvPr>
            <p:ph idx="1" type="body"/>
          </p:nvPr>
        </p:nvSpPr>
        <p:spPr>
          <a:xfrm>
            <a:off x="480401" y="460650"/>
            <a:ext cx="62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JavaScript programavimo kalba</a:t>
            </a:r>
            <a:endParaRPr sz="1400"/>
          </a:p>
        </p:txBody>
      </p:sp>
      <p:sp>
        <p:nvSpPr>
          <p:cNvPr id="163" name="Google Shape;163;gd5cb165f98_0_31"/>
          <p:cNvSpPr txBox="1"/>
          <p:nvPr>
            <p:ph idx="2" type="body"/>
          </p:nvPr>
        </p:nvSpPr>
        <p:spPr>
          <a:xfrm>
            <a:off x="480400" y="2671875"/>
            <a:ext cx="108591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HTML elementų kūrimas/redagavimas/panaikinimas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lt-LT" sz="1400"/>
              <a:t>Node.removeChild()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Šis metodas panaikinamazgą (node) (paprastai elementą) nuo nurodyto tėvinio (Node) mazgo (paprastai elemento) vaikų sąrašo pabaigos.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lt-LT" sz="1400"/>
              <a:t>Sintaksė: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element.removeChild(aChild);</a:t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1" sz="14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lt-LT" sz="1400"/>
              <a:t>aChild</a:t>
            </a:r>
            <a:r>
              <a:rPr lang="lt-LT" sz="1400"/>
              <a:t> - mazgas (node), kurį norite panaikinti nuo nurodyto pirminio (tėvinio) mazgo (paprastai elemento).</a:t>
            </a:r>
            <a:endParaRPr sz="1400"/>
          </a:p>
          <a:p>
            <a:pPr indent="0" lvl="0" marL="0" marR="13970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deAcademy">
      <a:dk1>
        <a:srgbClr val="000000"/>
      </a:dk1>
      <a:lt1>
        <a:srgbClr val="FEFFFF"/>
      </a:lt1>
      <a:dk2>
        <a:srgbClr val="FEFFFF"/>
      </a:dk2>
      <a:lt2>
        <a:srgbClr val="000000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7400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2020-08-12T19:08:34Z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0x010100514DDF2142599D4E996021EA48B76AE5</vt:lpwstr>
  </property>
</Properties>
</file>