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M2bAVfVhSTmI0j57sWNuLyPpO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4f8440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de4f84404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e4f84404f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e4f84404f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7" name="Google Shape;4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71" name="Google Shape;71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Objektinis programavimas su JavaScript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Objektinis programavimas su JavaScript programuojant 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4f84404f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Live Coding: OOP Calculator (programavimas su dėstytoju)</a:t>
            </a:r>
            <a:endParaRPr sz="2850"/>
          </a:p>
        </p:txBody>
      </p:sp>
      <p:sp>
        <p:nvSpPr>
          <p:cNvPr id="120" name="Google Shape;120;gde4f84404f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de4f84404f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rPr b="1" i="1" lang="lt-LT" sz="1800"/>
              <a:t>Programuojamas skaičiuotuvas naudojant objektinį programavimą.</a:t>
            </a:r>
            <a:endParaRPr b="1" i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4f84404f_0_9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7" name="Google Shape;127;gde4f84404f_0_96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and OOP</a:t>
            </a:r>
            <a:endParaRPr sz="1400"/>
          </a:p>
        </p:txBody>
      </p:sp>
      <p:sp>
        <p:nvSpPr>
          <p:cNvPr id="128" name="Google Shape;128;gde4f84404f_0_96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29" name="Google Shape;129;gde4f84404f_0_96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https://developer.mozilla.org/en-US/docs/Learn/JavaScript/Objects/Object-oriented_JS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