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5RCuCwMeWwqYrTSJhvBuyuhBb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6af66fbe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d6af66fbeb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af66fbe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d6af66fbeb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af66fbe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d6af66fbe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af66fbe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d6af66fbe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af66fbe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d6af66fbe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af66fbe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d6af66fbe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af66fbe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d6af66fbe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af66fbe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d6af66fbe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@viktor.kukurba/object-oriented-programming-in-javascript-4-encapsulation-4f9165cd26f9" TargetMode="External"/><Relationship Id="rId4" Type="http://schemas.openxmlformats.org/officeDocument/2006/relationships/hyperlink" Target="https://medium.com/@viktor.kukurba/object-oriented-programming-in-javascript-1-abstraction-c47307c469d1" TargetMode="External"/><Relationship Id="rId5" Type="http://schemas.openxmlformats.org/officeDocument/2006/relationships/hyperlink" Target="https://medium.com/@viktor.kukurba/object-oriented-programming-in-javascript-2-inheritance-447368f57a26" TargetMode="External"/><Relationship Id="rId6" Type="http://schemas.openxmlformats.org/officeDocument/2006/relationships/hyperlink" Target="https://medium.com/@viktor.kukurba/object-oriented-programming-in-javascript-3-polymorphism-fb564c9f1ce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Objektinis programavimas su JavaScript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6af66fbeb_0_5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79" name="Google Shape;179;gd6af66fbeb_0_5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0" name="Google Shape;180;gd6af66fbeb_0_5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Polymorphism</a:t>
            </a:r>
            <a:endParaRPr b="1" i="1" sz="1800"/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Polymorphism</a:t>
            </a:r>
            <a:r>
              <a:rPr lang="lt-LT" sz="1400"/>
              <a:t> (</a:t>
            </a:r>
            <a:r>
              <a:rPr i="1" lang="lt-LT" sz="1400"/>
              <a:t>Poly</a:t>
            </a:r>
            <a:r>
              <a:rPr lang="lt-LT" sz="1400"/>
              <a:t> = daug, </a:t>
            </a:r>
            <a:r>
              <a:rPr i="1" lang="lt-LT" sz="1400"/>
              <a:t>morph</a:t>
            </a:r>
            <a:r>
              <a:rPr lang="lt-LT" sz="1400"/>
              <a:t> = formų) yra kažkas, turintis kelias formas. Šiuo atveju polimorfizmas reiškia, kad tas pats metodas gali būti naudojamas skirtingiems objektams (pvz. manipuliuojant juo).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</p:txBody>
      </p:sp>
      <p:pic>
        <p:nvPicPr>
          <p:cNvPr id="181" name="Google Shape;181;gd6af66fbe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50" y="3775975"/>
            <a:ext cx="4841999" cy="285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af66fbeb_0_6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87" name="Google Shape;187;gd6af66fbeb_0_6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8" name="Google Shape;188;gd6af66fbeb_0_6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Objektinio programavimo (OOP) principų nauda</a:t>
            </a:r>
            <a:endParaRPr b="1" i="1"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</p:txBody>
      </p:sp>
      <p:pic>
        <p:nvPicPr>
          <p:cNvPr id="189" name="Google Shape;189;gd6af66fbeb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50" y="3129050"/>
            <a:ext cx="8339350" cy="332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5" name="Google Shape;195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Encapsulation</a:t>
            </a:r>
            <a:endParaRPr sz="1400"/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97" name="Google Shape;197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/>
              <a:t>https://medium.com/@viktor.kukurba/object-oriented-programming-in-javascript-4-encapsulation-4f9165cd26f9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 txBox="1"/>
          <p:nvPr>
            <p:ph idx="2" type="body"/>
          </p:nvPr>
        </p:nvSpPr>
        <p:spPr>
          <a:xfrm>
            <a:off x="3281700" y="282886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Abstraction</a:t>
            </a:r>
            <a:endParaRPr sz="1400"/>
          </a:p>
        </p:txBody>
      </p:sp>
      <p:sp>
        <p:nvSpPr>
          <p:cNvPr id="199" name="Google Shape;199;p7"/>
          <p:cNvSpPr txBox="1"/>
          <p:nvPr>
            <p:ph idx="4" type="body"/>
          </p:nvPr>
        </p:nvSpPr>
        <p:spPr>
          <a:xfrm>
            <a:off x="7503550" y="2828904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https://medium.com/@viktor.kukurba/object-oriented-programming-in-javascript-1-abstraction-c47307c469d1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 txBox="1"/>
          <p:nvPr>
            <p:ph idx="2" type="body"/>
          </p:nvPr>
        </p:nvSpPr>
        <p:spPr>
          <a:xfrm>
            <a:off x="3281700" y="373664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Inheritance</a:t>
            </a:r>
            <a:endParaRPr sz="1400"/>
          </a:p>
        </p:txBody>
      </p:sp>
      <p:sp>
        <p:nvSpPr>
          <p:cNvPr id="201" name="Google Shape;201;p7"/>
          <p:cNvSpPr txBox="1"/>
          <p:nvPr>
            <p:ph idx="4" type="body"/>
          </p:nvPr>
        </p:nvSpPr>
        <p:spPr>
          <a:xfrm>
            <a:off x="7503550" y="373667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https://medium.com/@viktor.kukurba/object-oriented-programming-in-javascript-2-inheritance-447368f57a26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 txBox="1"/>
          <p:nvPr>
            <p:ph idx="2" type="body"/>
          </p:nvPr>
        </p:nvSpPr>
        <p:spPr>
          <a:xfrm>
            <a:off x="3281700" y="464444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Polymorphism</a:t>
            </a:r>
            <a:endParaRPr sz="1400"/>
          </a:p>
        </p:txBody>
      </p:sp>
      <p:sp>
        <p:nvSpPr>
          <p:cNvPr id="203" name="Google Shape;203;p7"/>
          <p:cNvSpPr txBox="1"/>
          <p:nvPr>
            <p:ph idx="4" type="body"/>
          </p:nvPr>
        </p:nvSpPr>
        <p:spPr>
          <a:xfrm>
            <a:off x="7503550" y="464447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/>
              <a:t>https://medium.com/@viktor.kukurba/object-oriented-programming-in-javascript-3-polymorphism-fb564c9f1ce8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Objektinis programavimas su JavaScript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6888" y="435142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Objektinio programavimo principai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2204" y="41906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22" name="Google Shape;122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3" name="Google Shape;123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Funkcinis programavimas</a:t>
            </a:r>
            <a:r>
              <a:rPr b="1" lang="lt-LT" sz="1800"/>
              <a:t> VS </a:t>
            </a:r>
            <a:r>
              <a:rPr b="1" i="1" lang="lt-LT" sz="1800"/>
              <a:t>Objektinis programavimas</a:t>
            </a:r>
            <a:endParaRPr b="1" i="1"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		</a:t>
            </a:r>
            <a:r>
              <a:rPr lang="lt-LT" sz="1800"/>
              <a:t>				</a:t>
            </a:r>
            <a:r>
              <a:rPr lang="lt-LT" sz="1800"/>
              <a:t>							Objektinis programavimas</a:t>
            </a:r>
            <a:endParaRPr sz="1800"/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		Funkcinis programavimas</a:t>
            </a:r>
            <a:endParaRPr sz="18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/>
          </a:p>
        </p:txBody>
      </p:sp>
      <p:pic>
        <p:nvPicPr>
          <p:cNvPr id="124" name="Google Shape;124;g7ad0fffb7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913912"/>
            <a:ext cx="2152000" cy="1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7ad0fffb7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200" y="3913900"/>
            <a:ext cx="2371976" cy="1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ad0fffb7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400" y="3576263"/>
            <a:ext cx="3170725" cy="27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af66fbeb_0_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32" name="Google Shape;132;gd6af66fbeb_0_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3" name="Google Shape;133;gd6af66fbeb_0_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Funkcinis programavimas</a:t>
            </a:r>
            <a:r>
              <a:rPr b="1" lang="lt-LT" sz="1800"/>
              <a:t> VS </a:t>
            </a:r>
            <a:r>
              <a:rPr b="1" i="1" lang="lt-LT" sz="1800"/>
              <a:t>Objektinis programavimas</a:t>
            </a:r>
            <a:endParaRPr b="1" i="1"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</p:txBody>
      </p:sp>
      <p:pic>
        <p:nvPicPr>
          <p:cNvPr id="134" name="Google Shape;134;gd6af66fbe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00" y="3129050"/>
            <a:ext cx="5636525" cy="315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af66fbeb_0_1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40" name="Google Shape;140;gd6af66fbeb_0_1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1" name="Google Shape;141;gd6af66fbeb_0_1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800"/>
              <a:t>Keturi objektinio programavimo (OOP) principai:</a:t>
            </a:r>
            <a:endParaRPr i="1" sz="1800"/>
          </a:p>
          <a:p>
            <a:pPr indent="-3429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lt-LT" sz="1800"/>
              <a:t>Encapsulation (</a:t>
            </a:r>
            <a:r>
              <a:rPr lang="lt-LT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pačiau</a:t>
            </a:r>
            <a:r>
              <a:rPr lang="lt-LT" sz="1800"/>
              <a:t>);</a:t>
            </a:r>
            <a:endParaRPr sz="1800"/>
          </a:p>
          <a:p>
            <a:pPr indent="-3429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lt-LT" sz="1800"/>
              <a:t>Abstraction (</a:t>
            </a:r>
            <a:r>
              <a:rPr lang="lt-LT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pačiau</a:t>
            </a:r>
            <a:r>
              <a:rPr lang="lt-LT" sz="1800"/>
              <a:t>);</a:t>
            </a:r>
            <a:endParaRPr sz="1800"/>
          </a:p>
          <a:p>
            <a:pPr indent="-3429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lt-LT" sz="1800"/>
              <a:t>Inheritance (</a:t>
            </a:r>
            <a:r>
              <a:rPr lang="lt-LT" sz="18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pačiau</a:t>
            </a:r>
            <a:r>
              <a:rPr lang="lt-LT" sz="1800"/>
              <a:t>);</a:t>
            </a:r>
            <a:endParaRPr sz="1800"/>
          </a:p>
          <a:p>
            <a:pPr indent="-3429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lt-LT" sz="1800"/>
              <a:t>Polymorphism (</a:t>
            </a:r>
            <a:r>
              <a:rPr lang="lt-LT" sz="18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pačiau</a:t>
            </a:r>
            <a:r>
              <a:rPr lang="lt-LT" sz="1800"/>
              <a:t>).</a:t>
            </a:r>
            <a:endParaRPr sz="18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6af66fbeb_0_2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47" name="Google Shape;147;gd6af66fbeb_0_26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8" name="Google Shape;148;gd6af66fbeb_0_2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Encapsulation</a:t>
            </a:r>
            <a:endParaRPr b="1" i="1" sz="18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Naudojant </a:t>
            </a:r>
            <a:r>
              <a:rPr i="1" lang="lt-LT" sz="1400"/>
              <a:t>encapsulation</a:t>
            </a:r>
            <a:r>
              <a:rPr lang="lt-LT" sz="1400"/>
              <a:t>, objekto metodai ir savybės yra uždaromi objekte, todėl jie nėra eksponuojami.</a:t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800"/>
          </a:p>
        </p:txBody>
      </p:sp>
      <p:pic>
        <p:nvPicPr>
          <p:cNvPr id="149" name="Google Shape;149;gd6af66fbe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488" y="3513150"/>
            <a:ext cx="5321025" cy="3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6af66fbeb_0_3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55" name="Google Shape;155;gd6af66fbeb_0_3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6" name="Google Shape;156;gd6af66fbeb_0_3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Encapsulation</a:t>
            </a:r>
            <a:endParaRPr b="1" i="1" sz="18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(pradžioje pateiktas Objektinio programavimo pavyzdys yra </a:t>
            </a:r>
            <a:r>
              <a:rPr i="1" lang="lt-LT" sz="1400"/>
              <a:t>Encapsulation</a:t>
            </a:r>
            <a:r>
              <a:rPr lang="lt-LT" sz="1400"/>
              <a:t>)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</p:txBody>
      </p:sp>
      <p:pic>
        <p:nvPicPr>
          <p:cNvPr id="157" name="Google Shape;157;gd6af66fbe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0" y="3488100"/>
            <a:ext cx="5306474" cy="29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af66fbeb_0_4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63" name="Google Shape;163;gd6af66fbeb_0_4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4" name="Google Shape;164;gd6af66fbeb_0_4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Abstraction</a:t>
            </a:r>
            <a:endParaRPr b="1" i="1" sz="18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Naudojant </a:t>
            </a:r>
            <a:r>
              <a:rPr i="1" lang="lt-LT" sz="1400"/>
              <a:t>abstraction </a:t>
            </a:r>
            <a:r>
              <a:rPr lang="lt-LT" sz="1400"/>
              <a:t>slepiamos sudėtingos kodo dalys ir rodomos (viešai prieinamos) paprastos. Tai padeda kodui būti paprastesniam.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gd6af66fbeb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300" y="3471325"/>
            <a:ext cx="5194450" cy="3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af66fbeb_0_4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Objektinis programavimas su JavaScript (teorija)</a:t>
            </a:r>
            <a:endParaRPr sz="2850"/>
          </a:p>
        </p:txBody>
      </p:sp>
      <p:sp>
        <p:nvSpPr>
          <p:cNvPr id="171" name="Google Shape;171;gd6af66fbeb_0_4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2" name="Google Shape;172;gd6af66fbeb_0_4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Inheritance</a:t>
            </a:r>
            <a:endParaRPr b="1" i="1" sz="18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Inheritance </a:t>
            </a:r>
            <a:r>
              <a:rPr lang="lt-LT" sz="1400"/>
              <a:t>leidžia “tėvų” klasės funkcionalumą  perduoti “vaikų” klasei, sukuriant švarų ir daugkartinio naudojimo kodą, išvengiant pakartotinio perrašinėjimo.</a:t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800"/>
          </a:p>
        </p:txBody>
      </p:sp>
      <p:pic>
        <p:nvPicPr>
          <p:cNvPr id="173" name="Google Shape;173;gd6af66fbeb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450" y="3423275"/>
            <a:ext cx="5240100" cy="32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