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O+FbFBx15jEecWTD4bRDLw/W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657420-515B-483D-B74B-783108B1EFF5}">
  <a:tblStyle styleId="{80657420-515B-483D-B74B-783108B1EF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ad063f0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6ad063f0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6ad063f0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d6ad063f0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6ad063f0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d6ad063f0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ad063f0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6ad063f0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ad063f0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d6ad063f0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ad063f0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d6ad063f0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ad063f0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d6ad063f0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ad063f0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d6ad063f0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ad063f06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d6ad063f06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jsonplaceholder.typicode.com/gui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API/Fetch_API/Using_Fet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www.json.org/json-en.html" TargetMode="External"/><Relationship Id="rId5" Type="http://schemas.openxmlformats.org/officeDocument/2006/relationships/hyperlink" Target="https://www.google.com/url?q=https://www.npmjs.com/package/axios&amp;sa=D&amp;source=editors&amp;ust=1619803524259000&amp;usg=AOvVaw3OINf1Xh-i90oyvJ7LTD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pmjs.com/package/axios" TargetMode="External"/><Relationship Id="rId4" Type="http://schemas.openxmlformats.org/officeDocument/2006/relationships/hyperlink" Target="https://developer.mozilla.org/en-US/docs/Web/API/Fetch_API/Using_Fet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son.org/" TargetMode="External"/><Relationship Id="rId4" Type="http://schemas.openxmlformats.org/officeDocument/2006/relationships/hyperlink" Target="https://klevas.mif.vu.lt/~vaidasj/it/slides/06-json-format.html#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son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Kreipimasis į serverį (JavaScript XML ir AJAX, JSON)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ad063f06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70" name="Google Shape;170;gd6ad063f06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1" name="Google Shape;171;gd6ad063f06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JSON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(</a:t>
            </a:r>
            <a:r>
              <a:rPr i="1" lang="lt-LT" sz="1400"/>
              <a:t>JSON.stringify</a:t>
            </a:r>
            <a:r>
              <a:rPr lang="lt-LT" sz="1400"/>
              <a:t>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let student =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  name: 'John',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  age: 30,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  isAdmin: false,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  courses: ['html', 'css', 'js'],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  wife: null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};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let json = JSON.stringify(student);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console.log(typeof json); // we've got a string!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console.log(json);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ad063f06_0_4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77" name="Google Shape;177;gd6ad063f06_0_4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8" name="Google Shape;178;gd6ad063f06_0_4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Fetch API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keli būdai, kaip siųsti tinklo užklausą ir gauti informaciją iš serverio. fetch() metodas yra modernus ir universalus.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Pastaba: šio būdo nepalaiko senos naršyklės, tačiau jis labai gerai palaikomas tarp šiuolaikinių.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lt-LT" sz="1200"/>
              <a:t>url - </a:t>
            </a:r>
            <a:r>
              <a:rPr lang="lt-LT" sz="1200"/>
              <a:t>prieigos URL.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i="1" lang="lt-LT" sz="1200"/>
              <a:t>options - </a:t>
            </a:r>
            <a:r>
              <a:rPr lang="lt-LT" sz="1200"/>
              <a:t>neprivalomi parametrai: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lt-LT" sz="1000"/>
              <a:t>method - HTTP metodas (</a:t>
            </a:r>
            <a:r>
              <a:rPr lang="lt-LT" sz="10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GET, POST, PUT, DELETE</a:t>
            </a:r>
            <a:r>
              <a:rPr lang="lt-LT" sz="1000"/>
              <a:t>);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lt-LT" sz="1000"/>
              <a:t>headers - objektas su užklausos antraštėmis ;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lt-LT" sz="1000"/>
              <a:t>body - duomenys, kuriuos reikia siųsti (užklausos tekstas) kaip eilutė, „FormData“, „BufferSource“, „Blob“ arba „UrlSearchParams“ objektas.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graphicFrame>
        <p:nvGraphicFramePr>
          <p:cNvPr id="179" name="Google Shape;179;gd6ad063f06_0_47"/>
          <p:cNvGraphicFramePr/>
          <p:nvPr/>
        </p:nvGraphicFramePr>
        <p:xfrm>
          <a:off x="686700" y="37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{80657420-515B-483D-B74B-783108B1EFF5}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lt-LT" sz="1200" u="none" cap="none" strike="noStrike">
                          <a:solidFill>
                            <a:schemeClr val="dk1"/>
                          </a:solidFill>
                        </a:rPr>
                        <a:t>Sintaksė (naudojant Promise): </a:t>
                      </a:r>
                      <a:endParaRPr b="1" i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lt-LT" sz="1200" u="none" cap="none" strike="noStrike">
                          <a:solidFill>
                            <a:schemeClr val="dk1"/>
                          </a:solidFill>
                        </a:rPr>
                        <a:t>fetch(url, options)</a:t>
                      </a:r>
                      <a:endParaRPr b="1" i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lt-LT" sz="1200" u="none" cap="none" strike="noStrike">
                          <a:solidFill>
                            <a:schemeClr val="dk1"/>
                          </a:solidFill>
                        </a:rPr>
                        <a:t>  .then(response =&gt; response.json())</a:t>
                      </a:r>
                      <a:endParaRPr b="1" i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lt-LT" sz="1200" u="none" cap="none" strike="noStrike">
                          <a:solidFill>
                            <a:schemeClr val="dk1"/>
                          </a:solidFill>
                        </a:rPr>
                        <a:t>  .then(result =&gt; /* process result */)</a:t>
                      </a:r>
                      <a:endParaRPr b="1" i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lt-LT" sz="1200" u="none" cap="none" strike="noStrike">
                          <a:solidFill>
                            <a:schemeClr val="dk1"/>
                          </a:solidFill>
                        </a:rPr>
                        <a:t>  .catch(error =&gt; console.log(error))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200" u="none" cap="none" strike="noStrike">
                          <a:solidFill>
                            <a:schemeClr val="dk1"/>
                          </a:solidFill>
                        </a:rPr>
                        <a:t>Papildomai: Sintaksė (naudojant await):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 u="none" cap="none" strike="noStrike">
                          <a:solidFill>
                            <a:schemeClr val="dk1"/>
                          </a:solidFill>
                        </a:rPr>
                        <a:t>let response = await fetch(url, options); // resolves with response headers</a:t>
                      </a:r>
                      <a:endParaRPr i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 u="none" cap="none" strike="noStrike">
                          <a:solidFill>
                            <a:schemeClr val="dk1"/>
                          </a:solidFill>
                        </a:rPr>
                        <a:t>let result = await response.json(); // read body as json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ad063f06_0_5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85" name="Google Shape;185;gd6ad063f06_0_5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6" name="Google Shape;186;gd6ad063f06_0_5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Fetch API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Atsakymo savybės (response properties):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response.status – HTTP atsakymo kodas,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response.ok – true yra statusas yra 200-299.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response.headers – Map tipo objektas su HTTP antraštėmis.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Metodai gauti atsakymo kūną/turinį (methods to get response body):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response.text() – grąžinti atsakymą kaip tekstą;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u="sng"/>
              <a:t>response.json() – analizuoti atsakymą kaip JSON objektą;</a:t>
            </a:r>
            <a:endParaRPr sz="1400" u="sng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response.formData() – grąžinti atsakymą kaip FormData duomenų objektą;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response.blob() – grąžinti atsakymą kaip Blob (dvejetainiai duomenys su tipu),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response.arrayBuffer() – grąžinti atsakymą kaip ArrayBuffer (low-level binary data),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2" name="Google Shape;192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Fetch API</a:t>
            </a:r>
            <a:endParaRPr sz="1400"/>
          </a:p>
        </p:txBody>
      </p:sp>
      <p:sp>
        <p:nvSpPr>
          <p:cNvPr id="193" name="Google Shape;193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94" name="Google Shape;194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https://developer.mozilla.org/en-US/docs/Web/API/Fetch_API/Using_Fetch</a:t>
            </a:r>
            <a:r>
              <a:rPr lang="lt-LT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idx="2" type="body"/>
          </p:nvPr>
        </p:nvSpPr>
        <p:spPr>
          <a:xfrm>
            <a:off x="3281700" y="28288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JSON</a:t>
            </a:r>
            <a:endParaRPr sz="1400"/>
          </a:p>
        </p:txBody>
      </p:sp>
      <p:sp>
        <p:nvSpPr>
          <p:cNvPr id="196" name="Google Shape;196;p7"/>
          <p:cNvSpPr txBox="1"/>
          <p:nvPr>
            <p:ph idx="4" type="body"/>
          </p:nvPr>
        </p:nvSpPr>
        <p:spPr>
          <a:xfrm>
            <a:off x="7503550" y="282890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https://www.json.org/json-en.html</a:t>
            </a:r>
            <a:r>
              <a:rPr lang="lt-LT"/>
              <a:t> </a:t>
            </a:r>
            <a:endParaRPr/>
          </a:p>
        </p:txBody>
      </p:sp>
      <p:sp>
        <p:nvSpPr>
          <p:cNvPr id="197" name="Google Shape;197;p7"/>
          <p:cNvSpPr txBox="1"/>
          <p:nvPr>
            <p:ph idx="2" type="body"/>
          </p:nvPr>
        </p:nvSpPr>
        <p:spPr>
          <a:xfrm>
            <a:off x="3281700" y="37366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Axios</a:t>
            </a:r>
            <a:endParaRPr sz="1400"/>
          </a:p>
        </p:txBody>
      </p:sp>
      <p:sp>
        <p:nvSpPr>
          <p:cNvPr id="198" name="Google Shape;198;p7"/>
          <p:cNvSpPr txBox="1"/>
          <p:nvPr>
            <p:ph idx="4" type="body"/>
          </p:nvPr>
        </p:nvSpPr>
        <p:spPr>
          <a:xfrm>
            <a:off x="7503550" y="3736673"/>
            <a:ext cx="42081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https://www.google.com/url?q=https://www.npmjs.com/package/axios&amp;sa=D&amp;source=editors&amp;ust=1619803524259000&amp;usg=AOvVaw3OINf1Xh-i90oyvJ7LTDnB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Kreipimasis į serverį (JavaScript XML ir AJAX, JSON)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Kas yra AJAX?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Asynchronous JavaScript And XML;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Interneto technologijų rinkinys;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Naudojamas siųsti ir gauti duomenis asinchroniškai;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Netrukdo (“nekonfiltuoja”) su įjungtu tinklalapio puslapiu;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Šiuolaikinėje praktikoje JSON yra pakeitęs XML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JSON (JavaScript Object Notation) yra lengvas keitimosi duomenimis formatas.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ad063f06_0_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27" name="Google Shape;127;gd6ad063f06_0_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8" name="Google Shape;128;gd6ad063f06_0_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Kas yra AJAX?</a:t>
            </a:r>
            <a:endParaRPr b="1" sz="1400"/>
          </a:p>
        </p:txBody>
      </p:sp>
      <p:pic>
        <p:nvPicPr>
          <p:cNvPr id="129" name="Google Shape;129;gd6ad063f06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125" y="2915900"/>
            <a:ext cx="4104950" cy="382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ad063f06_0_1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35" name="Google Shape;135;gd6ad063f06_0_1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6" name="Google Shape;136;gd6ad063f06_0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XMLHttpRequest (XHR) objektas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API objekto pavidalu;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Pateikiama naršyklių JavaScript aplinkoje;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Metodai perduoda duomenis iš kliento į serverį ir atvirkščiai;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 būti naudojami ne tik su HTTP protokolu;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Galima dirbti ne tik su XML (JSON - rekomenduojama!).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ad063f06_0_1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42" name="Google Shape;142;gd6ad063f06_0_1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3" name="Google Shape;143;gd6ad063f06_0_1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XMLHttpRequest (XHR) objekto bibliotekos ir metodai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jQuery;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Axios</a:t>
            </a:r>
            <a:r>
              <a:rPr lang="lt-LT" sz="1400"/>
              <a:t> (rekomenduoju);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Superagent;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Fetch API</a:t>
            </a:r>
            <a:r>
              <a:rPr lang="lt-LT" sz="1400"/>
              <a:t> (rekomenduoju);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Prototype;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Node HTTP.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ad063f06_0_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49" name="Google Shape;149;gd6ad063f06_0_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0" name="Google Shape;150;gd6ad063f06_0_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Kas yra JSON?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b="1" lang="lt-LT" sz="1400"/>
              <a:t> - JavaScript Object Notation </a:t>
            </a:r>
            <a:r>
              <a:rPr i="1" lang="lt-LT" sz="1400"/>
              <a:t>(Lengvas, nuo programavimo kalbos nepriklausomas, </a:t>
            </a:r>
            <a:r>
              <a:rPr i="1" lang="lt-LT" sz="1400" u="sng"/>
              <a:t>tekstinis duomenų apsikeitimo formatas</a:t>
            </a:r>
            <a:r>
              <a:rPr i="1" lang="lt-LT" sz="1400"/>
              <a:t>).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 apie JSON: 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https://klevas.mif.vu.lt/~vaidasj/it/slides/06-json-format.html#1</a:t>
            </a:r>
            <a:r>
              <a:rPr lang="lt-LT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Privalumai:</a:t>
            </a:r>
            <a:endParaRPr i="1"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Aiški sintaksė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Mažas papildomos informacijos kiekis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Tinkamas duomenų apsikeitimui tarp sistemų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Palaikomas tarp populiarių „JavaScript“ karkasų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Naudojamas populiarių atvirų API tiekėjų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ad063f06_0_2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56" name="Google Shape;156;gd6ad063f06_0_2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7" name="Google Shape;157;gd6ad063f06_0_2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"knygos": [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   "autorius": "Eric van der Vlist",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   "pavadinimas": "XML Schema",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   "metai": 2002,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   "kietasViršelis": false,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]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ad063f06_0_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Kreipimasis į serverį (JavaScript XML ir AJAX, JSON)</a:t>
            </a:r>
            <a:endParaRPr sz="2850"/>
          </a:p>
        </p:txBody>
      </p:sp>
      <p:sp>
        <p:nvSpPr>
          <p:cNvPr id="163" name="Google Shape;163;gd6ad063f06_0_3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4" name="Google Shape;164;gd6ad063f06_0_3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JSON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siūlo du pagrindinius metodus: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JSON.stringify</a:t>
            </a:r>
            <a:r>
              <a:rPr lang="lt-LT" sz="1400"/>
              <a:t> konvertuoti objektus į JSON.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JSON.parse</a:t>
            </a:r>
            <a:r>
              <a:rPr lang="lt-LT" sz="1400"/>
              <a:t>, kad JSON vėl būtų pakeistas į objektą.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