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hRfUI7Ubl0TafU9qLllvB6F7zB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07A8CA-2794-4A0F-BEB4-2E1B1ED7504A}">
  <a:tblStyle styleId="{1107A8CA-2794-4A0F-BEB4-2E1B1ED7504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lt-L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7ad8ac5ad0_0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g7ad8ac5ad0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7ad8ac5ad0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7ad8ac5ad0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7ad8ac5ad0_0_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g7ad8ac5ad0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7ad8ac5ad0_0_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g7ad8ac5ad0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7ad8ac5ad0_0_1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g7ad8ac5ad0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8177118b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gc8177118b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ad0fffb7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g7ad0fffb7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7ad8ac5ad0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g7ad8ac5ad0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7ad8ac5ad0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g7ad8ac5ad0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ad8ac5ad0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g7ad8ac5ad0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7ad8ac5ad0_0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g7ad8ac5ad0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7ad8ac5ad0_0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g7ad8ac5ad0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7ad8ac5ad0_0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g7ad8ac5ad0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11"/>
          <p:cNvSpPr txBox="1"/>
          <p:nvPr>
            <p:ph type="ctrTitle"/>
          </p:nvPr>
        </p:nvSpPr>
        <p:spPr>
          <a:xfrm>
            <a:off x="3273287" y="2618264"/>
            <a:ext cx="7050156" cy="2387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1"/>
          <p:cNvSpPr txBox="1"/>
          <p:nvPr>
            <p:ph idx="1" type="subTitle"/>
          </p:nvPr>
        </p:nvSpPr>
        <p:spPr>
          <a:xfrm>
            <a:off x="3273287" y="5930348"/>
            <a:ext cx="7050155" cy="92765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1600"/>
              <a:buNone/>
              <a:defRPr b="1" sz="1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1"/>
          <p:cNvSpPr txBox="1"/>
          <p:nvPr>
            <p:ph idx="10" type="dt"/>
          </p:nvPr>
        </p:nvSpPr>
        <p:spPr>
          <a:xfrm>
            <a:off x="449893" y="5930347"/>
            <a:ext cx="2358936" cy="92765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9" name="Google Shape;19;p11"/>
          <p:cNvPicPr preferRelativeResize="0"/>
          <p:nvPr/>
        </p:nvPicPr>
        <p:blipFill rotWithShape="1">
          <a:blip r:embed="rId2">
            <a:alphaModFix/>
          </a:blip>
          <a:srcRect b="0" l="0" r="0" t="0"/>
          <a:stretch/>
        </p:blipFill>
        <p:spPr>
          <a:xfrm>
            <a:off x="475294" y="458788"/>
            <a:ext cx="2334168" cy="683026"/>
          </a:xfrm>
          <a:prstGeom prst="rect">
            <a:avLst/>
          </a:prstGeom>
          <a:noFill/>
          <a:ln>
            <a:noFill/>
          </a:ln>
        </p:spPr>
      </p:pic>
      <p:sp>
        <p:nvSpPr>
          <p:cNvPr id="20" name="Google Shape;20;p11"/>
          <p:cNvSpPr txBox="1"/>
          <p:nvPr>
            <p:ph idx="2" type="body"/>
          </p:nvPr>
        </p:nvSpPr>
        <p:spPr>
          <a:xfrm>
            <a:off x="474662" y="2619023"/>
            <a:ext cx="2334167" cy="2387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1"/>
          <p:cNvSpPr/>
          <p:nvPr>
            <p:ph idx="3" type="pic"/>
          </p:nvPr>
        </p:nvSpPr>
        <p:spPr>
          <a:xfrm>
            <a:off x="10323513" y="458788"/>
            <a:ext cx="1377950" cy="13779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22" name="Shape 22"/>
        <p:cNvGrpSpPr/>
        <p:nvPr/>
      </p:nvGrpSpPr>
      <p:grpSpPr>
        <a:xfrm>
          <a:off x="0" y="0"/>
          <a:ext cx="0" cy="0"/>
          <a:chOff x="0" y="0"/>
          <a:chExt cx="0" cy="0"/>
        </a:xfrm>
      </p:grpSpPr>
      <p:sp>
        <p:nvSpPr>
          <p:cNvPr id="23" name="Google Shape;23;p12"/>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24" name="Google Shape;24;p12"/>
          <p:cNvGrpSpPr/>
          <p:nvPr/>
        </p:nvGrpSpPr>
        <p:grpSpPr>
          <a:xfrm>
            <a:off x="11078622" y="458788"/>
            <a:ext cx="632987" cy="680883"/>
            <a:chOff x="7684476" y="458788"/>
            <a:chExt cx="632987" cy="680883"/>
          </a:xfrm>
        </p:grpSpPr>
        <p:sp>
          <p:nvSpPr>
            <p:cNvPr id="25" name="Google Shape;25;p12"/>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 name="Google Shape;26;p12"/>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 name="Google Shape;27;p12"/>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 name="Google Shape;28;p12"/>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9" name="Google Shape;29;p12"/>
          <p:cNvSpPr txBox="1"/>
          <p:nvPr>
            <p:ph type="title"/>
          </p:nvPr>
        </p:nvSpPr>
        <p:spPr>
          <a:xfrm>
            <a:off x="480391" y="1371706"/>
            <a:ext cx="5153927" cy="136525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2"/>
          <p:cNvSpPr txBox="1"/>
          <p:nvPr>
            <p:ph idx="2" type="body"/>
          </p:nvPr>
        </p:nvSpPr>
        <p:spPr>
          <a:xfrm>
            <a:off x="1398588" y="3193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2"/>
          <p:cNvSpPr txBox="1"/>
          <p:nvPr>
            <p:ph idx="3" type="body"/>
          </p:nvPr>
        </p:nvSpPr>
        <p:spPr>
          <a:xfrm>
            <a:off x="1398588" y="4336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4" type="body"/>
          </p:nvPr>
        </p:nvSpPr>
        <p:spPr>
          <a:xfrm>
            <a:off x="1398588" y="5479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5" type="body"/>
          </p:nvPr>
        </p:nvSpPr>
        <p:spPr>
          <a:xfrm>
            <a:off x="7476658" y="3193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2"/>
          <p:cNvSpPr txBox="1"/>
          <p:nvPr>
            <p:ph idx="6" type="body"/>
          </p:nvPr>
        </p:nvSpPr>
        <p:spPr>
          <a:xfrm>
            <a:off x="7476658" y="4336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2"/>
          <p:cNvSpPr txBox="1"/>
          <p:nvPr>
            <p:ph idx="7" type="body"/>
          </p:nvPr>
        </p:nvSpPr>
        <p:spPr>
          <a:xfrm>
            <a:off x="7476658" y="5479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3"/>
          <p:cNvSpPr txBox="1"/>
          <p:nvPr>
            <p:ph type="title"/>
          </p:nvPr>
        </p:nvSpPr>
        <p:spPr>
          <a:xfrm>
            <a:off x="480391" y="1371706"/>
            <a:ext cx="5615609" cy="410124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39" name="Google Shape;39;p13"/>
          <p:cNvGrpSpPr/>
          <p:nvPr/>
        </p:nvGrpSpPr>
        <p:grpSpPr>
          <a:xfrm>
            <a:off x="11078622" y="458788"/>
            <a:ext cx="632987" cy="680883"/>
            <a:chOff x="7684476" y="458788"/>
            <a:chExt cx="632987" cy="680883"/>
          </a:xfrm>
        </p:grpSpPr>
        <p:sp>
          <p:nvSpPr>
            <p:cNvPr id="40" name="Google Shape;40;p13"/>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 name="Google Shape;41;p13"/>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 name="Google Shape;42;p13"/>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 name="Google Shape;43;p13"/>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44" name="Google Shape;44;p13"/>
          <p:cNvSpPr txBox="1"/>
          <p:nvPr>
            <p:ph idx="2" type="body"/>
          </p:nvPr>
        </p:nvSpPr>
        <p:spPr>
          <a:xfrm>
            <a:off x="6561502" y="1371706"/>
            <a:ext cx="5149485" cy="506729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6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3"/>
          <p:cNvSpPr txBox="1"/>
          <p:nvPr>
            <p:ph idx="3" type="body"/>
          </p:nvPr>
        </p:nvSpPr>
        <p:spPr>
          <a:xfrm>
            <a:off x="481013" y="5916613"/>
            <a:ext cx="5614987" cy="4826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46" name="Shape 46"/>
        <p:cNvGrpSpPr/>
        <p:nvPr/>
      </p:nvGrpSpPr>
      <p:grpSpPr>
        <a:xfrm>
          <a:off x="0" y="0"/>
          <a:ext cx="0" cy="0"/>
          <a:chOff x="0" y="0"/>
          <a:chExt cx="0" cy="0"/>
        </a:xfrm>
      </p:grpSpPr>
      <p:sp>
        <p:nvSpPr>
          <p:cNvPr id="47" name="Google Shape;47;p16"/>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48" name="Google Shape;48;p16"/>
          <p:cNvGrpSpPr/>
          <p:nvPr/>
        </p:nvGrpSpPr>
        <p:grpSpPr>
          <a:xfrm>
            <a:off x="11078622" y="458788"/>
            <a:ext cx="632987" cy="680883"/>
            <a:chOff x="7684476" y="458788"/>
            <a:chExt cx="632987" cy="680883"/>
          </a:xfrm>
        </p:grpSpPr>
        <p:sp>
          <p:nvSpPr>
            <p:cNvPr id="49" name="Google Shape;49;p16"/>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 name="Google Shape;50;p16"/>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 name="Google Shape;51;p16"/>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 name="Google Shape;52;p16"/>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53" name="Google Shape;53;p16"/>
          <p:cNvSpPr txBox="1"/>
          <p:nvPr>
            <p:ph idx="2" type="body"/>
          </p:nvPr>
        </p:nvSpPr>
        <p:spPr>
          <a:xfrm>
            <a:off x="3281688" y="182180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6"/>
          <p:cNvSpPr txBox="1"/>
          <p:nvPr>
            <p:ph idx="3" type="body"/>
          </p:nvPr>
        </p:nvSpPr>
        <p:spPr>
          <a:xfrm>
            <a:off x="3281688" y="217143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6"/>
          <p:cNvSpPr txBox="1"/>
          <p:nvPr>
            <p:ph type="title"/>
          </p:nvPr>
        </p:nvSpPr>
        <p:spPr>
          <a:xfrm>
            <a:off x="480391" y="5032099"/>
            <a:ext cx="2343491" cy="13652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6"/>
          <p:cNvSpPr txBox="1"/>
          <p:nvPr>
            <p:ph idx="4" type="body"/>
          </p:nvPr>
        </p:nvSpPr>
        <p:spPr>
          <a:xfrm>
            <a:off x="7503551" y="1821809"/>
            <a:ext cx="4208058" cy="7911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16"/>
          <p:cNvSpPr txBox="1"/>
          <p:nvPr>
            <p:ph idx="5" type="body"/>
          </p:nvPr>
        </p:nvSpPr>
        <p:spPr>
          <a:xfrm>
            <a:off x="3281688" y="2727012"/>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6"/>
          <p:cNvSpPr txBox="1"/>
          <p:nvPr>
            <p:ph idx="6" type="body"/>
          </p:nvPr>
        </p:nvSpPr>
        <p:spPr>
          <a:xfrm>
            <a:off x="3281688" y="3076635"/>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6"/>
          <p:cNvSpPr txBox="1"/>
          <p:nvPr>
            <p:ph idx="7" type="body"/>
          </p:nvPr>
        </p:nvSpPr>
        <p:spPr>
          <a:xfrm>
            <a:off x="7503551" y="2724846"/>
            <a:ext cx="4208058" cy="89874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6"/>
          <p:cNvSpPr txBox="1"/>
          <p:nvPr>
            <p:ph idx="8" type="body"/>
          </p:nvPr>
        </p:nvSpPr>
        <p:spPr>
          <a:xfrm>
            <a:off x="3281688" y="365060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6"/>
          <p:cNvSpPr txBox="1"/>
          <p:nvPr>
            <p:ph idx="9" type="body"/>
          </p:nvPr>
        </p:nvSpPr>
        <p:spPr>
          <a:xfrm>
            <a:off x="3281688" y="400023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6"/>
          <p:cNvSpPr txBox="1"/>
          <p:nvPr>
            <p:ph idx="13" type="body"/>
          </p:nvPr>
        </p:nvSpPr>
        <p:spPr>
          <a:xfrm>
            <a:off x="7503551" y="3666017"/>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6"/>
          <p:cNvSpPr txBox="1"/>
          <p:nvPr>
            <p:ph idx="14" type="body"/>
          </p:nvPr>
        </p:nvSpPr>
        <p:spPr>
          <a:xfrm>
            <a:off x="3281688" y="457198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6"/>
          <p:cNvSpPr txBox="1"/>
          <p:nvPr>
            <p:ph idx="15" type="body"/>
          </p:nvPr>
        </p:nvSpPr>
        <p:spPr>
          <a:xfrm>
            <a:off x="3281688" y="492161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6"/>
          <p:cNvSpPr txBox="1"/>
          <p:nvPr>
            <p:ph idx="16" type="body"/>
          </p:nvPr>
        </p:nvSpPr>
        <p:spPr>
          <a:xfrm>
            <a:off x="3281688" y="5493370"/>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6"/>
          <p:cNvSpPr txBox="1"/>
          <p:nvPr>
            <p:ph idx="17" type="body"/>
          </p:nvPr>
        </p:nvSpPr>
        <p:spPr>
          <a:xfrm>
            <a:off x="3281688" y="5842993"/>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6"/>
          <p:cNvSpPr txBox="1"/>
          <p:nvPr>
            <p:ph idx="18" type="body"/>
          </p:nvPr>
        </p:nvSpPr>
        <p:spPr>
          <a:xfrm>
            <a:off x="7503551" y="4605022"/>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6"/>
          <p:cNvSpPr txBox="1"/>
          <p:nvPr>
            <p:ph idx="19" type="body"/>
          </p:nvPr>
        </p:nvSpPr>
        <p:spPr>
          <a:xfrm>
            <a:off x="7503551" y="5493370"/>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solidFill>
          <a:schemeClr val="lt2"/>
        </a:solidFill>
      </p:bgPr>
    </p:bg>
    <p:spTree>
      <p:nvGrpSpPr>
        <p:cNvPr id="69" name="Shape 69"/>
        <p:cNvGrpSpPr/>
        <p:nvPr/>
      </p:nvGrpSpPr>
      <p:grpSpPr>
        <a:xfrm>
          <a:off x="0" y="0"/>
          <a:ext cx="0" cy="0"/>
          <a:chOff x="0" y="0"/>
          <a:chExt cx="0" cy="0"/>
        </a:xfrm>
      </p:grpSpPr>
      <p:sp>
        <p:nvSpPr>
          <p:cNvPr id="70" name="Google Shape;70;p15"/>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300"/>
              <a:buNone/>
              <a:defRPr sz="1300">
                <a:solidFill>
                  <a:schemeClr val="lt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71" name="Google Shape;71;p15"/>
          <p:cNvGrpSpPr/>
          <p:nvPr/>
        </p:nvGrpSpPr>
        <p:grpSpPr>
          <a:xfrm>
            <a:off x="11078621" y="458788"/>
            <a:ext cx="632987" cy="680884"/>
            <a:chOff x="3600450" y="-1698438"/>
            <a:chExt cx="1353502" cy="1455919"/>
          </a:xfrm>
        </p:grpSpPr>
        <p:sp>
          <p:nvSpPr>
            <p:cNvPr id="72" name="Google Shape;72;p15"/>
            <p:cNvSpPr/>
            <p:nvPr/>
          </p:nvSpPr>
          <p:spPr>
            <a:xfrm>
              <a:off x="3903344" y="-868608"/>
              <a:ext cx="283844" cy="228558"/>
            </a:xfrm>
            <a:custGeom>
              <a:rect b="b" l="l" r="r" t="t"/>
              <a:pathLst>
                <a:path extrusionOk="0" h="228558" w="283844">
                  <a:moveTo>
                    <a:pt x="222885" y="0"/>
                  </a:moveTo>
                  <a:lnTo>
                    <a:pt x="60960" y="0"/>
                  </a:lnTo>
                  <a:cubicBezTo>
                    <a:pt x="27623" y="0"/>
                    <a:pt x="0" y="27503"/>
                    <a:pt x="0" y="60696"/>
                  </a:cubicBezTo>
                  <a:lnTo>
                    <a:pt x="0" y="172605"/>
                  </a:lnTo>
                  <a:cubicBezTo>
                    <a:pt x="0" y="203901"/>
                    <a:pt x="24765" y="228559"/>
                    <a:pt x="56198" y="228559"/>
                  </a:cubicBezTo>
                  <a:lnTo>
                    <a:pt x="222885" y="228559"/>
                  </a:lnTo>
                  <a:cubicBezTo>
                    <a:pt x="256223" y="228559"/>
                    <a:pt x="283845" y="201056"/>
                    <a:pt x="283845" y="167863"/>
                  </a:cubicBezTo>
                  <a:lnTo>
                    <a:pt x="283845" y="59748"/>
                  </a:lnTo>
                  <a:cubicBezTo>
                    <a:pt x="282893" y="26555"/>
                    <a:pt x="256223" y="0"/>
                    <a:pt x="222885" y="0"/>
                  </a:cubicBezTo>
                  <a:close/>
                  <a:moveTo>
                    <a:pt x="200978" y="171656"/>
                  </a:moveTo>
                  <a:lnTo>
                    <a:pt x="83820" y="171656"/>
                  </a:lnTo>
                  <a:lnTo>
                    <a:pt x="83820" y="55954"/>
                  </a:lnTo>
                  <a:lnTo>
                    <a:pt x="141923" y="55954"/>
                  </a:lnTo>
                  <a:cubicBezTo>
                    <a:pt x="142875" y="87251"/>
                    <a:pt x="168593" y="111908"/>
                    <a:pt x="200025" y="111908"/>
                  </a:cubicBezTo>
                  <a:lnTo>
                    <a:pt x="200025" y="17165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 name="Google Shape;73;p15"/>
            <p:cNvSpPr/>
            <p:nvPr/>
          </p:nvSpPr>
          <p:spPr>
            <a:xfrm>
              <a:off x="3895725" y="-1161015"/>
              <a:ext cx="763904" cy="263956"/>
            </a:xfrm>
            <a:custGeom>
              <a:rect b="b" l="l" r="r" t="t"/>
              <a:pathLst>
                <a:path extrusionOk="0" h="263956" w="763904">
                  <a:moveTo>
                    <a:pt x="734378" y="174809"/>
                  </a:moveTo>
                  <a:lnTo>
                    <a:pt x="734378" y="173860"/>
                  </a:lnTo>
                  <a:lnTo>
                    <a:pt x="734378" y="116009"/>
                  </a:lnTo>
                  <a:lnTo>
                    <a:pt x="734378" y="116009"/>
                  </a:lnTo>
                  <a:cubicBezTo>
                    <a:pt x="734378" y="70487"/>
                    <a:pt x="705803" y="27810"/>
                    <a:pt x="663893" y="9791"/>
                  </a:cubicBezTo>
                  <a:cubicBezTo>
                    <a:pt x="616268" y="-11073"/>
                    <a:pt x="560070" y="2204"/>
                    <a:pt x="526733" y="42036"/>
                  </a:cubicBezTo>
                  <a:cubicBezTo>
                    <a:pt x="493395" y="87558"/>
                    <a:pt x="438150" y="116009"/>
                    <a:pt x="381953" y="116009"/>
                  </a:cubicBezTo>
                  <a:cubicBezTo>
                    <a:pt x="324803" y="116009"/>
                    <a:pt x="270510" y="88506"/>
                    <a:pt x="237173" y="42984"/>
                  </a:cubicBezTo>
                  <a:cubicBezTo>
                    <a:pt x="203835" y="4101"/>
                    <a:pt x="147638" y="-10125"/>
                    <a:pt x="100965" y="9791"/>
                  </a:cubicBezTo>
                  <a:cubicBezTo>
                    <a:pt x="58102" y="27810"/>
                    <a:pt x="29527" y="70487"/>
                    <a:pt x="29527" y="116958"/>
                  </a:cubicBezTo>
                  <a:lnTo>
                    <a:pt x="29527" y="173860"/>
                  </a:lnTo>
                  <a:cubicBezTo>
                    <a:pt x="29527" y="203260"/>
                    <a:pt x="18098" y="230763"/>
                    <a:pt x="0" y="251627"/>
                  </a:cubicBezTo>
                  <a:lnTo>
                    <a:pt x="953" y="252576"/>
                  </a:lnTo>
                  <a:cubicBezTo>
                    <a:pt x="20002" y="239298"/>
                    <a:pt x="43815" y="231711"/>
                    <a:pt x="68580" y="231711"/>
                  </a:cubicBezTo>
                  <a:lnTo>
                    <a:pt x="230505" y="231711"/>
                  </a:lnTo>
                  <a:cubicBezTo>
                    <a:pt x="261938" y="231711"/>
                    <a:pt x="291465" y="244040"/>
                    <a:pt x="312420" y="263956"/>
                  </a:cubicBezTo>
                  <a:cubicBezTo>
                    <a:pt x="312420" y="263956"/>
                    <a:pt x="312420" y="263956"/>
                    <a:pt x="312420" y="263956"/>
                  </a:cubicBezTo>
                  <a:lnTo>
                    <a:pt x="312420" y="263956"/>
                  </a:lnTo>
                  <a:cubicBezTo>
                    <a:pt x="329565" y="244040"/>
                    <a:pt x="355283" y="231711"/>
                    <a:pt x="381953" y="231711"/>
                  </a:cubicBezTo>
                  <a:lnTo>
                    <a:pt x="381953" y="231711"/>
                  </a:lnTo>
                  <a:cubicBezTo>
                    <a:pt x="409575" y="231711"/>
                    <a:pt x="434340" y="244040"/>
                    <a:pt x="451485" y="263956"/>
                  </a:cubicBezTo>
                  <a:lnTo>
                    <a:pt x="451485" y="263956"/>
                  </a:lnTo>
                  <a:lnTo>
                    <a:pt x="451485" y="263956"/>
                  </a:lnTo>
                  <a:cubicBezTo>
                    <a:pt x="473392" y="244040"/>
                    <a:pt x="501967" y="231711"/>
                    <a:pt x="533400" y="231711"/>
                  </a:cubicBezTo>
                  <a:lnTo>
                    <a:pt x="695325" y="231711"/>
                  </a:lnTo>
                  <a:cubicBezTo>
                    <a:pt x="720090" y="231711"/>
                    <a:pt x="743903" y="239298"/>
                    <a:pt x="762953" y="252576"/>
                  </a:cubicBezTo>
                  <a:lnTo>
                    <a:pt x="763905" y="251627"/>
                  </a:lnTo>
                  <a:cubicBezTo>
                    <a:pt x="746760" y="230763"/>
                    <a:pt x="735330" y="204208"/>
                    <a:pt x="734378" y="174809"/>
                  </a:cubicBezTo>
                  <a:lnTo>
                    <a:pt x="734378" y="17480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 name="Google Shape;74;p15"/>
            <p:cNvSpPr/>
            <p:nvPr/>
          </p:nvSpPr>
          <p:spPr>
            <a:xfrm>
              <a:off x="4368164" y="-868608"/>
              <a:ext cx="283845" cy="228558"/>
            </a:xfrm>
            <a:custGeom>
              <a:rect b="b" l="l" r="r" t="t"/>
              <a:pathLst>
                <a:path extrusionOk="0" h="228558" w="283845">
                  <a:moveTo>
                    <a:pt x="223838" y="0"/>
                  </a:moveTo>
                  <a:lnTo>
                    <a:pt x="60960" y="0"/>
                  </a:lnTo>
                  <a:cubicBezTo>
                    <a:pt x="27623" y="0"/>
                    <a:pt x="0" y="27503"/>
                    <a:pt x="0" y="60696"/>
                  </a:cubicBezTo>
                  <a:lnTo>
                    <a:pt x="0" y="167863"/>
                  </a:lnTo>
                  <a:cubicBezTo>
                    <a:pt x="0" y="201056"/>
                    <a:pt x="27623" y="228559"/>
                    <a:pt x="60960" y="228559"/>
                  </a:cubicBezTo>
                  <a:lnTo>
                    <a:pt x="227648" y="228559"/>
                  </a:lnTo>
                  <a:cubicBezTo>
                    <a:pt x="259080" y="228559"/>
                    <a:pt x="283845" y="203901"/>
                    <a:pt x="283845" y="172605"/>
                  </a:cubicBezTo>
                  <a:lnTo>
                    <a:pt x="283845" y="59748"/>
                  </a:lnTo>
                  <a:cubicBezTo>
                    <a:pt x="283845" y="26555"/>
                    <a:pt x="257175" y="0"/>
                    <a:pt x="223838" y="0"/>
                  </a:cubicBezTo>
                  <a:close/>
                  <a:moveTo>
                    <a:pt x="200977" y="171656"/>
                  </a:moveTo>
                  <a:lnTo>
                    <a:pt x="83820" y="171656"/>
                  </a:lnTo>
                  <a:lnTo>
                    <a:pt x="83820" y="55954"/>
                  </a:lnTo>
                  <a:lnTo>
                    <a:pt x="141923" y="55954"/>
                  </a:lnTo>
                  <a:cubicBezTo>
                    <a:pt x="142875" y="87251"/>
                    <a:pt x="168593" y="111908"/>
                    <a:pt x="200025" y="111908"/>
                  </a:cubicBezTo>
                  <a:lnTo>
                    <a:pt x="200025" y="17165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 name="Google Shape;75;p15"/>
            <p:cNvSpPr/>
            <p:nvPr/>
          </p:nvSpPr>
          <p:spPr>
            <a:xfrm>
              <a:off x="3600450" y="-1698438"/>
              <a:ext cx="1353502" cy="1455919"/>
            </a:xfrm>
            <a:custGeom>
              <a:rect b="b" l="l" r="r" t="t"/>
              <a:pathLst>
                <a:path extrusionOk="0" h="1455919" w="1353502">
                  <a:moveTo>
                    <a:pt x="0" y="0"/>
                  </a:moveTo>
                  <a:lnTo>
                    <a:pt x="0" y="782411"/>
                  </a:lnTo>
                  <a:cubicBezTo>
                    <a:pt x="0" y="921822"/>
                    <a:pt x="44768" y="1060285"/>
                    <a:pt x="125730" y="1173142"/>
                  </a:cubicBezTo>
                  <a:cubicBezTo>
                    <a:pt x="204788" y="1283154"/>
                    <a:pt x="317183" y="1368508"/>
                    <a:pt x="444818" y="1414978"/>
                  </a:cubicBezTo>
                  <a:cubicBezTo>
                    <a:pt x="577215" y="1463345"/>
                    <a:pt x="724853" y="1469035"/>
                    <a:pt x="861060" y="1431100"/>
                  </a:cubicBezTo>
                  <a:cubicBezTo>
                    <a:pt x="993458" y="1394114"/>
                    <a:pt x="1112520" y="1316347"/>
                    <a:pt x="1199198" y="1211077"/>
                  </a:cubicBezTo>
                  <a:cubicBezTo>
                    <a:pt x="1286828" y="1104859"/>
                    <a:pt x="1341120" y="973034"/>
                    <a:pt x="1351598" y="835520"/>
                  </a:cubicBezTo>
                  <a:cubicBezTo>
                    <a:pt x="1352550" y="817501"/>
                    <a:pt x="1353503" y="800430"/>
                    <a:pt x="1353503" y="782411"/>
                  </a:cubicBezTo>
                  <a:lnTo>
                    <a:pt x="1353503" y="0"/>
                  </a:lnTo>
                  <a:lnTo>
                    <a:pt x="0" y="0"/>
                  </a:lnTo>
                  <a:close/>
                  <a:moveTo>
                    <a:pt x="1147763" y="711282"/>
                  </a:moveTo>
                  <a:lnTo>
                    <a:pt x="1147763" y="713179"/>
                  </a:lnTo>
                  <a:lnTo>
                    <a:pt x="1147763" y="827933"/>
                  </a:lnTo>
                  <a:lnTo>
                    <a:pt x="1146810" y="827933"/>
                  </a:lnTo>
                  <a:cubicBezTo>
                    <a:pt x="1122998" y="827933"/>
                    <a:pt x="1101090" y="820346"/>
                    <a:pt x="1082040" y="808017"/>
                  </a:cubicBezTo>
                  <a:lnTo>
                    <a:pt x="1081088" y="808965"/>
                  </a:lnTo>
                  <a:cubicBezTo>
                    <a:pt x="1100138" y="830778"/>
                    <a:pt x="1112520" y="858281"/>
                    <a:pt x="1112520" y="889577"/>
                  </a:cubicBezTo>
                  <a:lnTo>
                    <a:pt x="1112520" y="1001486"/>
                  </a:lnTo>
                  <a:cubicBezTo>
                    <a:pt x="1112520" y="1065975"/>
                    <a:pt x="1060133" y="1118136"/>
                    <a:pt x="995363" y="1118136"/>
                  </a:cubicBezTo>
                  <a:lnTo>
                    <a:pt x="828675" y="1118136"/>
                  </a:lnTo>
                  <a:cubicBezTo>
                    <a:pt x="762000" y="1118136"/>
                    <a:pt x="707708" y="1064079"/>
                    <a:pt x="707708" y="997692"/>
                  </a:cubicBezTo>
                  <a:lnTo>
                    <a:pt x="707708" y="924667"/>
                  </a:lnTo>
                  <a:lnTo>
                    <a:pt x="707708" y="924667"/>
                  </a:lnTo>
                  <a:lnTo>
                    <a:pt x="707708" y="889577"/>
                  </a:lnTo>
                  <a:lnTo>
                    <a:pt x="707708" y="889577"/>
                  </a:lnTo>
                  <a:lnTo>
                    <a:pt x="707708" y="889577"/>
                  </a:lnTo>
                  <a:lnTo>
                    <a:pt x="707708" y="860178"/>
                  </a:lnTo>
                  <a:cubicBezTo>
                    <a:pt x="707708" y="819397"/>
                    <a:pt x="646748" y="819397"/>
                    <a:pt x="646748" y="860178"/>
                  </a:cubicBezTo>
                  <a:lnTo>
                    <a:pt x="646748" y="889577"/>
                  </a:lnTo>
                  <a:lnTo>
                    <a:pt x="646748" y="889577"/>
                  </a:lnTo>
                  <a:lnTo>
                    <a:pt x="646748" y="889577"/>
                  </a:lnTo>
                  <a:lnTo>
                    <a:pt x="646748" y="924667"/>
                  </a:lnTo>
                  <a:lnTo>
                    <a:pt x="646748" y="924667"/>
                  </a:lnTo>
                  <a:lnTo>
                    <a:pt x="646748" y="997692"/>
                  </a:lnTo>
                  <a:cubicBezTo>
                    <a:pt x="646748" y="1064079"/>
                    <a:pt x="592455" y="1118136"/>
                    <a:pt x="525780" y="1118136"/>
                  </a:cubicBezTo>
                  <a:lnTo>
                    <a:pt x="359093" y="1118136"/>
                  </a:lnTo>
                  <a:cubicBezTo>
                    <a:pt x="294323" y="1118136"/>
                    <a:pt x="241935" y="1065975"/>
                    <a:pt x="241935" y="1001486"/>
                  </a:cubicBezTo>
                  <a:lnTo>
                    <a:pt x="241935" y="889577"/>
                  </a:lnTo>
                  <a:cubicBezTo>
                    <a:pt x="241935" y="858281"/>
                    <a:pt x="254318" y="829830"/>
                    <a:pt x="273368" y="808965"/>
                  </a:cubicBezTo>
                  <a:lnTo>
                    <a:pt x="272415" y="808017"/>
                  </a:lnTo>
                  <a:cubicBezTo>
                    <a:pt x="254318" y="820346"/>
                    <a:pt x="231458" y="827933"/>
                    <a:pt x="207645" y="827933"/>
                  </a:cubicBezTo>
                  <a:lnTo>
                    <a:pt x="206693" y="827933"/>
                  </a:lnTo>
                  <a:lnTo>
                    <a:pt x="206693" y="711282"/>
                  </a:lnTo>
                  <a:lnTo>
                    <a:pt x="206693" y="653432"/>
                  </a:lnTo>
                  <a:cubicBezTo>
                    <a:pt x="206693" y="556697"/>
                    <a:pt x="237173" y="461859"/>
                    <a:pt x="293370" y="384093"/>
                  </a:cubicBezTo>
                  <a:cubicBezTo>
                    <a:pt x="348615" y="307274"/>
                    <a:pt x="426720" y="248475"/>
                    <a:pt x="516255" y="216230"/>
                  </a:cubicBezTo>
                  <a:cubicBezTo>
                    <a:pt x="567690" y="197262"/>
                    <a:pt x="622935" y="187779"/>
                    <a:pt x="678180" y="187779"/>
                  </a:cubicBezTo>
                  <a:lnTo>
                    <a:pt x="678180" y="187779"/>
                  </a:lnTo>
                  <a:lnTo>
                    <a:pt x="911543" y="187779"/>
                  </a:lnTo>
                  <a:lnTo>
                    <a:pt x="911543" y="249423"/>
                  </a:lnTo>
                  <a:cubicBezTo>
                    <a:pt x="911543" y="249423"/>
                    <a:pt x="911543" y="249423"/>
                    <a:pt x="911543" y="249423"/>
                  </a:cubicBezTo>
                  <a:lnTo>
                    <a:pt x="911543" y="304429"/>
                  </a:lnTo>
                  <a:lnTo>
                    <a:pt x="1027748" y="304429"/>
                  </a:lnTo>
                  <a:lnTo>
                    <a:pt x="1027748" y="420131"/>
                  </a:lnTo>
                  <a:lnTo>
                    <a:pt x="1144905" y="420131"/>
                  </a:lnTo>
                  <a:lnTo>
                    <a:pt x="1145858" y="420131"/>
                  </a:lnTo>
                  <a:lnTo>
                    <a:pt x="1145858" y="620238"/>
                  </a:lnTo>
                  <a:cubicBezTo>
                    <a:pt x="1146810" y="630670"/>
                    <a:pt x="1146810" y="642051"/>
                    <a:pt x="1146810" y="653432"/>
                  </a:cubicBezTo>
                  <a:lnTo>
                    <a:pt x="1146810" y="71128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76" name="Google Shape;76;p15"/>
          <p:cNvSpPr/>
          <p:nvPr>
            <p:ph idx="2" type="pic"/>
          </p:nvPr>
        </p:nvSpPr>
        <p:spPr>
          <a:xfrm>
            <a:off x="479612" y="1854200"/>
            <a:ext cx="11231996" cy="50038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bg>
      <p:bgPr>
        <a:blipFill>
          <a:blip r:embed="rId2">
            <a:alphaModFix/>
          </a:blip>
          <a:stretch>
            <a:fillRect/>
          </a:stretch>
        </a:blipFill>
      </p:bgPr>
    </p:bg>
    <p:spTree>
      <p:nvGrpSpPr>
        <p:cNvPr id="77" name="Shape 77"/>
        <p:cNvGrpSpPr/>
        <p:nvPr/>
      </p:nvGrpSpPr>
      <p:grpSpPr>
        <a:xfrm>
          <a:off x="0" y="0"/>
          <a:ext cx="0" cy="0"/>
          <a:chOff x="0" y="0"/>
          <a:chExt cx="0" cy="0"/>
        </a:xfrm>
      </p:grpSpPr>
      <p:sp>
        <p:nvSpPr>
          <p:cNvPr id="78" name="Google Shape;78;p14"/>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300"/>
              <a:buNone/>
              <a:defRPr sz="1300">
                <a:solidFill>
                  <a:schemeClr val="lt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79" name="Google Shape;79;p14"/>
          <p:cNvGrpSpPr/>
          <p:nvPr/>
        </p:nvGrpSpPr>
        <p:grpSpPr>
          <a:xfrm>
            <a:off x="11078622" y="458788"/>
            <a:ext cx="632987" cy="680883"/>
            <a:chOff x="7684476" y="458788"/>
            <a:chExt cx="632987" cy="680883"/>
          </a:xfrm>
        </p:grpSpPr>
        <p:sp>
          <p:nvSpPr>
            <p:cNvPr id="80" name="Google Shape;80;p14"/>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 name="Google Shape;81;p14"/>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 name="Google Shape;82;p14"/>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 name="Google Shape;83;p14"/>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84" name="Google Shape;84;p14"/>
          <p:cNvSpPr txBox="1"/>
          <p:nvPr>
            <p:ph idx="2" type="body"/>
          </p:nvPr>
        </p:nvSpPr>
        <p:spPr>
          <a:xfrm>
            <a:off x="6557682" y="3193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4"/>
          <p:cNvSpPr txBox="1"/>
          <p:nvPr>
            <p:ph idx="3" type="body"/>
          </p:nvPr>
        </p:nvSpPr>
        <p:spPr>
          <a:xfrm>
            <a:off x="6557682" y="4336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4"/>
          <p:cNvSpPr txBox="1"/>
          <p:nvPr>
            <p:ph idx="4" type="body"/>
          </p:nvPr>
        </p:nvSpPr>
        <p:spPr>
          <a:xfrm>
            <a:off x="6557682" y="5479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4"/>
          <p:cNvSpPr/>
          <p:nvPr>
            <p:ph idx="5" type="pic"/>
          </p:nvPr>
        </p:nvSpPr>
        <p:spPr>
          <a:xfrm>
            <a:off x="1045319" y="1674055"/>
            <a:ext cx="3924971" cy="3988236"/>
          </a:xfrm>
          <a:prstGeom prst="rect">
            <a:avLst/>
          </a:prstGeom>
          <a:noFill/>
          <a:ln>
            <a:noFill/>
          </a:ln>
        </p:spPr>
      </p:sp>
      <p:sp>
        <p:nvSpPr>
          <p:cNvPr id="88" name="Google Shape;88;p14"/>
          <p:cNvSpPr txBox="1"/>
          <p:nvPr>
            <p:ph type="title"/>
          </p:nvPr>
        </p:nvSpPr>
        <p:spPr>
          <a:xfrm>
            <a:off x="6557682" y="1371706"/>
            <a:ext cx="5153927" cy="136525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9" name="Shape 89"/>
        <p:cNvGrpSpPr/>
        <p:nvPr/>
      </p:nvGrpSpPr>
      <p:grpSpPr>
        <a:xfrm>
          <a:off x="0" y="0"/>
          <a:ext cx="0" cy="0"/>
          <a:chOff x="0" y="0"/>
          <a:chExt cx="0" cy="0"/>
        </a:xfrm>
      </p:grpSpPr>
      <p:sp>
        <p:nvSpPr>
          <p:cNvPr id="90" name="Google Shape;90;p17"/>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91" name="Google Shape;91;p17"/>
          <p:cNvGrpSpPr/>
          <p:nvPr/>
        </p:nvGrpSpPr>
        <p:grpSpPr>
          <a:xfrm>
            <a:off x="11078622" y="458788"/>
            <a:ext cx="632987" cy="680883"/>
            <a:chOff x="7684476" y="458788"/>
            <a:chExt cx="632987" cy="680883"/>
          </a:xfrm>
        </p:grpSpPr>
        <p:sp>
          <p:nvSpPr>
            <p:cNvPr id="92" name="Google Shape;92;p17"/>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 name="Google Shape;93;p17"/>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 name="Google Shape;94;p17"/>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 name="Google Shape;95;p17"/>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lt-L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eveloper.mozilla.org/en-US/docs/Web/JavaScript/Guide/Modul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eveloper.mozilla.org/en-US/docs/Web/AP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eveloper.mozilla.org/en-US/docs/Web/API/Web_Workers_API" TargetMode="External"/><Relationship Id="rId4" Type="http://schemas.openxmlformats.org/officeDocument/2006/relationships/hyperlink" Target="https://html.spec.whatwg.org/multipage/workers.html#worker" TargetMode="External"/><Relationship Id="rId5" Type="http://schemas.openxmlformats.org/officeDocument/2006/relationships/hyperlink" Target="https://developer.mozilla.org/en-US/docs/Web/API/Web_Workers_API/Using_web_worker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eveloper.mozilla.org/en-US/docs/Web/API/Service_Worker_API"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eveloper.mozilla.org/en-US/docs/Web/JavaScript/Guide/Modules" TargetMode="Externa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3273287" y="2618264"/>
            <a:ext cx="7050156" cy="2387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5200"/>
              <a:t>JavaScript API’s ir modulių sistemos</a:t>
            </a:r>
            <a:endParaRPr sz="5200"/>
          </a:p>
        </p:txBody>
      </p:sp>
      <p:sp>
        <p:nvSpPr>
          <p:cNvPr id="101" name="Google Shape;101;p1"/>
          <p:cNvSpPr txBox="1"/>
          <p:nvPr>
            <p:ph idx="1" type="subTitle"/>
          </p:nvPr>
        </p:nvSpPr>
        <p:spPr>
          <a:xfrm>
            <a:off x="3273287" y="5930348"/>
            <a:ext cx="7050155" cy="92765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lt-LT"/>
              <a:t>JavaScript programavimo kalba</a:t>
            </a:r>
            <a:endParaRPr/>
          </a:p>
        </p:txBody>
      </p:sp>
      <p:sp>
        <p:nvSpPr>
          <p:cNvPr id="102" name="Google Shape;102;p1"/>
          <p:cNvSpPr txBox="1"/>
          <p:nvPr>
            <p:ph idx="10" type="dt"/>
          </p:nvPr>
        </p:nvSpPr>
        <p:spPr>
          <a:xfrm>
            <a:off x="449893" y="5930347"/>
            <a:ext cx="2358936" cy="92765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lt-LT"/>
              <a:t>2021</a:t>
            </a:r>
            <a:endParaRPr/>
          </a:p>
        </p:txBody>
      </p:sp>
      <p:sp>
        <p:nvSpPr>
          <p:cNvPr id="103" name="Google Shape;103;p1"/>
          <p:cNvSpPr txBox="1"/>
          <p:nvPr>
            <p:ph idx="2" type="body"/>
          </p:nvPr>
        </p:nvSpPr>
        <p:spPr>
          <a:xfrm>
            <a:off x="474662" y="2619023"/>
            <a:ext cx="2334167" cy="2387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lt-LT"/>
              <a:t>Dėstytojas</a:t>
            </a:r>
            <a:endParaRPr/>
          </a:p>
          <a:p>
            <a:pPr indent="0" lvl="0" marL="0" rtl="0" algn="l">
              <a:lnSpc>
                <a:spcPct val="90000"/>
              </a:lnSpc>
              <a:spcBef>
                <a:spcPts val="1000"/>
              </a:spcBef>
              <a:spcAft>
                <a:spcPts val="0"/>
              </a:spcAft>
              <a:buClr>
                <a:schemeClr val="dk1"/>
              </a:buClr>
              <a:buSzPts val="1600"/>
              <a:buNone/>
            </a:pPr>
            <a:r>
              <a:t/>
            </a:r>
            <a:endParaRPr/>
          </a:p>
        </p:txBody>
      </p:sp>
      <p:sp>
        <p:nvSpPr>
          <p:cNvPr id="104" name="Google Shape;104;p1"/>
          <p:cNvSpPr/>
          <p:nvPr/>
        </p:nvSpPr>
        <p:spPr>
          <a:xfrm>
            <a:off x="9866240" y="2618264"/>
            <a:ext cx="1835221" cy="464233"/>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2 LYGIS</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9882117" y="3311271"/>
            <a:ext cx="1835221" cy="464233"/>
          </a:xfrm>
          <a:prstGeom prst="roundRect">
            <a:avLst>
              <a:gd fmla="val 50000"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2 DALIS</a:t>
            </a:r>
            <a:endParaRPr b="0" i="0" sz="1400" u="none" cap="none" strike="noStrike">
              <a:solidFill>
                <a:srgbClr val="000000"/>
              </a:solidFill>
              <a:latin typeface="Arial"/>
              <a:ea typeface="Arial"/>
              <a:cs typeface="Arial"/>
              <a:sym typeface="Arial"/>
            </a:endParaRPr>
          </a:p>
        </p:txBody>
      </p:sp>
      <p:pic>
        <p:nvPicPr>
          <p:cNvPr id="106" name="Google Shape;106;p1"/>
          <p:cNvPicPr preferRelativeResize="0"/>
          <p:nvPr>
            <p:ph idx="3" type="pic"/>
          </p:nvPr>
        </p:nvPicPr>
        <p:blipFill rotWithShape="1">
          <a:blip r:embed="rId3">
            <a:alphaModFix/>
          </a:blip>
          <a:srcRect b="0" l="0" r="0" t="0"/>
          <a:stretch/>
        </p:blipFill>
        <p:spPr>
          <a:xfrm>
            <a:off x="10323513" y="458788"/>
            <a:ext cx="1377950" cy="1377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7ad8ac5ad0_0_58"/>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modulių sistemos</a:t>
            </a:r>
            <a:endParaRPr sz="2850"/>
          </a:p>
        </p:txBody>
      </p:sp>
      <p:sp>
        <p:nvSpPr>
          <p:cNvPr id="178" name="Google Shape;178;g7ad8ac5ad0_0_58"/>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79" name="Google Shape;179;g7ad8ac5ad0_0_58"/>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None/>
            </a:pPr>
            <a:r>
              <a:rPr lang="lt-LT" sz="1400"/>
              <a:t>CommonJS, AMD ir ES2015</a:t>
            </a:r>
            <a:endParaRPr sz="1400"/>
          </a:p>
          <a:p>
            <a:pPr indent="0" lvl="0" marL="0" rtl="0" algn="l">
              <a:lnSpc>
                <a:spcPct val="100000"/>
              </a:lnSpc>
              <a:spcBef>
                <a:spcPts val="500"/>
              </a:spcBef>
              <a:spcAft>
                <a:spcPts val="0"/>
              </a:spcAft>
              <a:buClr>
                <a:schemeClr val="dk1"/>
              </a:buClr>
              <a:buSzPts val="1100"/>
              <a:buNone/>
            </a:pPr>
            <a:r>
              <a:t/>
            </a:r>
            <a:endParaRPr sz="1400"/>
          </a:p>
          <a:p>
            <a:pPr indent="0" lvl="0" marL="0" rtl="0" algn="l">
              <a:lnSpc>
                <a:spcPct val="100000"/>
              </a:lnSpc>
              <a:spcBef>
                <a:spcPts val="500"/>
              </a:spcBef>
              <a:spcAft>
                <a:spcPts val="0"/>
              </a:spcAft>
              <a:buClr>
                <a:schemeClr val="dk1"/>
              </a:buClr>
              <a:buSzPts val="1100"/>
              <a:buNone/>
            </a:pPr>
            <a:r>
              <a:rPr b="1" lang="lt-LT" sz="1400"/>
              <a:t>CommonJS</a:t>
            </a:r>
            <a:endParaRPr b="1" sz="1400"/>
          </a:p>
          <a:p>
            <a:pPr indent="0" lvl="0" marL="0" rtl="0" algn="l">
              <a:lnSpc>
                <a:spcPct val="100000"/>
              </a:lnSpc>
              <a:spcBef>
                <a:spcPts val="500"/>
              </a:spcBef>
              <a:spcAft>
                <a:spcPts val="0"/>
              </a:spcAft>
              <a:buClr>
                <a:schemeClr val="dk1"/>
              </a:buClr>
              <a:buSzPts val="1100"/>
              <a:buNone/>
            </a:pPr>
            <a:r>
              <a:rPr lang="lt-LT" sz="1400"/>
              <a:t>Yra būdas modulių sistemoms bendrauti, naudojant raktinius žodžius </a:t>
            </a:r>
            <a:r>
              <a:rPr i="1" lang="lt-LT" sz="1400"/>
              <a:t>require</a:t>
            </a:r>
            <a:r>
              <a:rPr lang="lt-LT" sz="1400"/>
              <a:t> ir </a:t>
            </a:r>
            <a:r>
              <a:rPr i="1" lang="lt-LT" sz="1400"/>
              <a:t>exports</a:t>
            </a:r>
            <a:r>
              <a:rPr lang="lt-LT" sz="1400"/>
              <a:t>. </a:t>
            </a:r>
            <a:endParaRPr i="1" sz="1400"/>
          </a:p>
          <a:p>
            <a:pPr indent="0" lvl="0" marL="0" rtl="0" algn="l">
              <a:lnSpc>
                <a:spcPct val="100000"/>
              </a:lnSpc>
              <a:spcBef>
                <a:spcPts val="500"/>
              </a:spcBef>
              <a:spcAft>
                <a:spcPts val="0"/>
              </a:spcAft>
              <a:buClr>
                <a:schemeClr val="dk1"/>
              </a:buClr>
              <a:buSzPts val="1100"/>
              <a:buNone/>
            </a:pPr>
            <a:r>
              <a:t/>
            </a:r>
            <a:endParaRPr i="1" sz="1400"/>
          </a:p>
          <a:p>
            <a:pPr indent="0" lvl="0" marL="0" rtl="0" algn="l">
              <a:lnSpc>
                <a:spcPct val="100000"/>
              </a:lnSpc>
              <a:spcBef>
                <a:spcPts val="500"/>
              </a:spcBef>
              <a:spcAft>
                <a:spcPts val="0"/>
              </a:spcAft>
              <a:buClr>
                <a:schemeClr val="dk1"/>
              </a:buClr>
              <a:buSzPts val="1100"/>
              <a:buNone/>
            </a:pPr>
            <a:r>
              <a:rPr i="1" lang="lt-LT" sz="1400"/>
              <a:t>require</a:t>
            </a:r>
            <a:r>
              <a:rPr lang="lt-LT" sz="1400"/>
              <a:t> yra funkcija, naudojama importuoti funkcijas iš kito modulio. </a:t>
            </a:r>
            <a:endParaRPr sz="1400"/>
          </a:p>
          <a:p>
            <a:pPr indent="0" lvl="0" marL="0" rtl="0" algn="l">
              <a:lnSpc>
                <a:spcPct val="100000"/>
              </a:lnSpc>
              <a:spcBef>
                <a:spcPts val="500"/>
              </a:spcBef>
              <a:spcAft>
                <a:spcPts val="0"/>
              </a:spcAft>
              <a:buClr>
                <a:schemeClr val="dk1"/>
              </a:buClr>
              <a:buSzPts val="1100"/>
              <a:buNone/>
            </a:pPr>
            <a:r>
              <a:rPr i="1" lang="lt-LT" sz="1400"/>
              <a:t>exports</a:t>
            </a:r>
            <a:r>
              <a:rPr lang="lt-LT" sz="1400"/>
              <a:t> yra objektas, iš kurio eksportuojama bet kokia jo funkcija.</a:t>
            </a:r>
            <a:endParaRPr sz="1400"/>
          </a:p>
          <a:p>
            <a:pPr indent="0" lvl="0" marL="0" rtl="0" algn="l">
              <a:lnSpc>
                <a:spcPct val="100000"/>
              </a:lnSpc>
              <a:spcBef>
                <a:spcPts val="500"/>
              </a:spcBef>
              <a:spcAft>
                <a:spcPts val="0"/>
              </a:spcAft>
              <a:buClr>
                <a:schemeClr val="dk1"/>
              </a:buClr>
              <a:buSzPts val="1100"/>
              <a:buNone/>
            </a:pPr>
            <a:r>
              <a:t/>
            </a:r>
            <a:endParaRPr sz="1400"/>
          </a:p>
          <a:p>
            <a:pPr indent="0" lvl="0" marL="0" rtl="0" algn="l">
              <a:lnSpc>
                <a:spcPct val="100000"/>
              </a:lnSpc>
              <a:spcBef>
                <a:spcPts val="500"/>
              </a:spcBef>
              <a:spcAft>
                <a:spcPts val="0"/>
              </a:spcAft>
              <a:buClr>
                <a:schemeClr val="dk1"/>
              </a:buClr>
              <a:buSzPts val="1100"/>
              <a:buNone/>
            </a:pPr>
            <a:r>
              <a:rPr i="1" lang="lt-LT" sz="1400"/>
              <a:t>//------ payments.js ------</a:t>
            </a:r>
            <a:endParaRPr i="1" sz="1400"/>
          </a:p>
          <a:p>
            <a:pPr indent="0" lvl="0" marL="0" rtl="0" algn="l">
              <a:lnSpc>
                <a:spcPct val="100000"/>
              </a:lnSpc>
              <a:spcBef>
                <a:spcPts val="500"/>
              </a:spcBef>
              <a:spcAft>
                <a:spcPts val="0"/>
              </a:spcAft>
              <a:buClr>
                <a:schemeClr val="dk1"/>
              </a:buClr>
              <a:buSzPts val="1100"/>
              <a:buNone/>
            </a:pPr>
            <a:r>
              <a:rPr i="1" lang="lt-LT" sz="1400"/>
              <a:t>let customerStore = require('store/customer'); // import module</a:t>
            </a:r>
            <a:endParaRPr i="1" sz="1400"/>
          </a:p>
          <a:p>
            <a:pPr indent="0" lvl="0" marL="0" rtl="0" algn="l">
              <a:lnSpc>
                <a:spcPct val="100000"/>
              </a:lnSpc>
              <a:spcBef>
                <a:spcPts val="500"/>
              </a:spcBef>
              <a:spcAft>
                <a:spcPts val="0"/>
              </a:spcAft>
              <a:buClr>
                <a:schemeClr val="dk1"/>
              </a:buClr>
              <a:buSzPts val="1100"/>
              <a:buNone/>
            </a:pPr>
            <a:r>
              <a:rPr i="1" lang="lt-LT" sz="1400"/>
              <a:t>//------ store/customer.js ------</a:t>
            </a:r>
            <a:endParaRPr i="1" sz="1400"/>
          </a:p>
          <a:p>
            <a:pPr indent="0" lvl="0" marL="0" rtl="0" algn="l">
              <a:lnSpc>
                <a:spcPct val="100000"/>
              </a:lnSpc>
              <a:spcBef>
                <a:spcPts val="500"/>
              </a:spcBef>
              <a:spcAft>
                <a:spcPts val="0"/>
              </a:spcAft>
              <a:buClr>
                <a:schemeClr val="dk1"/>
              </a:buClr>
              <a:buSzPts val="1100"/>
              <a:buNone/>
            </a:pPr>
            <a:r>
              <a:rPr i="1" lang="lt-LT" sz="1400"/>
              <a:t>exports = function(){</a:t>
            </a:r>
            <a:endParaRPr i="1" sz="1400"/>
          </a:p>
          <a:p>
            <a:pPr indent="0" lvl="0" marL="0" rtl="0" algn="l">
              <a:lnSpc>
                <a:spcPct val="100000"/>
              </a:lnSpc>
              <a:spcBef>
                <a:spcPts val="500"/>
              </a:spcBef>
              <a:spcAft>
                <a:spcPts val="0"/>
              </a:spcAft>
              <a:buClr>
                <a:schemeClr val="dk1"/>
              </a:buClr>
              <a:buSzPts val="1100"/>
              <a:buNone/>
            </a:pPr>
            <a:r>
              <a:rPr i="1" lang="lt-LT" sz="1400"/>
              <a:t>    return customers.get('store);</a:t>
            </a:r>
            <a:endParaRPr i="1" sz="1400"/>
          </a:p>
          <a:p>
            <a:pPr indent="0" lvl="0" marL="0" rtl="0" algn="l">
              <a:lnSpc>
                <a:spcPct val="100000"/>
              </a:lnSpc>
              <a:spcBef>
                <a:spcPts val="500"/>
              </a:spcBef>
              <a:spcAft>
                <a:spcPts val="0"/>
              </a:spcAft>
              <a:buClr>
                <a:schemeClr val="dk1"/>
              </a:buClr>
              <a:buSzPts val="1100"/>
              <a:buNone/>
            </a:pPr>
            <a:r>
              <a:rPr i="1" lang="lt-LT" sz="1400"/>
              <a:t>}</a:t>
            </a:r>
            <a:endParaRPr i="1" sz="1400"/>
          </a:p>
          <a:p>
            <a:pPr indent="0" lvl="0" marL="0" rtl="0" algn="l">
              <a:lnSpc>
                <a:spcPct val="100000"/>
              </a:lnSpc>
              <a:spcBef>
                <a:spcPts val="500"/>
              </a:spcBef>
              <a:spcAft>
                <a:spcPts val="0"/>
              </a:spcAft>
              <a:buClr>
                <a:schemeClr val="dk1"/>
              </a:buClr>
              <a:buSzPts val="1100"/>
              <a:buNone/>
            </a:pPr>
            <a:r>
              <a:t/>
            </a:r>
            <a:endParaRPr sz="1400"/>
          </a:p>
          <a:p>
            <a:pPr indent="0" lvl="0" marL="0" marR="139700" rtl="0" algn="l">
              <a:lnSpc>
                <a:spcPct val="150000"/>
              </a:lnSpc>
              <a:spcBef>
                <a:spcPts val="500"/>
              </a:spcBef>
              <a:spcAft>
                <a:spcPts val="500"/>
              </a:spcAft>
              <a:buClr>
                <a:schemeClr val="dk1"/>
              </a:buClr>
              <a:buSzPts val="1100"/>
              <a:buNone/>
            </a:pPr>
            <a:r>
              <a:t/>
            </a:r>
            <a:endParaRPr b="1"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7ad8ac5ad0_0_64"/>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modulių sistemos</a:t>
            </a:r>
            <a:endParaRPr sz="2850"/>
          </a:p>
        </p:txBody>
      </p:sp>
      <p:sp>
        <p:nvSpPr>
          <p:cNvPr id="185" name="Google Shape;185;g7ad8ac5ad0_0_64"/>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86" name="Google Shape;186;g7ad8ac5ad0_0_64"/>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None/>
            </a:pPr>
            <a:r>
              <a:rPr lang="lt-LT" sz="1400"/>
              <a:t>CommonJS, AMD ir ES2015</a:t>
            </a:r>
            <a:endParaRPr sz="1400"/>
          </a:p>
          <a:p>
            <a:pPr indent="0" lvl="0" marL="0" rtl="0" algn="l">
              <a:lnSpc>
                <a:spcPct val="100000"/>
              </a:lnSpc>
              <a:spcBef>
                <a:spcPts val="500"/>
              </a:spcBef>
              <a:spcAft>
                <a:spcPts val="0"/>
              </a:spcAft>
              <a:buClr>
                <a:schemeClr val="dk1"/>
              </a:buClr>
              <a:buSzPts val="1100"/>
              <a:buNone/>
            </a:pPr>
            <a:r>
              <a:t/>
            </a:r>
            <a:endParaRPr b="1" sz="1400"/>
          </a:p>
          <a:p>
            <a:pPr indent="0" lvl="0" marL="0" rtl="0" algn="l">
              <a:lnSpc>
                <a:spcPct val="100000"/>
              </a:lnSpc>
              <a:spcBef>
                <a:spcPts val="500"/>
              </a:spcBef>
              <a:spcAft>
                <a:spcPts val="0"/>
              </a:spcAft>
              <a:buClr>
                <a:schemeClr val="dk1"/>
              </a:buClr>
              <a:buSzPts val="1100"/>
              <a:buNone/>
            </a:pPr>
            <a:r>
              <a:rPr b="1" lang="lt-LT" sz="1400"/>
              <a:t>AMD (Asynchronous Module Definition)</a:t>
            </a:r>
            <a:endParaRPr b="1" sz="1400"/>
          </a:p>
          <a:p>
            <a:pPr indent="0" lvl="0" marL="0" rtl="0" algn="l">
              <a:lnSpc>
                <a:spcPct val="100000"/>
              </a:lnSpc>
              <a:spcBef>
                <a:spcPts val="500"/>
              </a:spcBef>
              <a:spcAft>
                <a:spcPts val="0"/>
              </a:spcAft>
              <a:buClr>
                <a:schemeClr val="dk1"/>
              </a:buClr>
              <a:buSzPts val="1100"/>
              <a:buNone/>
            </a:pPr>
            <a:r>
              <a:rPr lang="lt-LT" sz="1400"/>
              <a:t>AMD atsirado, nes pradžioje CommonJS nebuvo tinkama naršyklėms. AMD palaiko asinchroninį modulių įkėlimą.</a:t>
            </a:r>
            <a:endParaRPr sz="1400"/>
          </a:p>
          <a:p>
            <a:pPr indent="0" lvl="0" marL="0" rtl="0" algn="l">
              <a:lnSpc>
                <a:spcPct val="100000"/>
              </a:lnSpc>
              <a:spcBef>
                <a:spcPts val="500"/>
              </a:spcBef>
              <a:spcAft>
                <a:spcPts val="0"/>
              </a:spcAft>
              <a:buClr>
                <a:schemeClr val="dk1"/>
              </a:buClr>
              <a:buSzPts val="1100"/>
              <a:buNone/>
            </a:pPr>
            <a:r>
              <a:t/>
            </a:r>
            <a:endParaRPr sz="1400"/>
          </a:p>
          <a:p>
            <a:pPr indent="0" lvl="0" marL="0" rtl="0" algn="l">
              <a:lnSpc>
                <a:spcPct val="100000"/>
              </a:lnSpc>
              <a:spcBef>
                <a:spcPts val="500"/>
              </a:spcBef>
              <a:spcAft>
                <a:spcPts val="0"/>
              </a:spcAft>
              <a:buClr>
                <a:schemeClr val="dk1"/>
              </a:buClr>
              <a:buSzPts val="1100"/>
              <a:buNone/>
            </a:pPr>
            <a:r>
              <a:rPr i="1" lang="lt-LT" sz="1400"/>
              <a:t>define(['module1', ',module2'], function(module1, module2) {</a:t>
            </a:r>
            <a:endParaRPr i="1" sz="1400"/>
          </a:p>
          <a:p>
            <a:pPr indent="0" lvl="0" marL="0" rtl="0" algn="l">
              <a:lnSpc>
                <a:spcPct val="100000"/>
              </a:lnSpc>
              <a:spcBef>
                <a:spcPts val="500"/>
              </a:spcBef>
              <a:spcAft>
                <a:spcPts val="0"/>
              </a:spcAft>
              <a:buClr>
                <a:schemeClr val="dk1"/>
              </a:buClr>
              <a:buSzPts val="1100"/>
              <a:buNone/>
            </a:pPr>
            <a:r>
              <a:rPr i="1" lang="lt-LT" sz="1400"/>
              <a:t>  console.log(module1.setName());</a:t>
            </a:r>
            <a:endParaRPr i="1" sz="1400"/>
          </a:p>
          <a:p>
            <a:pPr indent="0" lvl="0" marL="0" rtl="0" algn="l">
              <a:lnSpc>
                <a:spcPct val="100000"/>
              </a:lnSpc>
              <a:spcBef>
                <a:spcPts val="500"/>
              </a:spcBef>
              <a:spcAft>
                <a:spcPts val="0"/>
              </a:spcAft>
              <a:buClr>
                <a:schemeClr val="dk1"/>
              </a:buClr>
              <a:buSzPts val="1100"/>
              <a:buNone/>
            </a:pPr>
            <a:r>
              <a:rPr i="1" lang="lt-LT" sz="1400"/>
              <a:t>});</a:t>
            </a:r>
            <a:endParaRPr i="1" sz="1400"/>
          </a:p>
          <a:p>
            <a:pPr indent="0" lvl="0" marL="0" rtl="0" algn="l">
              <a:lnSpc>
                <a:spcPct val="100000"/>
              </a:lnSpc>
              <a:spcBef>
                <a:spcPts val="500"/>
              </a:spcBef>
              <a:spcAft>
                <a:spcPts val="0"/>
              </a:spcAft>
              <a:buClr>
                <a:schemeClr val="dk1"/>
              </a:buClr>
              <a:buSzPts val="1100"/>
              <a:buNone/>
            </a:pPr>
            <a:r>
              <a:t/>
            </a:r>
            <a:endParaRPr sz="1400"/>
          </a:p>
          <a:p>
            <a:pPr indent="0" lvl="0" marL="0" marR="139700" rtl="0" algn="l">
              <a:lnSpc>
                <a:spcPct val="150000"/>
              </a:lnSpc>
              <a:spcBef>
                <a:spcPts val="500"/>
              </a:spcBef>
              <a:spcAft>
                <a:spcPts val="500"/>
              </a:spcAft>
              <a:buClr>
                <a:schemeClr val="dk1"/>
              </a:buClr>
              <a:buSzPts val="1100"/>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7ad8ac5ad0_0_70"/>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modulių sistemos</a:t>
            </a:r>
            <a:endParaRPr sz="2850"/>
          </a:p>
        </p:txBody>
      </p:sp>
      <p:sp>
        <p:nvSpPr>
          <p:cNvPr id="192" name="Google Shape;192;g7ad8ac5ad0_0_70"/>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93" name="Google Shape;193;g7ad8ac5ad0_0_70"/>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None/>
            </a:pPr>
            <a:r>
              <a:rPr b="1" lang="lt-LT" sz="1400"/>
              <a:t>CommonJS, AMD ir ES2015</a:t>
            </a:r>
            <a:endParaRPr b="1" sz="1400"/>
          </a:p>
          <a:p>
            <a:pPr indent="0" lvl="0" marL="0" rtl="0" algn="l">
              <a:lnSpc>
                <a:spcPct val="100000"/>
              </a:lnSpc>
              <a:spcBef>
                <a:spcPts val="500"/>
              </a:spcBef>
              <a:spcAft>
                <a:spcPts val="0"/>
              </a:spcAft>
              <a:buClr>
                <a:schemeClr val="dk1"/>
              </a:buClr>
              <a:buSzPts val="1100"/>
              <a:buNone/>
            </a:pPr>
            <a:r>
              <a:t/>
            </a:r>
            <a:endParaRPr b="1" sz="1400"/>
          </a:p>
          <a:p>
            <a:pPr indent="0" lvl="0" marL="0" rtl="0" algn="l">
              <a:lnSpc>
                <a:spcPct val="100000"/>
              </a:lnSpc>
              <a:spcBef>
                <a:spcPts val="500"/>
              </a:spcBef>
              <a:spcAft>
                <a:spcPts val="0"/>
              </a:spcAft>
              <a:buClr>
                <a:schemeClr val="dk1"/>
              </a:buClr>
              <a:buSzPts val="1100"/>
              <a:buNone/>
            </a:pPr>
            <a:r>
              <a:rPr b="1" lang="lt-LT" sz="1400"/>
              <a:t>ES2015 (</a:t>
            </a:r>
            <a:r>
              <a:rPr b="1" lang="lt-LT" sz="1400" u="sng">
                <a:solidFill>
                  <a:srgbClr val="0097A7"/>
                </a:solidFill>
                <a:hlinkClick r:id="rId3">
                  <a:extLst>
                    <a:ext uri="{A12FA001-AC4F-418D-AE19-62706E023703}">
                      <ahyp:hlinkClr val="tx"/>
                    </a:ext>
                  </a:extLst>
                </a:hlinkClick>
              </a:rPr>
              <a:t>ECMAScript 6 modules (Native JavaScript)</a:t>
            </a:r>
            <a:r>
              <a:rPr b="1" lang="lt-LT" sz="1400"/>
              <a:t>)</a:t>
            </a:r>
            <a:endParaRPr b="1" sz="1400"/>
          </a:p>
          <a:p>
            <a:pPr indent="0" lvl="0" marL="0" rtl="0" algn="l">
              <a:lnSpc>
                <a:spcPct val="100000"/>
              </a:lnSpc>
              <a:spcBef>
                <a:spcPts val="500"/>
              </a:spcBef>
              <a:spcAft>
                <a:spcPts val="0"/>
              </a:spcAft>
              <a:buClr>
                <a:schemeClr val="dk1"/>
              </a:buClr>
              <a:buSzPts val="1100"/>
              <a:buNone/>
            </a:pPr>
            <a:r>
              <a:rPr lang="lt-LT" sz="1400"/>
              <a:t>ES2015 siūlo galimybes importuoti ir eksportuoti modulius, suderinamus tiek su sinchroniniu, tiek su asinchroniniu veikimo režimu.</a:t>
            </a:r>
            <a:endParaRPr sz="1400"/>
          </a:p>
          <a:p>
            <a:pPr indent="0" lvl="0" marL="0" rtl="0" algn="l">
              <a:lnSpc>
                <a:spcPct val="100000"/>
              </a:lnSpc>
              <a:spcBef>
                <a:spcPts val="500"/>
              </a:spcBef>
              <a:spcAft>
                <a:spcPts val="0"/>
              </a:spcAft>
              <a:buClr>
                <a:schemeClr val="dk1"/>
              </a:buClr>
              <a:buSzPts val="1100"/>
              <a:buNone/>
            </a:pPr>
            <a:r>
              <a:t/>
            </a:r>
            <a:endParaRPr b="1" sz="1400"/>
          </a:p>
          <a:p>
            <a:pPr indent="0" lvl="0" marL="0" rtl="0" algn="l">
              <a:lnSpc>
                <a:spcPct val="100000"/>
              </a:lnSpc>
              <a:spcBef>
                <a:spcPts val="500"/>
              </a:spcBef>
              <a:spcAft>
                <a:spcPts val="0"/>
              </a:spcAft>
              <a:buClr>
                <a:schemeClr val="dk1"/>
              </a:buClr>
              <a:buSzPts val="1100"/>
              <a:buNone/>
            </a:pPr>
            <a:r>
              <a:t/>
            </a:r>
            <a:endParaRPr b="1" sz="1400"/>
          </a:p>
          <a:p>
            <a:pPr indent="0" lvl="0" marL="0" marR="139700" rtl="0" algn="l">
              <a:lnSpc>
                <a:spcPct val="150000"/>
              </a:lnSpc>
              <a:spcBef>
                <a:spcPts val="500"/>
              </a:spcBef>
              <a:spcAft>
                <a:spcPts val="500"/>
              </a:spcAft>
              <a:buClr>
                <a:schemeClr val="dk1"/>
              </a:buClr>
              <a:buSzPts val="1100"/>
              <a:buNone/>
            </a:pPr>
            <a:r>
              <a:t/>
            </a:r>
            <a:endParaRPr sz="1400"/>
          </a:p>
        </p:txBody>
      </p:sp>
      <p:graphicFrame>
        <p:nvGraphicFramePr>
          <p:cNvPr id="194" name="Google Shape;194;g7ad8ac5ad0_0_70"/>
          <p:cNvGraphicFramePr/>
          <p:nvPr/>
        </p:nvGraphicFramePr>
        <p:xfrm>
          <a:off x="813825" y="4001225"/>
          <a:ext cx="3000000" cy="3000000"/>
        </p:xfrm>
        <a:graphic>
          <a:graphicData uri="http://schemas.openxmlformats.org/drawingml/2006/table">
            <a:tbl>
              <a:tblPr>
                <a:noFill/>
                <a:tableStyleId>{1107A8CA-2794-4A0F-BEB4-2E1B1ED7504A}</a:tableStyleId>
              </a:tblPr>
              <a:tblGrid>
                <a:gridCol w="4129425"/>
                <a:gridCol w="4129425"/>
              </a:tblGrid>
              <a:tr h="2103100">
                <a:tc>
                  <a:txBody>
                    <a:bodyPr/>
                    <a:lstStyle/>
                    <a:p>
                      <a:pPr indent="0" lvl="0" marL="0" marR="0" rtl="0" algn="l">
                        <a:lnSpc>
                          <a:spcPct val="100000"/>
                        </a:lnSpc>
                        <a:spcBef>
                          <a:spcPts val="0"/>
                        </a:spcBef>
                        <a:spcAft>
                          <a:spcPts val="0"/>
                        </a:spcAft>
                        <a:buClr>
                          <a:schemeClr val="dk1"/>
                        </a:buClr>
                        <a:buSzPts val="1100"/>
                        <a:buFont typeface="Arial"/>
                        <a:buNone/>
                      </a:pPr>
                      <a:r>
                        <a:rPr lang="lt-LT" sz="1400" u="none" cap="none" strike="noStrike">
                          <a:solidFill>
                            <a:schemeClr val="dk1"/>
                          </a:solidFill>
                        </a:rPr>
                        <a:t>//------ lib.js ------</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lt-LT" sz="1400" u="none" cap="none" strike="noStrike">
                          <a:solidFill>
                            <a:schemeClr val="dk1"/>
                          </a:solidFill>
                        </a:rPr>
                        <a:t>const sqrt = Math.sqrt;</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lt-LT" sz="1400" u="none" cap="none" strike="noStrike">
                          <a:solidFill>
                            <a:schemeClr val="dk1"/>
                          </a:solidFill>
                        </a:rPr>
                        <a:t>export function square(x) {</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lt-LT" sz="1400" u="none" cap="none" strike="noStrike">
                          <a:solidFill>
                            <a:schemeClr val="dk1"/>
                          </a:solidFill>
                        </a:rPr>
                        <a:t>    return x * x;</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lt-LT" sz="1400" u="none" cap="none" strike="noStrike">
                          <a:solidFill>
                            <a:schemeClr val="dk1"/>
                          </a:solidFill>
                        </a:rPr>
                        <a:t>}</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lt-LT" sz="1400" u="none" cap="none" strike="noStrike">
                          <a:solidFill>
                            <a:schemeClr val="dk1"/>
                          </a:solidFill>
                        </a:rPr>
                        <a:t>export function diag( y, x) {</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lt-LT" sz="1400" u="none" cap="none" strike="noStrike">
                          <a:solidFill>
                            <a:schemeClr val="dk1"/>
                          </a:solidFill>
                        </a:rPr>
                        <a:t>    return sqrt(square(x) + square(y));</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lt-LT" sz="1400" u="none" cap="none" strike="noStrike">
                          <a:solidFill>
                            <a:schemeClr val="dk1"/>
                          </a:solidFill>
                        </a:rPr>
                        <a:t>}</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lt-LT" sz="1400" u="none" cap="none" strike="noStrike">
                          <a:solidFill>
                            <a:schemeClr val="dk1"/>
                          </a:solidFill>
                        </a:rPr>
                        <a:t>//------ main.js ------</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lt-LT" sz="1400" u="none" cap="none" strike="noStrike">
                          <a:solidFill>
                            <a:schemeClr val="dk1"/>
                          </a:solidFill>
                        </a:rPr>
                        <a:t>import { square, diag } from 'lib';</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lt-LT" sz="1400" u="none" cap="none" strike="noStrike">
                          <a:solidFill>
                            <a:schemeClr val="dk1"/>
                          </a:solidFill>
                        </a:rPr>
                        <a:t>console.log(square(11)); // 121</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lt-LT" sz="1400" u="none" cap="none" strike="noStrike">
                          <a:solidFill>
                            <a:schemeClr val="dk1"/>
                          </a:solidFill>
                        </a:rPr>
                        <a:t>console.log(diag(4, 3)); // 5</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7ad8ac5ad0_0_77"/>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modulių sistemos</a:t>
            </a:r>
            <a:endParaRPr sz="2850"/>
          </a:p>
        </p:txBody>
      </p:sp>
      <p:sp>
        <p:nvSpPr>
          <p:cNvPr id="200" name="Google Shape;200;g7ad8ac5ad0_0_77"/>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201" name="Google Shape;201;g7ad8ac5ad0_0_77"/>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None/>
            </a:pPr>
            <a:r>
              <a:rPr b="1" lang="lt-LT" sz="1400"/>
              <a:t>CommonJS, AMD ir ES2015</a:t>
            </a:r>
            <a:endParaRPr b="1" sz="1400"/>
          </a:p>
          <a:p>
            <a:pPr indent="0" lvl="0" marL="0" rtl="0" algn="l">
              <a:lnSpc>
                <a:spcPct val="100000"/>
              </a:lnSpc>
              <a:spcBef>
                <a:spcPts val="500"/>
              </a:spcBef>
              <a:spcAft>
                <a:spcPts val="0"/>
              </a:spcAft>
              <a:buClr>
                <a:schemeClr val="dk1"/>
              </a:buClr>
              <a:buSzPts val="1100"/>
              <a:buNone/>
            </a:pPr>
            <a:r>
              <a:rPr b="1" lang="lt-LT" sz="1400"/>
              <a:t>ES2015 (ECMAScript 6 modules)</a:t>
            </a:r>
            <a:endParaRPr b="1" sz="1400"/>
          </a:p>
          <a:p>
            <a:pPr indent="0" lvl="0" marL="0" rtl="0" algn="l">
              <a:lnSpc>
                <a:spcPct val="100000"/>
              </a:lnSpc>
              <a:spcBef>
                <a:spcPts val="500"/>
              </a:spcBef>
              <a:spcAft>
                <a:spcPts val="0"/>
              </a:spcAft>
              <a:buClr>
                <a:schemeClr val="dk1"/>
              </a:buClr>
              <a:buSzPts val="1100"/>
              <a:buNone/>
            </a:pPr>
            <a:r>
              <a:t/>
            </a:r>
            <a:endParaRPr b="1" sz="1400"/>
          </a:p>
          <a:p>
            <a:pPr indent="0" lvl="0" marL="0" rtl="0" algn="l">
              <a:lnSpc>
                <a:spcPct val="100000"/>
              </a:lnSpc>
              <a:spcBef>
                <a:spcPts val="500"/>
              </a:spcBef>
              <a:spcAft>
                <a:spcPts val="0"/>
              </a:spcAft>
              <a:buClr>
                <a:schemeClr val="dk1"/>
              </a:buClr>
              <a:buSzPts val="1100"/>
              <a:buNone/>
            </a:pPr>
            <a:r>
              <a:t/>
            </a:r>
            <a:endParaRPr b="1" sz="1400"/>
          </a:p>
          <a:p>
            <a:pPr indent="0" lvl="0" marL="0" marR="139700" rtl="0" algn="l">
              <a:lnSpc>
                <a:spcPct val="150000"/>
              </a:lnSpc>
              <a:spcBef>
                <a:spcPts val="500"/>
              </a:spcBef>
              <a:spcAft>
                <a:spcPts val="500"/>
              </a:spcAft>
              <a:buClr>
                <a:schemeClr val="dk1"/>
              </a:buClr>
              <a:buSzPts val="1100"/>
              <a:buNone/>
            </a:pPr>
            <a:r>
              <a:t/>
            </a:r>
            <a:endParaRPr b="1" sz="1400"/>
          </a:p>
        </p:txBody>
      </p:sp>
      <p:pic>
        <p:nvPicPr>
          <p:cNvPr id="202" name="Google Shape;202;g7ad8ac5ad0_0_77"/>
          <p:cNvPicPr preferRelativeResize="0"/>
          <p:nvPr/>
        </p:nvPicPr>
        <p:blipFill rotWithShape="1">
          <a:blip r:embed="rId3">
            <a:alphaModFix/>
          </a:blip>
          <a:srcRect b="0" l="0" r="0" t="0"/>
          <a:stretch/>
        </p:blipFill>
        <p:spPr>
          <a:xfrm>
            <a:off x="3589425" y="2319775"/>
            <a:ext cx="8183625" cy="4091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7ad8ac5ad0_0_101"/>
          <p:cNvSpPr txBox="1"/>
          <p:nvPr>
            <p:ph idx="1" type="body"/>
          </p:nvPr>
        </p:nvSpPr>
        <p:spPr>
          <a:xfrm>
            <a:off x="480391" y="460650"/>
            <a:ext cx="56157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1300"/>
              <a:buNone/>
            </a:pPr>
            <a:r>
              <a:rPr lang="lt-LT" sz="1400"/>
              <a:t>JavaScript programavimo kalba</a:t>
            </a:r>
            <a:endParaRPr sz="1400"/>
          </a:p>
        </p:txBody>
      </p:sp>
      <p:sp>
        <p:nvSpPr>
          <p:cNvPr id="208" name="Google Shape;208;g7ad8ac5ad0_0_101"/>
          <p:cNvSpPr txBox="1"/>
          <p:nvPr>
            <p:ph idx="2" type="body"/>
          </p:nvPr>
        </p:nvSpPr>
        <p:spPr>
          <a:xfrm>
            <a:off x="3281700" y="1821693"/>
            <a:ext cx="3750900" cy="3627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lang="lt-LT" sz="1400"/>
              <a:t>JavaScript modules</a:t>
            </a:r>
            <a:endParaRPr sz="1400"/>
          </a:p>
        </p:txBody>
      </p:sp>
      <p:sp>
        <p:nvSpPr>
          <p:cNvPr id="209" name="Google Shape;209;g7ad8ac5ad0_0_101"/>
          <p:cNvSpPr txBox="1"/>
          <p:nvPr>
            <p:ph type="title"/>
          </p:nvPr>
        </p:nvSpPr>
        <p:spPr>
          <a:xfrm>
            <a:off x="480391" y="5032099"/>
            <a:ext cx="2343600" cy="136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Arial"/>
              <a:buNone/>
            </a:pPr>
            <a:r>
              <a:rPr lang="lt-LT"/>
              <a:t>Naudinga informacija</a:t>
            </a:r>
            <a:endParaRPr/>
          </a:p>
        </p:txBody>
      </p:sp>
      <p:sp>
        <p:nvSpPr>
          <p:cNvPr id="210" name="Google Shape;210;g7ad8ac5ad0_0_101"/>
          <p:cNvSpPr txBox="1"/>
          <p:nvPr>
            <p:ph idx="4" type="body"/>
          </p:nvPr>
        </p:nvSpPr>
        <p:spPr>
          <a:xfrm>
            <a:off x="7503550" y="1821729"/>
            <a:ext cx="4208100" cy="7794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0"/>
              </a:spcBef>
              <a:spcAft>
                <a:spcPts val="0"/>
              </a:spcAft>
              <a:buSzPts val="1600"/>
              <a:buNone/>
            </a:pPr>
            <a:r>
              <a:rPr lang="lt-LT"/>
              <a:t>https://developer.mozilla.org/en-US/docs/Web/JavaScript/Guide/Modules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c8177118b2_0_0"/>
          <p:cNvSpPr txBox="1"/>
          <p:nvPr>
            <p:ph idx="1" type="body"/>
          </p:nvPr>
        </p:nvSpPr>
        <p:spPr>
          <a:xfrm>
            <a:off x="480402" y="460650"/>
            <a:ext cx="67830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a:p>
        </p:txBody>
      </p:sp>
      <p:sp>
        <p:nvSpPr>
          <p:cNvPr id="112" name="Google Shape;112;gc8177118b2_0_0"/>
          <p:cNvSpPr txBox="1"/>
          <p:nvPr>
            <p:ph type="title"/>
          </p:nvPr>
        </p:nvSpPr>
        <p:spPr>
          <a:xfrm>
            <a:off x="480391" y="1371706"/>
            <a:ext cx="5154000" cy="1365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Arial"/>
              <a:buNone/>
            </a:pPr>
            <a:r>
              <a:rPr lang="lt-LT"/>
              <a:t>Šiandien išmoksite</a:t>
            </a:r>
            <a:endParaRPr/>
          </a:p>
        </p:txBody>
      </p:sp>
      <p:sp>
        <p:nvSpPr>
          <p:cNvPr id="113" name="Google Shape;113;gc8177118b2_0_0"/>
          <p:cNvSpPr txBox="1"/>
          <p:nvPr>
            <p:ph idx="2" type="body"/>
          </p:nvPr>
        </p:nvSpPr>
        <p:spPr>
          <a:xfrm>
            <a:off x="1355075" y="3354200"/>
            <a:ext cx="4235700" cy="409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None/>
            </a:pPr>
            <a:r>
              <a:rPr lang="lt-LT" sz="1800"/>
              <a:t>Web APIs</a:t>
            </a:r>
            <a:endParaRPr sz="1800"/>
          </a:p>
        </p:txBody>
      </p:sp>
      <p:sp>
        <p:nvSpPr>
          <p:cNvPr id="114" name="Google Shape;114;gc8177118b2_0_0"/>
          <p:cNvSpPr/>
          <p:nvPr/>
        </p:nvSpPr>
        <p:spPr>
          <a:xfrm>
            <a:off x="480391" y="3193410"/>
            <a:ext cx="731400" cy="731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lt-LT" sz="2000" u="none" cap="none" strike="noStrike">
                <a:solidFill>
                  <a:schemeClr val="lt1"/>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sp>
        <p:nvSpPr>
          <p:cNvPr id="115" name="Google Shape;115;gc8177118b2_0_0"/>
          <p:cNvSpPr txBox="1"/>
          <p:nvPr>
            <p:ph idx="2" type="body"/>
          </p:nvPr>
        </p:nvSpPr>
        <p:spPr>
          <a:xfrm>
            <a:off x="1376888" y="4542000"/>
            <a:ext cx="4235700" cy="409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None/>
            </a:pPr>
            <a:r>
              <a:rPr lang="lt-LT" sz="1800"/>
              <a:t>Web Workers API</a:t>
            </a:r>
            <a:endParaRPr sz="1800"/>
          </a:p>
        </p:txBody>
      </p:sp>
      <p:sp>
        <p:nvSpPr>
          <p:cNvPr id="116" name="Google Shape;116;gc8177118b2_0_0"/>
          <p:cNvSpPr/>
          <p:nvPr/>
        </p:nvSpPr>
        <p:spPr>
          <a:xfrm>
            <a:off x="502204" y="4381210"/>
            <a:ext cx="731400" cy="731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lt-LT" sz="2000" u="none" cap="none" strike="noStrike">
                <a:solidFill>
                  <a:schemeClr val="lt1"/>
                </a:solidFill>
                <a:latin typeface="Arial"/>
                <a:ea typeface="Arial"/>
                <a:cs typeface="Arial"/>
                <a:sym typeface="Arial"/>
              </a:rPr>
              <a:t>02</a:t>
            </a:r>
            <a:endParaRPr b="0" i="0" sz="1400" u="none" cap="none" strike="noStrike">
              <a:solidFill>
                <a:srgbClr val="000000"/>
              </a:solidFill>
              <a:latin typeface="Arial"/>
              <a:ea typeface="Arial"/>
              <a:cs typeface="Arial"/>
              <a:sym typeface="Arial"/>
            </a:endParaRPr>
          </a:p>
        </p:txBody>
      </p:sp>
      <p:sp>
        <p:nvSpPr>
          <p:cNvPr id="117" name="Google Shape;117;gc8177118b2_0_0"/>
          <p:cNvSpPr txBox="1"/>
          <p:nvPr>
            <p:ph idx="2" type="body"/>
          </p:nvPr>
        </p:nvSpPr>
        <p:spPr>
          <a:xfrm>
            <a:off x="1376888" y="5729800"/>
            <a:ext cx="4235700" cy="409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None/>
            </a:pPr>
            <a:r>
              <a:rPr lang="lt-LT" sz="1800"/>
              <a:t>Service Worker API</a:t>
            </a:r>
            <a:endParaRPr sz="1800"/>
          </a:p>
        </p:txBody>
      </p:sp>
      <p:sp>
        <p:nvSpPr>
          <p:cNvPr id="118" name="Google Shape;118;gc8177118b2_0_0"/>
          <p:cNvSpPr/>
          <p:nvPr/>
        </p:nvSpPr>
        <p:spPr>
          <a:xfrm>
            <a:off x="502204" y="5569010"/>
            <a:ext cx="731400" cy="731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lt-LT" sz="2000" u="none" cap="none" strike="noStrike">
                <a:solidFill>
                  <a:schemeClr val="lt1"/>
                </a:solidFill>
                <a:latin typeface="Arial"/>
                <a:ea typeface="Arial"/>
                <a:cs typeface="Arial"/>
                <a:sym typeface="Arial"/>
              </a:rPr>
              <a:t>03</a:t>
            </a:r>
            <a:endParaRPr b="0" i="0" sz="1400" u="none" cap="none" strike="noStrike">
              <a:solidFill>
                <a:srgbClr val="000000"/>
              </a:solidFill>
              <a:latin typeface="Arial"/>
              <a:ea typeface="Arial"/>
              <a:cs typeface="Arial"/>
              <a:sym typeface="Arial"/>
            </a:endParaRPr>
          </a:p>
        </p:txBody>
      </p:sp>
      <p:sp>
        <p:nvSpPr>
          <p:cNvPr id="119" name="Google Shape;119;gc8177118b2_0_0"/>
          <p:cNvSpPr txBox="1"/>
          <p:nvPr>
            <p:ph idx="2" type="body"/>
          </p:nvPr>
        </p:nvSpPr>
        <p:spPr>
          <a:xfrm>
            <a:off x="6509075" y="3354200"/>
            <a:ext cx="4235700" cy="409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None/>
            </a:pPr>
            <a:r>
              <a:rPr lang="lt-LT" sz="1800"/>
              <a:t>JavaScript modulių sistemos</a:t>
            </a:r>
            <a:endParaRPr sz="1800"/>
          </a:p>
        </p:txBody>
      </p:sp>
      <p:sp>
        <p:nvSpPr>
          <p:cNvPr id="120" name="Google Shape;120;gc8177118b2_0_0"/>
          <p:cNvSpPr/>
          <p:nvPr/>
        </p:nvSpPr>
        <p:spPr>
          <a:xfrm>
            <a:off x="5634391" y="3193410"/>
            <a:ext cx="731400" cy="731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lt-LT" sz="2000" u="none" cap="none" strike="noStrike">
                <a:solidFill>
                  <a:schemeClr val="lt1"/>
                </a:solidFill>
                <a:latin typeface="Arial"/>
                <a:ea typeface="Arial"/>
                <a:cs typeface="Arial"/>
                <a:sym typeface="Arial"/>
              </a:rPr>
              <a:t>04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7ad0fffb7c_0_0"/>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Web APIs</a:t>
            </a:r>
            <a:endParaRPr sz="2850"/>
          </a:p>
        </p:txBody>
      </p:sp>
      <p:sp>
        <p:nvSpPr>
          <p:cNvPr id="126" name="Google Shape;126;g7ad0fffb7c_0_0"/>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27" name="Google Shape;127;g7ad0fffb7c_0_0"/>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None/>
            </a:pPr>
            <a:r>
              <a:rPr lang="lt-LT" sz="1400"/>
              <a:t>Web API (API reiškia „Application Programming Interface“):</a:t>
            </a:r>
            <a:endParaRPr sz="1400"/>
          </a:p>
          <a:p>
            <a:pPr indent="-317500" lvl="0" marL="457200" rtl="0" algn="l">
              <a:lnSpc>
                <a:spcPct val="100000"/>
              </a:lnSpc>
              <a:spcBef>
                <a:spcPts val="500"/>
              </a:spcBef>
              <a:spcAft>
                <a:spcPts val="0"/>
              </a:spcAft>
              <a:buClr>
                <a:schemeClr val="dk1"/>
              </a:buClr>
              <a:buSzPts val="1400"/>
              <a:buChar char="-"/>
            </a:pPr>
            <a:r>
              <a:rPr lang="lt-LT" sz="1400"/>
              <a:t>Išplečia naršyklės funkcionalumą</a:t>
            </a:r>
            <a:endParaRPr sz="1400"/>
          </a:p>
          <a:p>
            <a:pPr indent="-317500" lvl="0" marL="457200" rtl="0" algn="l">
              <a:lnSpc>
                <a:spcPct val="100000"/>
              </a:lnSpc>
              <a:spcBef>
                <a:spcPts val="0"/>
              </a:spcBef>
              <a:spcAft>
                <a:spcPts val="0"/>
              </a:spcAft>
              <a:buClr>
                <a:schemeClr val="dk1"/>
              </a:buClr>
              <a:buSzPts val="1400"/>
              <a:buChar char="-"/>
            </a:pPr>
            <a:r>
              <a:rPr lang="lt-LT" sz="1400"/>
              <a:t>Labai supaprastinta sudėtingas funkcijas</a:t>
            </a:r>
            <a:endParaRPr sz="1400"/>
          </a:p>
          <a:p>
            <a:pPr indent="0" lvl="0" marL="457200" rtl="0" algn="l">
              <a:lnSpc>
                <a:spcPct val="100000"/>
              </a:lnSpc>
              <a:spcBef>
                <a:spcPts val="500"/>
              </a:spcBef>
              <a:spcAft>
                <a:spcPts val="0"/>
              </a:spcAft>
              <a:buClr>
                <a:schemeClr val="dk1"/>
              </a:buClr>
              <a:buSzPts val="1100"/>
              <a:buNone/>
            </a:pPr>
            <a:r>
              <a:t/>
            </a:r>
            <a:endParaRPr sz="1400"/>
          </a:p>
          <a:p>
            <a:pPr indent="0" lvl="0" marL="0" rtl="0" algn="l">
              <a:lnSpc>
                <a:spcPct val="100000"/>
              </a:lnSpc>
              <a:spcBef>
                <a:spcPts val="500"/>
              </a:spcBef>
              <a:spcAft>
                <a:spcPts val="0"/>
              </a:spcAft>
              <a:buClr>
                <a:schemeClr val="dk1"/>
              </a:buClr>
              <a:buSzPts val="1100"/>
              <a:buNone/>
            </a:pPr>
            <a:r>
              <a:rPr lang="lt-LT" sz="1400"/>
              <a:t>Svarbu:</a:t>
            </a:r>
            <a:endParaRPr sz="1400"/>
          </a:p>
          <a:p>
            <a:pPr indent="-317500" lvl="0" marL="457200" rtl="0" algn="l">
              <a:lnSpc>
                <a:spcPct val="100000"/>
              </a:lnSpc>
              <a:spcBef>
                <a:spcPts val="500"/>
              </a:spcBef>
              <a:spcAft>
                <a:spcPts val="0"/>
              </a:spcAft>
              <a:buClr>
                <a:schemeClr val="dk1"/>
              </a:buClr>
              <a:buSzPts val="1400"/>
              <a:buChar char="-"/>
            </a:pPr>
            <a:r>
              <a:rPr lang="lt-LT" sz="1400"/>
              <a:t>Web API yra žiniatinklio programavimo sąsaja.</a:t>
            </a:r>
            <a:endParaRPr sz="1400"/>
          </a:p>
          <a:p>
            <a:pPr indent="-317500" lvl="0" marL="457200" rtl="0" algn="l">
              <a:lnSpc>
                <a:spcPct val="100000"/>
              </a:lnSpc>
              <a:spcBef>
                <a:spcPts val="0"/>
              </a:spcBef>
              <a:spcAft>
                <a:spcPts val="0"/>
              </a:spcAft>
              <a:buClr>
                <a:schemeClr val="dk1"/>
              </a:buClr>
              <a:buSzPts val="1400"/>
              <a:buChar char="-"/>
            </a:pPr>
            <a:r>
              <a:rPr lang="lt-LT" sz="1400"/>
              <a:t>Web</a:t>
            </a:r>
            <a:r>
              <a:rPr lang="lt-LT" sz="1400"/>
              <a:t> API gali išplėsti žiniatinklio naršyklės funkcionalumą.</a:t>
            </a:r>
            <a:endParaRPr sz="1400"/>
          </a:p>
          <a:p>
            <a:pPr indent="-317500" lvl="0" marL="457200" rtl="0" algn="l">
              <a:lnSpc>
                <a:spcPct val="100000"/>
              </a:lnSpc>
              <a:spcBef>
                <a:spcPts val="0"/>
              </a:spcBef>
              <a:spcAft>
                <a:spcPts val="0"/>
              </a:spcAft>
              <a:buClr>
                <a:schemeClr val="dk1"/>
              </a:buClr>
              <a:buSzPts val="1400"/>
              <a:buChar char="-"/>
            </a:pPr>
            <a:r>
              <a:rPr lang="lt-LT" sz="1400"/>
              <a:t>Serverio API gali išplėsti žiniatinklio ir serverio funkcionalumą.</a:t>
            </a:r>
            <a:endParaRPr sz="1400"/>
          </a:p>
          <a:p>
            <a:pPr indent="0" lvl="0" marL="0" rtl="0" algn="l">
              <a:lnSpc>
                <a:spcPct val="100000"/>
              </a:lnSpc>
              <a:spcBef>
                <a:spcPts val="500"/>
              </a:spcBef>
              <a:spcAft>
                <a:spcPts val="0"/>
              </a:spcAft>
              <a:buClr>
                <a:schemeClr val="dk1"/>
              </a:buClr>
              <a:buSzPts val="1100"/>
              <a:buNone/>
            </a:pPr>
            <a:r>
              <a:t/>
            </a:r>
            <a:endParaRPr sz="1400"/>
          </a:p>
          <a:p>
            <a:pPr indent="0" lvl="0" marL="0" rtl="0" algn="l">
              <a:lnSpc>
                <a:spcPct val="100000"/>
              </a:lnSpc>
              <a:spcBef>
                <a:spcPts val="500"/>
              </a:spcBef>
              <a:spcAft>
                <a:spcPts val="0"/>
              </a:spcAft>
              <a:buClr>
                <a:schemeClr val="dk1"/>
              </a:buClr>
              <a:buSzPts val="1100"/>
              <a:buNone/>
            </a:pPr>
            <a:r>
              <a:rPr lang="lt-LT" sz="1400" u="sng">
                <a:solidFill>
                  <a:srgbClr val="0097A7"/>
                </a:solidFill>
                <a:hlinkClick r:id="rId3">
                  <a:extLst>
                    <a:ext uri="{A12FA001-AC4F-418D-AE19-62706E023703}">
                      <ahyp:hlinkClr val="tx"/>
                    </a:ext>
                  </a:extLst>
                </a:hlinkClick>
              </a:rPr>
              <a:t>Web API’s sąrašas</a:t>
            </a:r>
            <a:endParaRPr sz="1400"/>
          </a:p>
          <a:p>
            <a:pPr indent="0" lvl="0" marL="0" marR="139700" rtl="0" algn="l">
              <a:lnSpc>
                <a:spcPct val="150000"/>
              </a:lnSpc>
              <a:spcBef>
                <a:spcPts val="500"/>
              </a:spcBef>
              <a:spcAft>
                <a:spcPts val="500"/>
              </a:spcAft>
              <a:buClr>
                <a:schemeClr val="dk1"/>
              </a:buClr>
              <a:buSzPts val="1100"/>
              <a:buNone/>
            </a:pPr>
            <a:r>
              <a:t/>
            </a:r>
            <a:endParaRPr b="1"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7ad8ac5ad0_0_1"/>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Web Workers API</a:t>
            </a:r>
            <a:endParaRPr sz="2850"/>
          </a:p>
        </p:txBody>
      </p:sp>
      <p:sp>
        <p:nvSpPr>
          <p:cNvPr id="133" name="Google Shape;133;g7ad8ac5ad0_0_1"/>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34" name="Google Shape;134;g7ad8ac5ad0_0_1"/>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None/>
            </a:pPr>
            <a:r>
              <a:rPr lang="lt-LT" sz="1400" u="sng">
                <a:solidFill>
                  <a:srgbClr val="0097A7"/>
                </a:solidFill>
                <a:hlinkClick r:id="rId3">
                  <a:extLst>
                    <a:ext uri="{A12FA001-AC4F-418D-AE19-62706E023703}">
                      <ahyp:hlinkClr val="tx"/>
                    </a:ext>
                  </a:extLst>
                </a:hlinkClick>
              </a:rPr>
              <a:t>Web Workers</a:t>
            </a:r>
            <a:r>
              <a:rPr lang="lt-LT" sz="1400"/>
              <a:t> leidžia vykdyti kodo operaciją atskiroje gijoje (in background thread), atskiroje nuo pagrindinės žiniatinklio programos vykdymo gijos (main execution thread). </a:t>
            </a:r>
            <a:endParaRPr sz="1400"/>
          </a:p>
          <a:p>
            <a:pPr indent="0" lvl="0" marL="0" rtl="0" algn="l">
              <a:lnSpc>
                <a:spcPct val="100000"/>
              </a:lnSpc>
              <a:spcBef>
                <a:spcPts val="500"/>
              </a:spcBef>
              <a:spcAft>
                <a:spcPts val="0"/>
              </a:spcAft>
              <a:buClr>
                <a:schemeClr val="dk1"/>
              </a:buClr>
              <a:buSzPts val="1100"/>
              <a:buNone/>
            </a:pPr>
            <a:r>
              <a:rPr lang="lt-LT" sz="1400"/>
              <a:t>To pranašumas yra tai, kad daug darbo reikalaujantis apdorojimas gali būti atliekamas atskiroje gijoje, leidžiant pagrindinei (dažniausiai UI) gijai pasileisti neužblokavus / sulėtinus jos.</a:t>
            </a:r>
            <a:endParaRPr sz="1400"/>
          </a:p>
          <a:p>
            <a:pPr indent="0" lvl="0" marL="0" rtl="0" algn="l">
              <a:lnSpc>
                <a:spcPct val="100000"/>
              </a:lnSpc>
              <a:spcBef>
                <a:spcPts val="500"/>
              </a:spcBef>
              <a:spcAft>
                <a:spcPts val="0"/>
              </a:spcAft>
              <a:buClr>
                <a:schemeClr val="dk1"/>
              </a:buClr>
              <a:buSzPts val="1100"/>
              <a:buNone/>
            </a:pPr>
            <a:r>
              <a:t/>
            </a:r>
            <a:endParaRPr sz="1400"/>
          </a:p>
          <a:p>
            <a:pPr indent="0" lvl="0" marL="0" rtl="0" algn="l">
              <a:lnSpc>
                <a:spcPct val="100000"/>
              </a:lnSpc>
              <a:spcBef>
                <a:spcPts val="500"/>
              </a:spcBef>
              <a:spcAft>
                <a:spcPts val="0"/>
              </a:spcAft>
              <a:buClr>
                <a:schemeClr val="dk1"/>
              </a:buClr>
              <a:buSzPts val="1100"/>
              <a:buNone/>
            </a:pPr>
            <a:r>
              <a:rPr lang="lt-LT" sz="1400"/>
              <a:t>Paprastai tariant: </a:t>
            </a:r>
            <a:r>
              <a:rPr i="1" lang="lt-LT" sz="1400"/>
              <a:t>“A web worker is a JavaScript running in the background, without affecting the performance of the page.”</a:t>
            </a:r>
            <a:endParaRPr sz="1400"/>
          </a:p>
          <a:p>
            <a:pPr indent="0" lvl="0" marL="0" rtl="0" algn="l">
              <a:lnSpc>
                <a:spcPct val="100000"/>
              </a:lnSpc>
              <a:spcBef>
                <a:spcPts val="500"/>
              </a:spcBef>
              <a:spcAft>
                <a:spcPts val="0"/>
              </a:spcAft>
              <a:buClr>
                <a:schemeClr val="dk1"/>
              </a:buClr>
              <a:buSzPts val="1100"/>
              <a:buNone/>
            </a:pPr>
            <a:r>
              <a:rPr lang="lt-LT" sz="1400" u="sng">
                <a:solidFill>
                  <a:srgbClr val="0097A7"/>
                </a:solidFill>
                <a:hlinkClick r:id="rId4">
                  <a:extLst>
                    <a:ext uri="{A12FA001-AC4F-418D-AE19-62706E023703}">
                      <ahyp:hlinkClr val="tx"/>
                    </a:ext>
                  </a:extLst>
                </a:hlinkClick>
              </a:rPr>
              <a:t>Web Workers dokumentacija</a:t>
            </a:r>
            <a:r>
              <a:rPr lang="lt-LT" sz="1800">
                <a:solidFill>
                  <a:srgbClr val="595959"/>
                </a:solidFill>
              </a:rPr>
              <a:t> ir </a:t>
            </a:r>
            <a:r>
              <a:rPr lang="lt-LT" sz="1400" u="sng">
                <a:solidFill>
                  <a:srgbClr val="0097A7"/>
                </a:solidFill>
                <a:hlinkClick r:id="rId5">
                  <a:extLst>
                    <a:ext uri="{A12FA001-AC4F-418D-AE19-62706E023703}">
                      <ahyp:hlinkClr val="tx"/>
                    </a:ext>
                  </a:extLst>
                </a:hlinkClick>
              </a:rPr>
              <a:t>Web Workers API naudojimo instrukcija</a:t>
            </a:r>
            <a:endParaRPr sz="1400"/>
          </a:p>
          <a:p>
            <a:pPr indent="0" lvl="0" marL="0" rtl="0" algn="l">
              <a:lnSpc>
                <a:spcPct val="100000"/>
              </a:lnSpc>
              <a:spcBef>
                <a:spcPts val="500"/>
              </a:spcBef>
              <a:spcAft>
                <a:spcPts val="0"/>
              </a:spcAft>
              <a:buClr>
                <a:schemeClr val="dk1"/>
              </a:buClr>
              <a:buSzPts val="1100"/>
              <a:buNone/>
            </a:pPr>
            <a:r>
              <a:t/>
            </a:r>
            <a:endParaRPr sz="1400"/>
          </a:p>
          <a:p>
            <a:pPr indent="0" lvl="0" marL="0" rtl="0" algn="l">
              <a:lnSpc>
                <a:spcPct val="100000"/>
              </a:lnSpc>
              <a:spcBef>
                <a:spcPts val="500"/>
              </a:spcBef>
              <a:spcAft>
                <a:spcPts val="0"/>
              </a:spcAft>
              <a:buClr>
                <a:schemeClr val="dk1"/>
              </a:buClr>
              <a:buSzPts val="1100"/>
              <a:buNone/>
            </a:pPr>
            <a:r>
              <a:rPr lang="lt-LT" sz="1200"/>
              <a:t>Svarbu. Web workers yra išoriniuose failuose, todėl jie neturi prieigos prie šių JavaScript objektų:</a:t>
            </a:r>
            <a:endParaRPr sz="1200"/>
          </a:p>
          <a:p>
            <a:pPr indent="-304800" lvl="0" marL="457200" rtl="0" algn="l">
              <a:lnSpc>
                <a:spcPct val="100000"/>
              </a:lnSpc>
              <a:spcBef>
                <a:spcPts val="500"/>
              </a:spcBef>
              <a:spcAft>
                <a:spcPts val="0"/>
              </a:spcAft>
              <a:buClr>
                <a:schemeClr val="dk1"/>
              </a:buClr>
              <a:buSzPts val="1200"/>
              <a:buChar char="-"/>
            </a:pPr>
            <a:r>
              <a:rPr lang="lt-LT" sz="1200"/>
              <a:t>window</a:t>
            </a:r>
            <a:endParaRPr sz="1200"/>
          </a:p>
          <a:p>
            <a:pPr indent="-304800" lvl="0" marL="457200" rtl="0" algn="l">
              <a:lnSpc>
                <a:spcPct val="100000"/>
              </a:lnSpc>
              <a:spcBef>
                <a:spcPts val="0"/>
              </a:spcBef>
              <a:spcAft>
                <a:spcPts val="0"/>
              </a:spcAft>
              <a:buClr>
                <a:schemeClr val="dk1"/>
              </a:buClr>
              <a:buSzPts val="1200"/>
              <a:buChar char="-"/>
            </a:pPr>
            <a:r>
              <a:rPr lang="lt-LT" sz="1200"/>
              <a:t>document</a:t>
            </a:r>
            <a:endParaRPr sz="1200"/>
          </a:p>
          <a:p>
            <a:pPr indent="-304800" lvl="0" marL="457200" rtl="0" algn="l">
              <a:lnSpc>
                <a:spcPct val="100000"/>
              </a:lnSpc>
              <a:spcBef>
                <a:spcPts val="0"/>
              </a:spcBef>
              <a:spcAft>
                <a:spcPts val="0"/>
              </a:spcAft>
              <a:buClr>
                <a:schemeClr val="dk1"/>
              </a:buClr>
              <a:buSzPts val="1200"/>
              <a:buChar char="-"/>
            </a:pPr>
            <a:r>
              <a:rPr lang="lt-LT" sz="1200"/>
              <a:t>parent </a:t>
            </a:r>
            <a:endParaRPr sz="1200"/>
          </a:p>
          <a:p>
            <a:pPr indent="0" lvl="0" marL="0" rtl="0" algn="l">
              <a:lnSpc>
                <a:spcPct val="100000"/>
              </a:lnSpc>
              <a:spcBef>
                <a:spcPts val="500"/>
              </a:spcBef>
              <a:spcAft>
                <a:spcPts val="0"/>
              </a:spcAft>
              <a:buClr>
                <a:schemeClr val="dk1"/>
              </a:buClr>
              <a:buSzPts val="1100"/>
              <a:buNone/>
            </a:pPr>
            <a:r>
              <a:t/>
            </a:r>
            <a:endParaRPr sz="1200"/>
          </a:p>
          <a:p>
            <a:pPr indent="0" lvl="0" marL="0" rtl="0" algn="l">
              <a:lnSpc>
                <a:spcPct val="100000"/>
              </a:lnSpc>
              <a:spcBef>
                <a:spcPts val="500"/>
              </a:spcBef>
              <a:spcAft>
                <a:spcPts val="0"/>
              </a:spcAft>
              <a:buClr>
                <a:schemeClr val="dk1"/>
              </a:buClr>
              <a:buSzPts val="1100"/>
              <a:buNone/>
            </a:pPr>
            <a:r>
              <a:t/>
            </a:r>
            <a:endParaRPr sz="1000"/>
          </a:p>
          <a:p>
            <a:pPr indent="0" lvl="0" marL="0" marR="139700" rtl="0" algn="l">
              <a:lnSpc>
                <a:spcPct val="150000"/>
              </a:lnSpc>
              <a:spcBef>
                <a:spcPts val="500"/>
              </a:spcBef>
              <a:spcAft>
                <a:spcPts val="500"/>
              </a:spcAft>
              <a:buClr>
                <a:schemeClr val="dk1"/>
              </a:buClr>
              <a:buSzPts val="1100"/>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7ad8ac5ad0_0_12"/>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Web Workers API ir Asinchroninis programavimas</a:t>
            </a:r>
            <a:endParaRPr sz="2850"/>
          </a:p>
        </p:txBody>
      </p:sp>
      <p:sp>
        <p:nvSpPr>
          <p:cNvPr id="140" name="Google Shape;140;g7ad8ac5ad0_0_12"/>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41" name="Google Shape;141;g7ad8ac5ad0_0_12"/>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None/>
            </a:pPr>
            <a:r>
              <a:rPr b="1" lang="lt-LT" sz="1400"/>
              <a:t>Kaip veikia </a:t>
            </a:r>
            <a:r>
              <a:rPr b="1" lang="lt-LT" sz="1400" u="sng"/>
              <a:t>asinchroninis</a:t>
            </a:r>
            <a:r>
              <a:rPr b="1" lang="lt-LT" sz="1400"/>
              <a:t> JavaScript?</a:t>
            </a:r>
            <a:endParaRPr b="1" sz="1400"/>
          </a:p>
          <a:p>
            <a:pPr indent="0" lvl="0" marL="0" rtl="0" algn="l">
              <a:lnSpc>
                <a:spcPct val="100000"/>
              </a:lnSpc>
              <a:spcBef>
                <a:spcPts val="500"/>
              </a:spcBef>
              <a:spcAft>
                <a:spcPts val="0"/>
              </a:spcAft>
              <a:buClr>
                <a:schemeClr val="dk1"/>
              </a:buClr>
              <a:buSzPts val="1100"/>
              <a:buNone/>
            </a:pPr>
            <a:r>
              <a:rPr lang="lt-LT" sz="1400"/>
              <a:t>Paanalizuokime šį kodą (atlikimas dešinėje):</a:t>
            </a:r>
            <a:endParaRPr sz="1400"/>
          </a:p>
          <a:p>
            <a:pPr indent="0" lvl="0" marL="0" rtl="0" algn="l">
              <a:lnSpc>
                <a:spcPct val="100000"/>
              </a:lnSpc>
              <a:spcBef>
                <a:spcPts val="500"/>
              </a:spcBef>
              <a:spcAft>
                <a:spcPts val="0"/>
              </a:spcAft>
              <a:buClr>
                <a:schemeClr val="dk1"/>
              </a:buClr>
              <a:buSzPts val="1100"/>
              <a:buNone/>
            </a:pPr>
            <a:r>
              <a:rPr i="1" lang="lt-LT" sz="1200"/>
              <a:t>const networkRequest = () =&gt; {</a:t>
            </a:r>
            <a:endParaRPr i="1" sz="1200"/>
          </a:p>
          <a:p>
            <a:pPr indent="0" lvl="0" marL="0" rtl="0" algn="l">
              <a:lnSpc>
                <a:spcPct val="100000"/>
              </a:lnSpc>
              <a:spcBef>
                <a:spcPts val="500"/>
              </a:spcBef>
              <a:spcAft>
                <a:spcPts val="0"/>
              </a:spcAft>
              <a:buClr>
                <a:schemeClr val="dk1"/>
              </a:buClr>
              <a:buSzPts val="1100"/>
              <a:buNone/>
            </a:pPr>
            <a:r>
              <a:rPr i="1" lang="lt-LT" sz="1200"/>
              <a:t>  setTimeout(() =&gt; {</a:t>
            </a:r>
            <a:endParaRPr i="1" sz="1200"/>
          </a:p>
          <a:p>
            <a:pPr indent="0" lvl="0" marL="0" rtl="0" algn="l">
              <a:lnSpc>
                <a:spcPct val="100000"/>
              </a:lnSpc>
              <a:spcBef>
                <a:spcPts val="500"/>
              </a:spcBef>
              <a:spcAft>
                <a:spcPts val="0"/>
              </a:spcAft>
              <a:buClr>
                <a:schemeClr val="dk1"/>
              </a:buClr>
              <a:buSzPts val="1100"/>
              <a:buNone/>
            </a:pPr>
            <a:r>
              <a:rPr i="1" lang="lt-LT" sz="1200"/>
              <a:t>    console.log('Async Code');</a:t>
            </a:r>
            <a:endParaRPr i="1" sz="1200"/>
          </a:p>
          <a:p>
            <a:pPr indent="0" lvl="0" marL="0" rtl="0" algn="l">
              <a:lnSpc>
                <a:spcPct val="100000"/>
              </a:lnSpc>
              <a:spcBef>
                <a:spcPts val="500"/>
              </a:spcBef>
              <a:spcAft>
                <a:spcPts val="0"/>
              </a:spcAft>
              <a:buClr>
                <a:schemeClr val="dk1"/>
              </a:buClr>
              <a:buSzPts val="1100"/>
              <a:buNone/>
            </a:pPr>
            <a:r>
              <a:rPr i="1" lang="lt-LT" sz="1200"/>
              <a:t>  }, 2000);</a:t>
            </a:r>
            <a:endParaRPr i="1" sz="1200"/>
          </a:p>
          <a:p>
            <a:pPr indent="0" lvl="0" marL="0" rtl="0" algn="l">
              <a:lnSpc>
                <a:spcPct val="100000"/>
              </a:lnSpc>
              <a:spcBef>
                <a:spcPts val="500"/>
              </a:spcBef>
              <a:spcAft>
                <a:spcPts val="0"/>
              </a:spcAft>
              <a:buClr>
                <a:schemeClr val="dk1"/>
              </a:buClr>
              <a:buSzPts val="1100"/>
              <a:buNone/>
            </a:pPr>
            <a:r>
              <a:rPr i="1" lang="lt-LT" sz="1200"/>
              <a:t>};</a:t>
            </a:r>
            <a:endParaRPr i="1" sz="1200"/>
          </a:p>
          <a:p>
            <a:pPr indent="0" lvl="0" marL="0" rtl="0" algn="l">
              <a:lnSpc>
                <a:spcPct val="100000"/>
              </a:lnSpc>
              <a:spcBef>
                <a:spcPts val="500"/>
              </a:spcBef>
              <a:spcAft>
                <a:spcPts val="0"/>
              </a:spcAft>
              <a:buClr>
                <a:schemeClr val="dk1"/>
              </a:buClr>
              <a:buSzPts val="1100"/>
              <a:buNone/>
            </a:pPr>
            <a:r>
              <a:t/>
            </a:r>
            <a:endParaRPr i="1" sz="1200"/>
          </a:p>
          <a:p>
            <a:pPr indent="0" lvl="0" marL="0" rtl="0" algn="l">
              <a:lnSpc>
                <a:spcPct val="100000"/>
              </a:lnSpc>
              <a:spcBef>
                <a:spcPts val="500"/>
              </a:spcBef>
              <a:spcAft>
                <a:spcPts val="0"/>
              </a:spcAft>
              <a:buClr>
                <a:schemeClr val="dk1"/>
              </a:buClr>
              <a:buSzPts val="1100"/>
              <a:buNone/>
            </a:pPr>
            <a:r>
              <a:rPr i="1" lang="lt-LT" sz="1200"/>
              <a:t>console.log('Hello World');</a:t>
            </a:r>
            <a:endParaRPr i="1" sz="1200"/>
          </a:p>
          <a:p>
            <a:pPr indent="0" lvl="0" marL="0" rtl="0" algn="l">
              <a:lnSpc>
                <a:spcPct val="100000"/>
              </a:lnSpc>
              <a:spcBef>
                <a:spcPts val="500"/>
              </a:spcBef>
              <a:spcAft>
                <a:spcPts val="0"/>
              </a:spcAft>
              <a:buClr>
                <a:schemeClr val="dk1"/>
              </a:buClr>
              <a:buSzPts val="1100"/>
              <a:buNone/>
            </a:pPr>
            <a:r>
              <a:rPr i="1" lang="lt-LT" sz="1200"/>
              <a:t>networkRequest();</a:t>
            </a:r>
            <a:endParaRPr i="1" sz="1200"/>
          </a:p>
          <a:p>
            <a:pPr indent="0" lvl="0" marL="0" rtl="0" algn="l">
              <a:lnSpc>
                <a:spcPct val="100000"/>
              </a:lnSpc>
              <a:spcBef>
                <a:spcPts val="500"/>
              </a:spcBef>
              <a:spcAft>
                <a:spcPts val="0"/>
              </a:spcAft>
              <a:buClr>
                <a:schemeClr val="dk1"/>
              </a:buClr>
              <a:buSzPts val="1100"/>
              <a:buNone/>
            </a:pPr>
            <a:r>
              <a:rPr i="1" lang="lt-LT" sz="1200"/>
              <a:t>console.log('The End');</a:t>
            </a:r>
            <a:endParaRPr i="1" sz="1200"/>
          </a:p>
          <a:p>
            <a:pPr indent="0" lvl="0" marL="0" rtl="0" algn="l">
              <a:lnSpc>
                <a:spcPct val="100000"/>
              </a:lnSpc>
              <a:spcBef>
                <a:spcPts val="500"/>
              </a:spcBef>
              <a:spcAft>
                <a:spcPts val="0"/>
              </a:spcAft>
              <a:buClr>
                <a:schemeClr val="dk1"/>
              </a:buClr>
              <a:buSzPts val="1100"/>
              <a:buNone/>
            </a:pPr>
            <a:r>
              <a:t/>
            </a:r>
            <a:endParaRPr i="1" sz="1200"/>
          </a:p>
          <a:p>
            <a:pPr indent="0" lvl="0" marL="0" rtl="0" algn="l">
              <a:lnSpc>
                <a:spcPct val="100000"/>
              </a:lnSpc>
              <a:spcBef>
                <a:spcPts val="500"/>
              </a:spcBef>
              <a:spcAft>
                <a:spcPts val="0"/>
              </a:spcAft>
              <a:buClr>
                <a:schemeClr val="dk1"/>
              </a:buClr>
              <a:buSzPts val="1100"/>
              <a:buNone/>
            </a:pPr>
            <a:r>
              <a:rPr b="1" lang="lt-LT" sz="1200"/>
              <a:t>Pastabos:</a:t>
            </a:r>
            <a:r>
              <a:rPr lang="lt-LT" sz="1200"/>
              <a:t> </a:t>
            </a:r>
            <a:r>
              <a:rPr i="1" lang="lt-LT" sz="1200"/>
              <a:t>event loop, web APIs ir message queue/task queue</a:t>
            </a:r>
            <a:r>
              <a:rPr lang="lt-LT" sz="1200"/>
              <a:t> nėra JavaScript variklio dalis, tai yra naršyklės JavaScript vykdymo aplinkos dalis. Beje, ES6 yra pridėję </a:t>
            </a:r>
            <a:r>
              <a:rPr i="1" lang="lt-LT" sz="1200"/>
              <a:t>job queue/micro-task queue</a:t>
            </a:r>
            <a:r>
              <a:rPr lang="lt-LT" sz="1200"/>
              <a:t> sąvoką, kuri naudojama dirbant su Promises. Skirtumas tarp </a:t>
            </a:r>
            <a:r>
              <a:rPr i="1" lang="lt-LT" sz="1200"/>
              <a:t>message queue </a:t>
            </a:r>
            <a:r>
              <a:rPr lang="lt-LT" sz="1200"/>
              <a:t>ir</a:t>
            </a:r>
            <a:r>
              <a:rPr i="1" lang="lt-LT" sz="1200"/>
              <a:t> job queue</a:t>
            </a:r>
            <a:r>
              <a:rPr lang="lt-LT" sz="1200"/>
              <a:t> yra tas, kad </a:t>
            </a:r>
            <a:r>
              <a:rPr i="1" lang="lt-LT" sz="1200"/>
              <a:t>job queue</a:t>
            </a:r>
            <a:r>
              <a:rPr lang="lt-LT" sz="1200"/>
              <a:t> (Promise) turi didesnį prioritetą prieš </a:t>
            </a:r>
            <a:r>
              <a:rPr i="1" lang="lt-LT" sz="1200"/>
              <a:t>message queue</a:t>
            </a:r>
            <a:r>
              <a:rPr lang="lt-LT" sz="1200"/>
              <a:t> ir bus atliekamos pirmiau.</a:t>
            </a:r>
            <a:endParaRPr sz="1000"/>
          </a:p>
          <a:p>
            <a:pPr indent="0" lvl="0" marL="0" marR="139700" rtl="0" algn="l">
              <a:lnSpc>
                <a:spcPct val="150000"/>
              </a:lnSpc>
              <a:spcBef>
                <a:spcPts val="500"/>
              </a:spcBef>
              <a:spcAft>
                <a:spcPts val="500"/>
              </a:spcAft>
              <a:buClr>
                <a:schemeClr val="dk1"/>
              </a:buClr>
              <a:buSzPts val="1100"/>
              <a:buNone/>
            </a:pPr>
            <a:r>
              <a:t/>
            </a:r>
            <a:endParaRPr sz="1400"/>
          </a:p>
        </p:txBody>
      </p:sp>
      <p:pic>
        <p:nvPicPr>
          <p:cNvPr id="142" name="Google Shape;142;g7ad8ac5ad0_0_12"/>
          <p:cNvPicPr preferRelativeResize="0"/>
          <p:nvPr/>
        </p:nvPicPr>
        <p:blipFill rotWithShape="1">
          <a:blip r:embed="rId3">
            <a:alphaModFix/>
          </a:blip>
          <a:srcRect b="0" l="0" r="0" t="0"/>
          <a:stretch/>
        </p:blipFill>
        <p:spPr>
          <a:xfrm>
            <a:off x="5618025" y="2458400"/>
            <a:ext cx="4016749" cy="3150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7ad8ac5ad0_0_19"/>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Service Worker API</a:t>
            </a:r>
            <a:endParaRPr sz="2850"/>
          </a:p>
        </p:txBody>
      </p:sp>
      <p:sp>
        <p:nvSpPr>
          <p:cNvPr id="148" name="Google Shape;148;g7ad8ac5ad0_0_19"/>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49" name="Google Shape;149;g7ad8ac5ad0_0_19"/>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None/>
            </a:pPr>
            <a:r>
              <a:rPr lang="lt-LT" sz="1400" u="sng">
                <a:solidFill>
                  <a:srgbClr val="0097A7"/>
                </a:solidFill>
                <a:hlinkClick r:id="rId3">
                  <a:extLst>
                    <a:ext uri="{A12FA001-AC4F-418D-AE19-62706E023703}">
                      <ahyp:hlinkClr val="tx"/>
                    </a:ext>
                  </a:extLst>
                </a:hlinkClick>
              </a:rPr>
              <a:t>Service Worker API</a:t>
            </a:r>
            <a:r>
              <a:rPr lang="lt-LT" sz="1400"/>
              <a:t> iš esmės veikia kaip tarpiniai serveriai, kurie yra tarp žiniatinklio programų, naršyklės ir tinklo. Jie, be kita ko, skirti įgalinti kurti efektyvias neprisijungus veikiančias funkcijas, perimti tinklo užklausas ir imtis atitinkamų veiksmų, atsižvelgiant į tai, ar tinklas yra prieinamas, ir atnaujinti išteklius, esančius serveryje. Jie taip pat leis pasiekti tiesioginius pranešimus ir fono sinchronizavimo API.</a:t>
            </a:r>
            <a:endParaRPr sz="1400"/>
          </a:p>
          <a:p>
            <a:pPr indent="0" lvl="0" marL="0" rtl="0" algn="l">
              <a:lnSpc>
                <a:spcPct val="100000"/>
              </a:lnSpc>
              <a:spcBef>
                <a:spcPts val="500"/>
              </a:spcBef>
              <a:spcAft>
                <a:spcPts val="0"/>
              </a:spcAft>
              <a:buClr>
                <a:schemeClr val="dk1"/>
              </a:buClr>
              <a:buSzPts val="1100"/>
              <a:buNone/>
            </a:pPr>
            <a:r>
              <a:t/>
            </a:r>
            <a:endParaRPr sz="1400"/>
          </a:p>
          <a:p>
            <a:pPr indent="0" lvl="0" marL="0" rtl="0" algn="l">
              <a:lnSpc>
                <a:spcPct val="100000"/>
              </a:lnSpc>
              <a:spcBef>
                <a:spcPts val="500"/>
              </a:spcBef>
              <a:spcAft>
                <a:spcPts val="0"/>
              </a:spcAft>
              <a:buClr>
                <a:schemeClr val="dk1"/>
              </a:buClr>
              <a:buSzPts val="1100"/>
              <a:buNone/>
            </a:pPr>
            <a:r>
              <a:t/>
            </a:r>
            <a:endParaRPr sz="1400"/>
          </a:p>
          <a:p>
            <a:pPr indent="0" lvl="0" marL="0" marR="139700" rtl="0" algn="l">
              <a:lnSpc>
                <a:spcPct val="150000"/>
              </a:lnSpc>
              <a:spcBef>
                <a:spcPts val="500"/>
              </a:spcBef>
              <a:spcAft>
                <a:spcPts val="500"/>
              </a:spcAft>
              <a:buClr>
                <a:schemeClr val="dk1"/>
              </a:buClr>
              <a:buSzPts val="1100"/>
              <a:buNone/>
            </a:pPr>
            <a:r>
              <a:t/>
            </a:r>
            <a:endParaRPr b="1" sz="1400"/>
          </a:p>
        </p:txBody>
      </p:sp>
      <p:pic>
        <p:nvPicPr>
          <p:cNvPr id="150" name="Google Shape;150;g7ad8ac5ad0_0_19"/>
          <p:cNvPicPr preferRelativeResize="0"/>
          <p:nvPr/>
        </p:nvPicPr>
        <p:blipFill rotWithShape="1">
          <a:blip r:embed="rId4">
            <a:alphaModFix/>
          </a:blip>
          <a:srcRect b="0" l="0" r="0" t="0"/>
          <a:stretch/>
        </p:blipFill>
        <p:spPr>
          <a:xfrm>
            <a:off x="3344100" y="3909501"/>
            <a:ext cx="4068674" cy="2087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7ad8ac5ad0_0_29"/>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modulių sistemos</a:t>
            </a:r>
            <a:endParaRPr sz="2850"/>
          </a:p>
        </p:txBody>
      </p:sp>
      <p:sp>
        <p:nvSpPr>
          <p:cNvPr id="156" name="Google Shape;156;g7ad8ac5ad0_0_29"/>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57" name="Google Shape;157;g7ad8ac5ad0_0_29"/>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457200" lvl="0" marL="457200" rtl="0" algn="l">
              <a:lnSpc>
                <a:spcPct val="100000"/>
              </a:lnSpc>
              <a:spcBef>
                <a:spcPts val="0"/>
              </a:spcBef>
              <a:spcAft>
                <a:spcPts val="0"/>
              </a:spcAft>
              <a:buClr>
                <a:schemeClr val="dk1"/>
              </a:buClr>
              <a:buSzPts val="1100"/>
              <a:buNone/>
            </a:pPr>
            <a:r>
              <a:rPr b="1" i="1" lang="lt-LT" sz="1400"/>
              <a:t>“Good authors divide their books into chapters and sections; good programmers divide their programs into modules.”</a:t>
            </a:r>
            <a:endParaRPr b="1" i="1" sz="1400"/>
          </a:p>
          <a:p>
            <a:pPr indent="-317500" lvl="0" marL="914400" rtl="0" algn="l">
              <a:lnSpc>
                <a:spcPct val="100000"/>
              </a:lnSpc>
              <a:spcBef>
                <a:spcPts val="500"/>
              </a:spcBef>
              <a:spcAft>
                <a:spcPts val="0"/>
              </a:spcAft>
              <a:buClr>
                <a:schemeClr val="dk1"/>
              </a:buClr>
              <a:buSzPts val="1400"/>
              <a:buChar char="-"/>
            </a:pPr>
            <a:r>
              <a:rPr lang="lt-LT" sz="1400"/>
              <a:t>Anonymous web developer</a:t>
            </a:r>
            <a:endParaRPr sz="1400"/>
          </a:p>
          <a:p>
            <a:pPr indent="0" lvl="0" marL="0" rtl="0" algn="l">
              <a:lnSpc>
                <a:spcPct val="100000"/>
              </a:lnSpc>
              <a:spcBef>
                <a:spcPts val="500"/>
              </a:spcBef>
              <a:spcAft>
                <a:spcPts val="0"/>
              </a:spcAft>
              <a:buClr>
                <a:schemeClr val="dk1"/>
              </a:buClr>
              <a:buSzPts val="1100"/>
              <a:buNone/>
            </a:pPr>
            <a:r>
              <a:t/>
            </a:r>
            <a:endParaRPr sz="1400"/>
          </a:p>
          <a:p>
            <a:pPr indent="0" lvl="0" marL="0" rtl="0" algn="l">
              <a:lnSpc>
                <a:spcPct val="100000"/>
              </a:lnSpc>
              <a:spcBef>
                <a:spcPts val="500"/>
              </a:spcBef>
              <a:spcAft>
                <a:spcPts val="0"/>
              </a:spcAft>
              <a:buClr>
                <a:schemeClr val="dk1"/>
              </a:buClr>
              <a:buSzPts val="1100"/>
              <a:buNone/>
            </a:pPr>
            <a:r>
              <a:rPr lang="lt-LT" sz="1400"/>
              <a:t>Kodėl verta naudoti modulius ir jų sistemas?</a:t>
            </a:r>
            <a:endParaRPr sz="1400"/>
          </a:p>
          <a:p>
            <a:pPr indent="-317500" lvl="0" marL="457200" rtl="0" algn="l">
              <a:lnSpc>
                <a:spcPct val="100000"/>
              </a:lnSpc>
              <a:spcBef>
                <a:spcPts val="500"/>
              </a:spcBef>
              <a:spcAft>
                <a:spcPts val="0"/>
              </a:spcAft>
              <a:buClr>
                <a:schemeClr val="dk1"/>
              </a:buClr>
              <a:buSzPts val="1400"/>
              <a:buChar char="-"/>
            </a:pPr>
            <a:r>
              <a:rPr i="1" lang="lt-LT" sz="1400"/>
              <a:t>Palaikomumas</a:t>
            </a:r>
            <a:r>
              <a:rPr lang="lt-LT" sz="1400"/>
              <a:t>.</a:t>
            </a:r>
            <a:endParaRPr sz="1400"/>
          </a:p>
          <a:p>
            <a:pPr indent="-317500" lvl="1" marL="914400" rtl="0" algn="l">
              <a:lnSpc>
                <a:spcPct val="100000"/>
              </a:lnSpc>
              <a:spcBef>
                <a:spcPts val="0"/>
              </a:spcBef>
              <a:spcAft>
                <a:spcPts val="0"/>
              </a:spcAft>
              <a:buClr>
                <a:schemeClr val="dk1"/>
              </a:buClr>
              <a:buSzPts val="1400"/>
              <a:buChar char="-"/>
            </a:pPr>
            <a:r>
              <a:rPr lang="lt-LT" sz="1400"/>
              <a:t>Pagal apibrėžimą modulis yra savarankiškas. Gerai suprojektuotu moduliu siekiama kuo labiau sumažinti priklausomybę nuo kito kodo bazės dalių, kad ji galėtų savarankiškai augti ir tobulėti. Vieną modulį atnaujinti yra daug lengviau, kai modulis yra atsietas nuo kitų kodo dalių.</a:t>
            </a:r>
            <a:endParaRPr sz="1400"/>
          </a:p>
          <a:p>
            <a:pPr indent="-317500" lvl="0" marL="457200" rtl="0" algn="l">
              <a:lnSpc>
                <a:spcPct val="100000"/>
              </a:lnSpc>
              <a:spcBef>
                <a:spcPts val="0"/>
              </a:spcBef>
              <a:spcAft>
                <a:spcPts val="0"/>
              </a:spcAft>
              <a:buClr>
                <a:schemeClr val="dk1"/>
              </a:buClr>
              <a:buSzPts val="1400"/>
              <a:buChar char="-"/>
            </a:pPr>
            <a:r>
              <a:rPr i="1" lang="lt-LT" sz="1400"/>
              <a:t>Pakartotinis naudojimas.</a:t>
            </a:r>
            <a:endParaRPr i="1" sz="1400"/>
          </a:p>
          <a:p>
            <a:pPr indent="-317500" lvl="1" marL="914400" rtl="0" algn="l">
              <a:lnSpc>
                <a:spcPct val="100000"/>
              </a:lnSpc>
              <a:spcBef>
                <a:spcPts val="0"/>
              </a:spcBef>
              <a:spcAft>
                <a:spcPts val="0"/>
              </a:spcAft>
              <a:buClr>
                <a:schemeClr val="dk1"/>
              </a:buClr>
              <a:buSzPts val="1400"/>
              <a:buChar char="-"/>
            </a:pPr>
            <a:r>
              <a:rPr lang="lt-LT" sz="1400"/>
              <a:t>Modulyje esantį kodą galima naudoti ir kitose kodo bazėse (bei kituose moduliuose).</a:t>
            </a:r>
            <a:endParaRPr sz="1400"/>
          </a:p>
          <a:p>
            <a:pPr indent="0" lvl="0" marL="0" marR="139700" rtl="0" algn="l">
              <a:lnSpc>
                <a:spcPct val="150000"/>
              </a:lnSpc>
              <a:spcBef>
                <a:spcPts val="500"/>
              </a:spcBef>
              <a:spcAft>
                <a:spcPts val="500"/>
              </a:spcAft>
              <a:buClr>
                <a:schemeClr val="dk1"/>
              </a:buClr>
              <a:buSzPts val="1100"/>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7ad8ac5ad0_0_38"/>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modulių sistemos</a:t>
            </a:r>
            <a:endParaRPr sz="2850"/>
          </a:p>
        </p:txBody>
      </p:sp>
      <p:sp>
        <p:nvSpPr>
          <p:cNvPr id="163" name="Google Shape;163;g7ad8ac5ad0_0_38"/>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64" name="Google Shape;164;g7ad8ac5ad0_0_38"/>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None/>
            </a:pPr>
            <a:r>
              <a:rPr lang="lt-LT" sz="1400"/>
              <a:t>Kaip galite įtraukti modulių sistemas (</a:t>
            </a:r>
            <a:r>
              <a:rPr lang="lt-LT" sz="1400" u="sng">
                <a:solidFill>
                  <a:srgbClr val="0097A7"/>
                </a:solidFill>
                <a:hlinkClick r:id="rId3">
                  <a:extLst>
                    <a:ext uri="{A12FA001-AC4F-418D-AE19-62706E023703}">
                      <ahyp:hlinkClr val="tx"/>
                    </a:ext>
                  </a:extLst>
                </a:hlinkClick>
              </a:rPr>
              <a:t>JavaScript modules</a:t>
            </a:r>
            <a:r>
              <a:rPr lang="lt-LT" sz="1400"/>
              <a:t>) į projektą?</a:t>
            </a:r>
            <a:endParaRPr sz="1400"/>
          </a:p>
          <a:p>
            <a:pPr indent="0" lvl="0" marL="0" rtl="0" algn="l">
              <a:lnSpc>
                <a:spcPct val="100000"/>
              </a:lnSpc>
              <a:spcBef>
                <a:spcPts val="500"/>
              </a:spcBef>
              <a:spcAft>
                <a:spcPts val="0"/>
              </a:spcAft>
              <a:buClr>
                <a:schemeClr val="dk1"/>
              </a:buClr>
              <a:buSzPts val="1100"/>
              <a:buNone/>
            </a:pPr>
            <a:r>
              <a:t/>
            </a:r>
            <a:endParaRPr sz="1400"/>
          </a:p>
          <a:p>
            <a:pPr indent="-317500" lvl="0" marL="457200" rtl="0" algn="l">
              <a:lnSpc>
                <a:spcPct val="100000"/>
              </a:lnSpc>
              <a:spcBef>
                <a:spcPts val="500"/>
              </a:spcBef>
              <a:spcAft>
                <a:spcPts val="0"/>
              </a:spcAft>
              <a:buClr>
                <a:schemeClr val="dk1"/>
              </a:buClr>
              <a:buSzPts val="1400"/>
              <a:buChar char="-"/>
            </a:pPr>
            <a:r>
              <a:rPr lang="lt-LT" sz="1400"/>
              <a:t>Module pattern</a:t>
            </a:r>
            <a:endParaRPr sz="1400"/>
          </a:p>
          <a:p>
            <a:pPr indent="-317500" lvl="0" marL="457200" rtl="0" algn="l">
              <a:lnSpc>
                <a:spcPct val="100000"/>
              </a:lnSpc>
              <a:spcBef>
                <a:spcPts val="0"/>
              </a:spcBef>
              <a:spcAft>
                <a:spcPts val="0"/>
              </a:spcAft>
              <a:buClr>
                <a:schemeClr val="dk1"/>
              </a:buClr>
              <a:buSzPts val="1400"/>
              <a:buChar char="-"/>
            </a:pPr>
            <a:r>
              <a:rPr lang="lt-LT" sz="1400"/>
              <a:t>CommonJS (rekomenduojama)</a:t>
            </a:r>
            <a:endParaRPr sz="1400"/>
          </a:p>
          <a:p>
            <a:pPr indent="-317500" lvl="0" marL="457200" rtl="0" algn="l">
              <a:lnSpc>
                <a:spcPct val="100000"/>
              </a:lnSpc>
              <a:spcBef>
                <a:spcPts val="0"/>
              </a:spcBef>
              <a:spcAft>
                <a:spcPts val="0"/>
              </a:spcAft>
              <a:buClr>
                <a:schemeClr val="dk1"/>
              </a:buClr>
              <a:buSzPts val="1400"/>
              <a:buChar char="-"/>
            </a:pPr>
            <a:r>
              <a:rPr lang="lt-LT" sz="1400"/>
              <a:t>AMD</a:t>
            </a:r>
            <a:endParaRPr sz="1400"/>
          </a:p>
          <a:p>
            <a:pPr indent="-317500" lvl="0" marL="457200" rtl="0" algn="l">
              <a:lnSpc>
                <a:spcPct val="100000"/>
              </a:lnSpc>
              <a:spcBef>
                <a:spcPts val="0"/>
              </a:spcBef>
              <a:spcAft>
                <a:spcPts val="0"/>
              </a:spcAft>
              <a:buClr>
                <a:schemeClr val="dk1"/>
              </a:buClr>
              <a:buSzPts val="1400"/>
              <a:buChar char="-"/>
            </a:pPr>
            <a:r>
              <a:rPr lang="lt-LT" sz="1400"/>
              <a:t>ES2015 (ES Modules)</a:t>
            </a:r>
            <a:r>
              <a:rPr lang="lt-LT" sz="1400"/>
              <a:t> (rekomenduojama)</a:t>
            </a:r>
            <a:endParaRPr sz="1400"/>
          </a:p>
          <a:p>
            <a:pPr indent="0" lvl="0" marL="0" rtl="0" algn="l">
              <a:lnSpc>
                <a:spcPct val="100000"/>
              </a:lnSpc>
              <a:spcBef>
                <a:spcPts val="500"/>
              </a:spcBef>
              <a:spcAft>
                <a:spcPts val="0"/>
              </a:spcAft>
              <a:buClr>
                <a:schemeClr val="dk1"/>
              </a:buClr>
              <a:buSzPts val="1100"/>
              <a:buNone/>
            </a:pPr>
            <a:r>
              <a:t/>
            </a:r>
            <a:endParaRPr sz="1400"/>
          </a:p>
          <a:p>
            <a:pPr indent="0" lvl="0" marL="0" marR="139700" rtl="0" algn="l">
              <a:lnSpc>
                <a:spcPct val="150000"/>
              </a:lnSpc>
              <a:spcBef>
                <a:spcPts val="500"/>
              </a:spcBef>
              <a:spcAft>
                <a:spcPts val="500"/>
              </a:spcAft>
              <a:buClr>
                <a:schemeClr val="dk1"/>
              </a:buClr>
              <a:buSzPts val="1100"/>
              <a:buNone/>
            </a:pPr>
            <a:r>
              <a:t/>
            </a:r>
            <a:endParaRPr sz="1400"/>
          </a:p>
        </p:txBody>
      </p:sp>
      <p:pic>
        <p:nvPicPr>
          <p:cNvPr id="165" name="Google Shape;165;g7ad8ac5ad0_0_38"/>
          <p:cNvPicPr preferRelativeResize="0"/>
          <p:nvPr/>
        </p:nvPicPr>
        <p:blipFill rotWithShape="1">
          <a:blip r:embed="rId4">
            <a:alphaModFix/>
          </a:blip>
          <a:srcRect b="0" l="0" r="0" t="0"/>
          <a:stretch/>
        </p:blipFill>
        <p:spPr>
          <a:xfrm>
            <a:off x="1852750" y="4492101"/>
            <a:ext cx="6640602" cy="2070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7ad8ac5ad0_0_51"/>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modulių sistemos</a:t>
            </a:r>
            <a:endParaRPr sz="2850"/>
          </a:p>
        </p:txBody>
      </p:sp>
      <p:sp>
        <p:nvSpPr>
          <p:cNvPr id="171" name="Google Shape;171;g7ad8ac5ad0_0_51"/>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72" name="Google Shape;172;g7ad8ac5ad0_0_51"/>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None/>
            </a:pPr>
            <a:r>
              <a:rPr b="1" lang="lt-LT" sz="1400"/>
              <a:t>Module pattern</a:t>
            </a:r>
            <a:endParaRPr b="1" sz="1400"/>
          </a:p>
          <a:p>
            <a:pPr indent="0" lvl="0" marL="0" rtl="0" algn="l">
              <a:lnSpc>
                <a:spcPct val="100000"/>
              </a:lnSpc>
              <a:spcBef>
                <a:spcPts val="500"/>
              </a:spcBef>
              <a:spcAft>
                <a:spcPts val="0"/>
              </a:spcAft>
              <a:buClr>
                <a:schemeClr val="dk1"/>
              </a:buClr>
              <a:buSzPts val="1100"/>
              <a:buNone/>
            </a:pPr>
            <a:r>
              <a:rPr i="1" lang="lt-LT" sz="1400"/>
              <a:t>Module patern </a:t>
            </a:r>
            <a:r>
              <a:rPr lang="lt-LT" sz="1400"/>
              <a:t>naudojamas imituoti </a:t>
            </a:r>
            <a:r>
              <a:rPr i="1" lang="lt-LT" sz="1400"/>
              <a:t>class</a:t>
            </a:r>
            <a:r>
              <a:rPr lang="lt-LT" sz="1400"/>
              <a:t> sampratą (nes „JavaScript“ natūraliai nepalaiko klasių), kad viename objekte galėtume saugoti tiek viešus, tiek privačius metodus ir kintamuosius. Tai leidžia mums sukurti viešai pritaikytą API metodams, kuriuos norime pristatyti pasauliui, vis tiek uždarydami privačius kintamuosius ir metodus.</a:t>
            </a:r>
            <a:endParaRPr sz="1400"/>
          </a:p>
          <a:p>
            <a:pPr indent="0" lvl="0" marL="0" rtl="0" algn="l">
              <a:lnSpc>
                <a:spcPct val="100000"/>
              </a:lnSpc>
              <a:spcBef>
                <a:spcPts val="500"/>
              </a:spcBef>
              <a:spcAft>
                <a:spcPts val="0"/>
              </a:spcAft>
              <a:buClr>
                <a:schemeClr val="dk1"/>
              </a:buClr>
              <a:buSzPts val="1100"/>
              <a:buNone/>
            </a:pPr>
            <a:r>
              <a:t/>
            </a:r>
            <a:endParaRPr sz="1400"/>
          </a:p>
          <a:p>
            <a:pPr indent="0" lvl="0" marL="0" rtl="0" algn="l">
              <a:lnSpc>
                <a:spcPct val="100000"/>
              </a:lnSpc>
              <a:spcBef>
                <a:spcPts val="500"/>
              </a:spcBef>
              <a:spcAft>
                <a:spcPts val="0"/>
              </a:spcAft>
              <a:buClr>
                <a:schemeClr val="dk1"/>
              </a:buClr>
              <a:buSzPts val="1100"/>
              <a:buNone/>
            </a:pPr>
            <a:r>
              <a:rPr lang="lt-LT" sz="1400"/>
              <a:t>Yra keletas būdų dirbti su </a:t>
            </a:r>
            <a:r>
              <a:rPr i="1" lang="lt-LT" sz="1400"/>
              <a:t>Module pattern.</a:t>
            </a:r>
            <a:endParaRPr i="1" sz="1400"/>
          </a:p>
          <a:p>
            <a:pPr indent="0" lvl="0" marL="0" marR="139700" rtl="0" algn="l">
              <a:lnSpc>
                <a:spcPct val="150000"/>
              </a:lnSpc>
              <a:spcBef>
                <a:spcPts val="500"/>
              </a:spcBef>
              <a:spcAft>
                <a:spcPts val="500"/>
              </a:spcAft>
              <a:buClr>
                <a:schemeClr val="dk1"/>
              </a:buClr>
              <a:buSzPts val="1100"/>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odeAcademy">
      <a:dk1>
        <a:srgbClr val="000000"/>
      </a:dk1>
      <a:lt1>
        <a:srgbClr val="FEFFFF"/>
      </a:lt1>
      <a:dk2>
        <a:srgbClr val="FEFFFF"/>
      </a:dk2>
      <a:lt2>
        <a:srgbClr val="000000"/>
      </a:lt2>
      <a:accent1>
        <a:srgbClr val="0B00B8"/>
      </a:accent1>
      <a:accent2>
        <a:srgbClr val="FF00EB"/>
      </a:accent2>
      <a:accent3>
        <a:srgbClr val="7400FF"/>
      </a:accent3>
      <a:accent4>
        <a:srgbClr val="00FFFF"/>
      </a:accent4>
      <a:accent5>
        <a:srgbClr val="919397"/>
      </a:accent5>
      <a:accent6>
        <a:srgbClr val="0A00FF"/>
      </a:accent6>
      <a:hlink>
        <a:srgbClr val="7400FF"/>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2020-08-12T19:08:34Z</dcterms:created>
  <dc:creator>Microsoft Office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0x010100514DDF2142599D4E996021EA48B76AE5</vt:lpwstr>
  </property>
</Properties>
</file>