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Q7cuYGMJGuBC09eKkzctkWrZF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d8ac5ad0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7ad8ac5ad0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b13eae1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d6b13eae1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b13eae1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d6b13eae1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b13eae1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d6b13eae1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b13eae1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d6b13eae1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b13eae1c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d6b13eae1c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b13eae1c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d6b13eae1c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pack.js.org/" TargetMode="External"/><Relationship Id="rId4" Type="http://schemas.openxmlformats.org/officeDocument/2006/relationships/hyperlink" Target="https://parcelj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ulpjs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Mozilla/Debugging/Debugging_JavaScript" TargetMode="External"/><Relationship Id="rId4" Type="http://schemas.openxmlformats.org/officeDocument/2006/relationships/hyperlink" Target="https://developer.mozilla.org/en-US/docs/Web/JavaScript/Reference/Statements/debugg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welldone-software/an-overview-of-javascript-testing-7ce7298b9870" TargetMode="External"/><Relationship Id="rId4" Type="http://schemas.openxmlformats.org/officeDocument/2006/relationships/hyperlink" Target="https://www.freecodecamp.org/news/how-to-start-unit-testing-javascript/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JavaScript automatizavimas (Gulp, WebPack) ir klaidų valdymas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d8ac5ad0_0_101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8" name="Google Shape;178;g7ad8ac5ad0_0_101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Webpack</a:t>
            </a:r>
            <a:endParaRPr sz="1400"/>
          </a:p>
        </p:txBody>
      </p:sp>
      <p:sp>
        <p:nvSpPr>
          <p:cNvPr id="179" name="Google Shape;179;g7ad8ac5ad0_0_101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80" name="Google Shape;180;g7ad8ac5ad0_0_101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https://webpack.js.org/</a:t>
            </a:r>
            <a:endParaRPr/>
          </a:p>
        </p:txBody>
      </p:sp>
      <p:sp>
        <p:nvSpPr>
          <p:cNvPr id="181" name="Google Shape;181;g7ad8ac5ad0_0_101"/>
          <p:cNvSpPr txBox="1"/>
          <p:nvPr>
            <p:ph idx="2" type="body"/>
          </p:nvPr>
        </p:nvSpPr>
        <p:spPr>
          <a:xfrm>
            <a:off x="3281700" y="281891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Parcel</a:t>
            </a:r>
            <a:endParaRPr sz="1400"/>
          </a:p>
        </p:txBody>
      </p:sp>
      <p:sp>
        <p:nvSpPr>
          <p:cNvPr id="182" name="Google Shape;182;g7ad8ac5ad0_0_101"/>
          <p:cNvSpPr txBox="1"/>
          <p:nvPr>
            <p:ph idx="4" type="body"/>
          </p:nvPr>
        </p:nvSpPr>
        <p:spPr>
          <a:xfrm>
            <a:off x="7503550" y="2818954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https://parceljs.org/</a:t>
            </a:r>
            <a:endParaRPr/>
          </a:p>
        </p:txBody>
      </p:sp>
      <p:sp>
        <p:nvSpPr>
          <p:cNvPr id="183" name="Google Shape;183;g7ad8ac5ad0_0_101"/>
          <p:cNvSpPr txBox="1"/>
          <p:nvPr>
            <p:ph idx="2" type="body"/>
          </p:nvPr>
        </p:nvSpPr>
        <p:spPr>
          <a:xfrm>
            <a:off x="3281700" y="381616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Gulp</a:t>
            </a:r>
            <a:endParaRPr sz="1400"/>
          </a:p>
        </p:txBody>
      </p:sp>
      <p:sp>
        <p:nvSpPr>
          <p:cNvPr id="184" name="Google Shape;184;g7ad8ac5ad0_0_101"/>
          <p:cNvSpPr txBox="1"/>
          <p:nvPr>
            <p:ph idx="4" type="body"/>
          </p:nvPr>
        </p:nvSpPr>
        <p:spPr>
          <a:xfrm>
            <a:off x="7503550" y="3816204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https://gulpjs.com/</a:t>
            </a:r>
            <a:endParaRPr/>
          </a:p>
        </p:txBody>
      </p:sp>
      <p:sp>
        <p:nvSpPr>
          <p:cNvPr id="185" name="Google Shape;185;g7ad8ac5ad0_0_101"/>
          <p:cNvSpPr txBox="1"/>
          <p:nvPr>
            <p:ph idx="2" type="body"/>
          </p:nvPr>
        </p:nvSpPr>
        <p:spPr>
          <a:xfrm>
            <a:off x="3281700" y="481344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Debugging JavaScript</a:t>
            </a:r>
            <a:endParaRPr sz="1400"/>
          </a:p>
        </p:txBody>
      </p:sp>
      <p:sp>
        <p:nvSpPr>
          <p:cNvPr id="186" name="Google Shape;186;g7ad8ac5ad0_0_101"/>
          <p:cNvSpPr txBox="1"/>
          <p:nvPr>
            <p:ph idx="4" type="body"/>
          </p:nvPr>
        </p:nvSpPr>
        <p:spPr>
          <a:xfrm>
            <a:off x="7503550" y="481347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https://developer.mozilla.org/en-US/docs/Mozilla/Debugging/Debugging_JavaScript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Web APIs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76888" y="45420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Web Workers API</a:t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502204" y="43812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8177118b2_0_0"/>
          <p:cNvSpPr txBox="1"/>
          <p:nvPr>
            <p:ph idx="2" type="body"/>
          </p:nvPr>
        </p:nvSpPr>
        <p:spPr>
          <a:xfrm>
            <a:off x="1376888" y="57298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Service Worker API</a:t>
            </a:r>
            <a:endParaRPr sz="1800"/>
          </a:p>
        </p:txBody>
      </p:sp>
      <p:sp>
        <p:nvSpPr>
          <p:cNvPr id="118" name="Google Shape;118;gc8177118b2_0_0"/>
          <p:cNvSpPr/>
          <p:nvPr/>
        </p:nvSpPr>
        <p:spPr>
          <a:xfrm>
            <a:off x="502204" y="55690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c8177118b2_0_0"/>
          <p:cNvSpPr txBox="1"/>
          <p:nvPr>
            <p:ph idx="2" type="body"/>
          </p:nvPr>
        </p:nvSpPr>
        <p:spPr>
          <a:xfrm>
            <a:off x="6509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modulių sistemos</a:t>
            </a:r>
            <a:endParaRPr sz="1800"/>
          </a:p>
        </p:txBody>
      </p:sp>
      <p:sp>
        <p:nvSpPr>
          <p:cNvPr id="120" name="Google Shape;120;gc8177118b2_0_0"/>
          <p:cNvSpPr/>
          <p:nvPr/>
        </p:nvSpPr>
        <p:spPr>
          <a:xfrm>
            <a:off x="5634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Automatizavimas (WebPack, </a:t>
            </a:r>
            <a:br>
              <a:rPr lang="lt-LT" sz="2850"/>
            </a:br>
            <a:r>
              <a:rPr lang="lt-LT" sz="2850"/>
              <a:t>Gulp ir kiti)</a:t>
            </a:r>
            <a:endParaRPr sz="2850"/>
          </a:p>
        </p:txBody>
      </p:sp>
      <p:sp>
        <p:nvSpPr>
          <p:cNvPr id="126" name="Google Shape;126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7" name="Google Shape;127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Front-End</a:t>
            </a:r>
            <a:r>
              <a:rPr lang="lt-LT" sz="1400"/>
              <a:t> - kliento pusės programavimas (naudingi įrankiai)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128" name="Google Shape;128;g7ad0fffb7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475" y="632850"/>
            <a:ext cx="4888776" cy="61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b13eae1c_0_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Automatizavimas (WebPack, Gulp ir kiti)</a:t>
            </a:r>
            <a:endParaRPr sz="2850"/>
          </a:p>
        </p:txBody>
      </p:sp>
      <p:sp>
        <p:nvSpPr>
          <p:cNvPr id="134" name="Google Shape;134;gd6b13eae1c_0_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5" name="Google Shape;135;gd6b13eae1c_0_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400" u="sng"/>
              <a:t>Webpack</a:t>
            </a:r>
            <a:endParaRPr b="1" i="1" sz="1400" u="sng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Webpack yra statinis JavaScript programų modulių rinkinys - jis paima visą kodą iš jūsų programos ir padaro jį tinkamu naudoti interneto naršyklėje. Moduliai yra pakartotinai naudojami kodo fragmentai, sukurti iš jūsų JavaScript programos t.y. node_modules, paveikslėliai ir CSS stiliai, kurie yra supakuoti, kad būtų lengvai naudojami jūsų svetainėje (aplikacijoje).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URL: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https://webpack.js.org/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Alternatyva</a:t>
            </a:r>
            <a:r>
              <a:rPr lang="lt-LT" sz="1400"/>
              <a:t> (paprastesnis konfigūravimas):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400" u="sng"/>
              <a:t>Parcel</a:t>
            </a:r>
            <a:r>
              <a:rPr i="1" lang="lt-LT" sz="1400"/>
              <a:t> (Blazing fast, zero configuration web application bundler)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URL: </a:t>
            </a:r>
            <a:r>
              <a:rPr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https://parceljs.org/</a:t>
            </a:r>
            <a:r>
              <a:rPr lang="lt-LT" sz="1400"/>
              <a:t> 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6b13eae1c_0_1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Automatizavimas (WebPack, Gulp ir kiti)</a:t>
            </a:r>
            <a:endParaRPr sz="2850"/>
          </a:p>
        </p:txBody>
      </p:sp>
      <p:sp>
        <p:nvSpPr>
          <p:cNvPr id="141" name="Google Shape;141;gd6b13eae1c_0_1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2" name="Google Shape;142;gd6b13eae1c_0_1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400" u="sng"/>
              <a:t>Gulp</a:t>
            </a:r>
            <a:endParaRPr b="1" i="1" sz="1400" u="sng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Gulp yra kelių platformų srautinių perdavimų programa, leidžianti programuotojams automatizuoti daugelį programų kūrimo užduočių.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URL: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https://gulpjs.com/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400" u="sng"/>
          </a:p>
        </p:txBody>
      </p:sp>
      <p:pic>
        <p:nvPicPr>
          <p:cNvPr id="143" name="Google Shape;143;gd6b13eae1c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7325" y="3845250"/>
            <a:ext cx="1085175" cy="24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b13eae1c_0_1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Automatizavimas (WebPack, Gulp ir kiti)</a:t>
            </a:r>
            <a:endParaRPr sz="2850"/>
          </a:p>
        </p:txBody>
      </p:sp>
      <p:sp>
        <p:nvSpPr>
          <p:cNvPr id="149" name="Google Shape;149;gd6b13eae1c_0_1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0" name="Google Shape;150;gd6b13eae1c_0_1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debugging</a:t>
            </a:r>
            <a:r>
              <a:rPr b="1" lang="lt-LT" sz="1400"/>
              <a:t> (derinimas/taisymas)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Code Debugging (kodo derinimas/tvarkymas):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Programavimo kode gali būti </a:t>
            </a:r>
            <a:r>
              <a:rPr i="1" lang="lt-LT" sz="1400"/>
              <a:t>sintaksės klaidų</a:t>
            </a:r>
            <a:r>
              <a:rPr lang="lt-LT" sz="1400"/>
              <a:t> arba </a:t>
            </a:r>
            <a:r>
              <a:rPr i="1" lang="lt-LT" sz="1400"/>
              <a:t>loginių klaidų</a:t>
            </a:r>
            <a:r>
              <a:rPr lang="lt-LT" sz="1400"/>
              <a:t> (</a:t>
            </a:r>
            <a:r>
              <a:rPr i="1" lang="lt-LT" sz="1400"/>
              <a:t>syntax errors, or logical errors</a:t>
            </a:r>
            <a:r>
              <a:rPr lang="lt-LT" sz="1400"/>
              <a:t>). Šias klaidas yra sunku nustatyti (realiai joms esant, jūsų kodas tiesiog neveiks). Programavime, klaidų ieškojimas ir tvarkymas yra vadinamas “code debugging” arba klaidų tvarkymu (derinimu).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JavaScript Debuggers: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Visose šiuolaikinėse naršyklėse yra įdiegtas JavaScript derintuvas (</a:t>
            </a:r>
            <a:r>
              <a:rPr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debugger</a:t>
            </a:r>
            <a:r>
              <a:rPr lang="lt-LT" sz="1400"/>
              <a:t>);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Derinimo (debugger) veikimą naršyklėje aktyvuosite paspaudę klavišą F12 ir derinimo meniu pasirinkite </a:t>
            </a:r>
            <a:r>
              <a:rPr i="1" lang="lt-LT" sz="1400"/>
              <a:t>Console</a:t>
            </a:r>
            <a:r>
              <a:rPr lang="lt-LT" sz="1400"/>
              <a:t>.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console.log() metodas;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Kodo atlikimo nutraukimo taškų nustatymas (setting breakpoints)</a:t>
            </a:r>
            <a:endParaRPr sz="1400"/>
          </a:p>
          <a:p>
            <a: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debugger raktažodis (sustabdo JavaScript vykdymą ir iškviečia debugger funkciją (jei yra))</a:t>
            </a:r>
            <a:endParaRPr b="1" i="1" sz="14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b13eae1c_1_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Automatizavimas (WebPack, Gulp ir kiti)</a:t>
            </a:r>
            <a:endParaRPr sz="2850"/>
          </a:p>
        </p:txBody>
      </p:sp>
      <p:sp>
        <p:nvSpPr>
          <p:cNvPr id="156" name="Google Shape;156;gd6b13eae1c_1_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7" name="Google Shape;157;gd6b13eae1c_1_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 sz="1400"/>
              <a:t>JavaScript error handling: try  ir catch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i="1" lang="lt-LT" sz="1400"/>
              <a:t>try </a:t>
            </a:r>
            <a:r>
              <a:rPr lang="lt-LT" sz="1400"/>
              <a:t>teiginys leidžia išbandyti kodų bloką, ar jame nėra klaidų.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catch teiginys leidžia jums pašalinti klaidą.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i="1" lang="lt-LT" sz="1400"/>
              <a:t>throw </a:t>
            </a:r>
            <a:r>
              <a:rPr lang="lt-LT" sz="1400"/>
              <a:t>teiginys leidžia jums sukurti pasirinktines klaidas.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rPr i="1" lang="lt-LT" sz="1400"/>
              <a:t>finaly </a:t>
            </a:r>
            <a:r>
              <a:rPr lang="lt-LT" sz="1400"/>
              <a:t>teiginys leidžia vykdyti kodą, po </a:t>
            </a:r>
            <a:r>
              <a:rPr i="1" lang="lt-LT" sz="1400"/>
              <a:t>try </a:t>
            </a:r>
            <a:r>
              <a:rPr lang="lt-LT" sz="1400"/>
              <a:t>ir </a:t>
            </a:r>
            <a:r>
              <a:rPr i="1" lang="lt-LT" sz="1400"/>
              <a:t>catch</a:t>
            </a:r>
            <a:r>
              <a:rPr lang="lt-LT" sz="1400"/>
              <a:t>, neatsižvelgiant į rezultatą.</a:t>
            </a:r>
            <a:endParaRPr b="1" sz="1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b13eae1c_1_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Automatizavimas (WebPack, Gulp ir kiti)</a:t>
            </a:r>
            <a:endParaRPr sz="2850"/>
          </a:p>
        </p:txBody>
      </p:sp>
      <p:sp>
        <p:nvSpPr>
          <p:cNvPr id="163" name="Google Shape;163;gd6b13eae1c_1_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4" name="Google Shape;164;gd6b13eae1c_1_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 sz="1400"/>
              <a:t>JavaScript error handling: try  ir catch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Sintaksė: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try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  Block of code to try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catch(err)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  Block of code to handle errors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*JavaScript iš tikrųjų sukurs klaidos (err) objektą, turintį dvi savybes: name ir message.);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6b13eae1c_1_1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Automatizavimas (WebPack, Gulp ir kiti)</a:t>
            </a:r>
            <a:endParaRPr sz="2850"/>
          </a:p>
        </p:txBody>
      </p:sp>
      <p:sp>
        <p:nvSpPr>
          <p:cNvPr id="170" name="Google Shape;170;gd6b13eae1c_1_1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1" name="Google Shape;171;gd6b13eae1c_1_1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 sz="1400"/>
              <a:t>Aplikacijos testavimas.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Detalią informaciją apie JavaScript aplikacijos testavimą rasite: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Plačiau: </a:t>
            </a:r>
            <a:r>
              <a:rPr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Start Unit Testing Your JavaScript Code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 b="1" sz="1400"/>
          </a:p>
        </p:txBody>
      </p:sp>
      <p:pic>
        <p:nvPicPr>
          <p:cNvPr id="172" name="Google Shape;172;gd6b13eae1c_1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4278" y="2482313"/>
            <a:ext cx="1868074" cy="40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