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YB9eqycosWAszeoiaxp30DivD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Live project coding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Coding simple Quiz app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